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61" r:id="rId3"/>
    <p:sldId id="282" r:id="rId4"/>
    <p:sldId id="262" r:id="rId5"/>
    <p:sldId id="283" r:id="rId6"/>
    <p:sldId id="286" r:id="rId7"/>
    <p:sldId id="287" r:id="rId8"/>
    <p:sldId id="288" r:id="rId9"/>
    <p:sldId id="257" r:id="rId10"/>
    <p:sldId id="258" r:id="rId11"/>
    <p:sldId id="264" r:id="rId12"/>
    <p:sldId id="263" r:id="rId13"/>
    <p:sldId id="265" r:id="rId14"/>
    <p:sldId id="266" r:id="rId15"/>
    <p:sldId id="289" r:id="rId16"/>
    <p:sldId id="290" r:id="rId17"/>
    <p:sldId id="297" r:id="rId18"/>
    <p:sldId id="267" r:id="rId19"/>
    <p:sldId id="291" r:id="rId20"/>
    <p:sldId id="292" r:id="rId21"/>
    <p:sldId id="294" r:id="rId22"/>
    <p:sldId id="295" r:id="rId23"/>
    <p:sldId id="293" r:id="rId24"/>
    <p:sldId id="296" r:id="rId25"/>
    <p:sldId id="298" r:id="rId26"/>
    <p:sldId id="299" r:id="rId27"/>
    <p:sldId id="269" r:id="rId28"/>
    <p:sldId id="301" r:id="rId29"/>
    <p:sldId id="303" r:id="rId30"/>
    <p:sldId id="302" r:id="rId31"/>
    <p:sldId id="304" r:id="rId32"/>
    <p:sldId id="305" r:id="rId33"/>
    <p:sldId id="284" r:id="rId34"/>
    <p:sldId id="307" r:id="rId35"/>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a:srgbClr val="C933AC"/>
    <a:srgbClr val="00CC99"/>
    <a:srgbClr val="00FF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1993" autoAdjust="0"/>
  </p:normalViewPr>
  <p:slideViewPr>
    <p:cSldViewPr snapToGrid="0">
      <p:cViewPr varScale="1">
        <p:scale>
          <a:sx n="52" d="100"/>
          <a:sy n="52" d="100"/>
        </p:scale>
        <p:origin x="1452" y="36"/>
      </p:cViewPr>
      <p:guideLst>
        <p:guide orient="horz" pos="2160"/>
        <p:guide pos="3840"/>
      </p:guideLst>
    </p:cSldViewPr>
  </p:slideViewPr>
  <p:outlineViewPr>
    <p:cViewPr>
      <p:scale>
        <a:sx n="33" d="100"/>
        <a:sy n="33" d="100"/>
      </p:scale>
      <p:origin x="0" y="-7230"/>
    </p:cViewPr>
  </p:outlineViewPr>
  <p:notesTextViewPr>
    <p:cViewPr>
      <p:scale>
        <a:sx n="1" d="1"/>
        <a:sy n="1" d="1"/>
      </p:scale>
      <p:origin x="0" y="0"/>
    </p:cViewPr>
  </p:notesTextViewPr>
  <p:notesViewPr>
    <p:cSldViewPr snapToGrid="0">
      <p:cViewPr varScale="1">
        <p:scale>
          <a:sx n="53" d="100"/>
          <a:sy n="53" d="100"/>
        </p:scale>
        <p:origin x="948"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4CC84E-CE36-45BD-A098-B3585500559A}" type="doc">
      <dgm:prSet loTypeId="urn:microsoft.com/office/officeart/2009/layout/CircleArrowProcess" loCatId="cycle" qsTypeId="urn:microsoft.com/office/officeart/2005/8/quickstyle/simple1" qsCatId="simple" csTypeId="urn:microsoft.com/office/officeart/2005/8/colors/colorful4" csCatId="colorful" phldr="1"/>
      <dgm:spPr/>
      <dgm:t>
        <a:bodyPr/>
        <a:lstStyle/>
        <a:p>
          <a:endParaRPr lang="pt-BR"/>
        </a:p>
      </dgm:t>
    </dgm:pt>
    <dgm:pt modelId="{5D6232AE-658D-4B31-B55D-D5FE510FB049}">
      <dgm:prSet phldrT="[Texto]" custT="1">
        <dgm:style>
          <a:lnRef idx="1">
            <a:schemeClr val="accent4"/>
          </a:lnRef>
          <a:fillRef idx="2">
            <a:schemeClr val="accent4"/>
          </a:fillRef>
          <a:effectRef idx="1">
            <a:schemeClr val="accent4"/>
          </a:effectRef>
          <a:fontRef idx="minor">
            <a:schemeClr val="dk1"/>
          </a:fontRef>
        </dgm:style>
      </dgm:prSet>
      <dgm:spPr/>
      <dgm:t>
        <a:bodyPr/>
        <a:lstStyle/>
        <a:p>
          <a:r>
            <a:rPr lang="pt-BR" sz="2000" dirty="0" err="1">
              <a:solidFill>
                <a:schemeClr val="tx1"/>
              </a:solidFill>
            </a:rPr>
            <a:t>understanding</a:t>
          </a:r>
          <a:r>
            <a:rPr lang="pt-BR" sz="2000" dirty="0">
              <a:solidFill>
                <a:schemeClr val="tx1"/>
              </a:solidFill>
            </a:rPr>
            <a:t> </a:t>
          </a:r>
          <a:r>
            <a:rPr lang="pt-BR" sz="2000" dirty="0" err="1">
              <a:solidFill>
                <a:schemeClr val="tx1"/>
              </a:solidFill>
            </a:rPr>
            <a:t>of</a:t>
          </a:r>
          <a:r>
            <a:rPr lang="pt-BR" sz="2000" dirty="0">
              <a:solidFill>
                <a:schemeClr val="tx1"/>
              </a:solidFill>
            </a:rPr>
            <a:t> </a:t>
          </a:r>
          <a:r>
            <a:rPr lang="pt-BR" sz="2000" dirty="0" err="1">
              <a:solidFill>
                <a:schemeClr val="tx1"/>
              </a:solidFill>
            </a:rPr>
            <a:t>the</a:t>
          </a:r>
          <a:r>
            <a:rPr lang="pt-BR" sz="2000" dirty="0">
              <a:solidFill>
                <a:schemeClr val="tx1"/>
              </a:solidFill>
            </a:rPr>
            <a:t> dynamics </a:t>
          </a:r>
          <a:r>
            <a:rPr lang="pt-BR" sz="2000" dirty="0" err="1">
              <a:solidFill>
                <a:schemeClr val="tx1"/>
              </a:solidFill>
            </a:rPr>
            <a:t>population</a:t>
          </a:r>
          <a:endParaRPr lang="pt-BR" sz="2000" dirty="0">
            <a:solidFill>
              <a:schemeClr val="tx1"/>
            </a:solidFill>
          </a:endParaRPr>
        </a:p>
      </dgm:t>
    </dgm:pt>
    <dgm:pt modelId="{45CD670D-012F-4DF4-AEFD-D28B81B3473F}" type="parTrans" cxnId="{166CDA47-B1A7-4150-8B27-1871B942DD1C}">
      <dgm:prSet/>
      <dgm:spPr/>
      <dgm:t>
        <a:bodyPr/>
        <a:lstStyle/>
        <a:p>
          <a:endParaRPr lang="pt-BR"/>
        </a:p>
      </dgm:t>
    </dgm:pt>
    <dgm:pt modelId="{B2349DD2-32C7-428F-A0A1-CAE01E88A552}" type="sibTrans" cxnId="{166CDA47-B1A7-4150-8B27-1871B942DD1C}">
      <dgm:prSet/>
      <dgm:spPr/>
      <dgm:t>
        <a:bodyPr/>
        <a:lstStyle/>
        <a:p>
          <a:endParaRPr lang="pt-BR"/>
        </a:p>
      </dgm:t>
    </dgm:pt>
    <dgm:pt modelId="{DC6A4B94-4DFF-464B-840E-113F08612D3F}">
      <dgm:prSet phldrT="[Texto]" custT="1">
        <dgm:style>
          <a:lnRef idx="1">
            <a:schemeClr val="accent6"/>
          </a:lnRef>
          <a:fillRef idx="2">
            <a:schemeClr val="accent6"/>
          </a:fillRef>
          <a:effectRef idx="1">
            <a:schemeClr val="accent6"/>
          </a:effectRef>
          <a:fontRef idx="minor">
            <a:schemeClr val="dk1"/>
          </a:fontRef>
        </dgm:style>
      </dgm:prSet>
      <dgm:spPr>
        <a:solidFill>
          <a:srgbClr val="00FF00"/>
        </a:solidFill>
      </dgm:spPr>
      <dgm:t>
        <a:bodyPr/>
        <a:lstStyle/>
        <a:p>
          <a:r>
            <a:rPr lang="pt-BR" sz="2000" dirty="0" err="1">
              <a:solidFill>
                <a:schemeClr val="tx1"/>
              </a:solidFill>
            </a:rPr>
            <a:t>Action</a:t>
          </a:r>
          <a:r>
            <a:rPr lang="pt-BR" sz="2000" dirty="0">
              <a:solidFill>
                <a:schemeClr val="tx1"/>
              </a:solidFill>
            </a:rPr>
            <a:t> </a:t>
          </a:r>
          <a:r>
            <a:rPr lang="pt-BR" sz="2000" dirty="0" err="1">
              <a:solidFill>
                <a:schemeClr val="tx1"/>
              </a:solidFill>
            </a:rPr>
            <a:t>planning</a:t>
          </a:r>
          <a:endParaRPr lang="pt-BR" sz="2000" dirty="0">
            <a:solidFill>
              <a:schemeClr val="tx1"/>
            </a:solidFill>
          </a:endParaRPr>
        </a:p>
      </dgm:t>
    </dgm:pt>
    <dgm:pt modelId="{73B8EDFE-56FC-4E13-A365-879628A4BF48}" type="parTrans" cxnId="{D64B25AE-5730-4AC6-A0D9-4F25BC3637AB}">
      <dgm:prSet/>
      <dgm:spPr/>
      <dgm:t>
        <a:bodyPr/>
        <a:lstStyle/>
        <a:p>
          <a:endParaRPr lang="pt-BR"/>
        </a:p>
      </dgm:t>
    </dgm:pt>
    <dgm:pt modelId="{DB49D27D-15FE-42C0-B891-AFC3F3E2F761}" type="sibTrans" cxnId="{D64B25AE-5730-4AC6-A0D9-4F25BC3637AB}">
      <dgm:prSet/>
      <dgm:spPr/>
      <dgm:t>
        <a:bodyPr/>
        <a:lstStyle/>
        <a:p>
          <a:endParaRPr lang="pt-BR"/>
        </a:p>
      </dgm:t>
    </dgm:pt>
    <dgm:pt modelId="{694DE10D-5D88-424E-A318-72A59F18C282}">
      <dgm:prSet phldrT="[Texto]" custT="1">
        <dgm:style>
          <a:lnRef idx="0">
            <a:schemeClr val="accent6"/>
          </a:lnRef>
          <a:fillRef idx="3">
            <a:schemeClr val="accent6"/>
          </a:fillRef>
          <a:effectRef idx="3">
            <a:schemeClr val="accent6"/>
          </a:effectRef>
          <a:fontRef idx="minor">
            <a:schemeClr val="lt1"/>
          </a:fontRef>
        </dgm:style>
      </dgm:prSet>
      <dgm:spPr>
        <a:solidFill>
          <a:srgbClr val="00CC99"/>
        </a:solidFill>
      </dgm:spPr>
      <dgm:t>
        <a:bodyPr/>
        <a:lstStyle/>
        <a:p>
          <a:r>
            <a:rPr lang="pt-BR" sz="2000" dirty="0" err="1">
              <a:solidFill>
                <a:schemeClr val="tx1"/>
              </a:solidFill>
            </a:rPr>
            <a:t>To</a:t>
          </a:r>
          <a:r>
            <a:rPr lang="pt-BR" sz="2000" dirty="0">
              <a:solidFill>
                <a:schemeClr val="tx1"/>
              </a:solidFill>
            </a:rPr>
            <a:t> monitor </a:t>
          </a:r>
          <a:r>
            <a:rPr lang="pt-BR" sz="2000" dirty="0" err="1">
              <a:solidFill>
                <a:schemeClr val="tx1"/>
              </a:solidFill>
            </a:rPr>
            <a:t>and</a:t>
          </a:r>
          <a:r>
            <a:rPr lang="pt-BR" sz="2000" dirty="0">
              <a:solidFill>
                <a:schemeClr val="tx1"/>
              </a:solidFill>
            </a:rPr>
            <a:t> </a:t>
          </a:r>
          <a:r>
            <a:rPr lang="pt-BR" sz="2000" dirty="0" err="1">
              <a:solidFill>
                <a:schemeClr val="tx1"/>
              </a:solidFill>
            </a:rPr>
            <a:t>to</a:t>
          </a:r>
          <a:r>
            <a:rPr lang="pt-BR" sz="2000" dirty="0">
              <a:solidFill>
                <a:schemeClr val="tx1"/>
              </a:solidFill>
            </a:rPr>
            <a:t> </a:t>
          </a:r>
          <a:r>
            <a:rPr lang="pt-BR" sz="2000" dirty="0" err="1">
              <a:solidFill>
                <a:schemeClr val="tx1"/>
              </a:solidFill>
            </a:rPr>
            <a:t>evaluate</a:t>
          </a:r>
          <a:endParaRPr lang="pt-BR" sz="2000" dirty="0">
            <a:solidFill>
              <a:schemeClr val="tx1"/>
            </a:solidFill>
          </a:endParaRPr>
        </a:p>
      </dgm:t>
    </dgm:pt>
    <dgm:pt modelId="{55CBD5E2-AD24-4356-BEBD-2A4E2FFCD274}" type="parTrans" cxnId="{2A3B0795-F839-4A81-985B-FB49F18E9CC7}">
      <dgm:prSet/>
      <dgm:spPr/>
      <dgm:t>
        <a:bodyPr/>
        <a:lstStyle/>
        <a:p>
          <a:endParaRPr lang="pt-BR"/>
        </a:p>
      </dgm:t>
    </dgm:pt>
    <dgm:pt modelId="{BFEF4C33-960C-474E-8F8C-1E7E1867CD3F}" type="sibTrans" cxnId="{2A3B0795-F839-4A81-985B-FB49F18E9CC7}">
      <dgm:prSet/>
      <dgm:spPr/>
      <dgm:t>
        <a:bodyPr/>
        <a:lstStyle/>
        <a:p>
          <a:endParaRPr lang="pt-BR"/>
        </a:p>
      </dgm:t>
    </dgm:pt>
    <dgm:pt modelId="{086FEDC5-D928-416C-9792-95728FAC8D08}">
      <dgm:prSet custT="1"/>
      <dgm:spPr/>
      <dgm:t>
        <a:bodyPr/>
        <a:lstStyle/>
        <a:p>
          <a:endParaRPr lang="pt-BR" sz="2000">
            <a:solidFill>
              <a:srgbClr val="FF0000"/>
            </a:solidFill>
          </a:endParaRPr>
        </a:p>
      </dgm:t>
    </dgm:pt>
    <dgm:pt modelId="{3C24C029-ECF8-47CF-9045-618EC3CDF8EE}" type="parTrans" cxnId="{2F1860E6-D8ED-401A-8B50-DC8E8D76FF8D}">
      <dgm:prSet/>
      <dgm:spPr/>
      <dgm:t>
        <a:bodyPr/>
        <a:lstStyle/>
        <a:p>
          <a:endParaRPr lang="pt-BR"/>
        </a:p>
      </dgm:t>
    </dgm:pt>
    <dgm:pt modelId="{979612E3-8CDC-4B53-94D6-FEA5AB714CE3}" type="sibTrans" cxnId="{2F1860E6-D8ED-401A-8B50-DC8E8D76FF8D}">
      <dgm:prSet/>
      <dgm:spPr/>
      <dgm:t>
        <a:bodyPr/>
        <a:lstStyle/>
        <a:p>
          <a:endParaRPr lang="pt-BR"/>
        </a:p>
      </dgm:t>
    </dgm:pt>
    <dgm:pt modelId="{275A06B8-48D4-4C9F-99E8-7D5FC98ECEBA}">
      <dgm:prSet custT="1">
        <dgm:style>
          <a:lnRef idx="1">
            <a:schemeClr val="accent5"/>
          </a:lnRef>
          <a:fillRef idx="3">
            <a:schemeClr val="accent5"/>
          </a:fillRef>
          <a:effectRef idx="2">
            <a:schemeClr val="accent5"/>
          </a:effectRef>
          <a:fontRef idx="minor">
            <a:schemeClr val="lt1"/>
          </a:fontRef>
        </dgm:style>
      </dgm:prSet>
      <dgm:spPr/>
      <dgm:t>
        <a:bodyPr/>
        <a:lstStyle/>
        <a:p>
          <a:r>
            <a:rPr lang="pt-BR" sz="2000" dirty="0" err="1">
              <a:solidFill>
                <a:schemeClr val="tx1"/>
              </a:solidFill>
            </a:rPr>
            <a:t>To</a:t>
          </a:r>
          <a:r>
            <a:rPr lang="pt-BR" sz="2000" dirty="0">
              <a:solidFill>
                <a:schemeClr val="tx1"/>
              </a:solidFill>
            </a:rPr>
            <a:t> </a:t>
          </a:r>
          <a:r>
            <a:rPr lang="pt-BR" sz="2000" dirty="0" err="1">
              <a:solidFill>
                <a:schemeClr val="tx1"/>
              </a:solidFill>
            </a:rPr>
            <a:t>implement</a:t>
          </a:r>
          <a:endParaRPr lang="pt-BR" sz="2000" dirty="0">
            <a:solidFill>
              <a:schemeClr val="tx1"/>
            </a:solidFill>
          </a:endParaRPr>
        </a:p>
      </dgm:t>
    </dgm:pt>
    <dgm:pt modelId="{847CE9FA-D168-4FD6-BF8A-E19ADE1F43CA}" type="parTrans" cxnId="{80A8D1ED-DFDE-4E60-BBEC-9AE5154E4669}">
      <dgm:prSet/>
      <dgm:spPr/>
      <dgm:t>
        <a:bodyPr/>
        <a:lstStyle/>
        <a:p>
          <a:endParaRPr lang="pt-BR"/>
        </a:p>
      </dgm:t>
    </dgm:pt>
    <dgm:pt modelId="{F3FDA930-7D37-4D47-8712-B5491CF65E41}" type="sibTrans" cxnId="{80A8D1ED-DFDE-4E60-BBEC-9AE5154E4669}">
      <dgm:prSet/>
      <dgm:spPr/>
      <dgm:t>
        <a:bodyPr/>
        <a:lstStyle/>
        <a:p>
          <a:endParaRPr lang="pt-BR"/>
        </a:p>
      </dgm:t>
    </dgm:pt>
    <dgm:pt modelId="{F0BE9492-8FE5-4682-B0B1-DD63758853BB}" type="pres">
      <dgm:prSet presAssocID="{7F4CC84E-CE36-45BD-A098-B3585500559A}" presName="Name0" presStyleCnt="0">
        <dgm:presLayoutVars>
          <dgm:chMax val="7"/>
          <dgm:chPref val="7"/>
          <dgm:dir/>
          <dgm:animLvl val="lvl"/>
        </dgm:presLayoutVars>
      </dgm:prSet>
      <dgm:spPr/>
    </dgm:pt>
    <dgm:pt modelId="{30A1A8A8-BF31-4598-B65D-DFEFA934E1C2}" type="pres">
      <dgm:prSet presAssocID="{5D6232AE-658D-4B31-B55D-D5FE510FB049}" presName="Accent1" presStyleCnt="0"/>
      <dgm:spPr/>
    </dgm:pt>
    <dgm:pt modelId="{84E197E4-EB53-4100-A8EE-1FB7BE6ECA4C}" type="pres">
      <dgm:prSet presAssocID="{5D6232AE-658D-4B31-B55D-D5FE510FB049}" presName="Accent" presStyleLbl="node1" presStyleIdx="0" presStyleCnt="4" custScaleX="150972"/>
      <dgm:spPr/>
    </dgm:pt>
    <dgm:pt modelId="{F0B1E714-77A4-45F0-93DC-F0F8B1064860}" type="pres">
      <dgm:prSet presAssocID="{5D6232AE-658D-4B31-B55D-D5FE510FB049}" presName="Parent1" presStyleLbl="revTx" presStyleIdx="0" presStyleCnt="5" custScaleX="165064">
        <dgm:presLayoutVars>
          <dgm:chMax val="1"/>
          <dgm:chPref val="1"/>
          <dgm:bulletEnabled val="1"/>
        </dgm:presLayoutVars>
      </dgm:prSet>
      <dgm:spPr/>
    </dgm:pt>
    <dgm:pt modelId="{4B6C4643-FA77-45EC-A74D-D7CB319767F9}" type="pres">
      <dgm:prSet presAssocID="{DC6A4B94-4DFF-464B-840E-113F08612D3F}" presName="Accent2" presStyleCnt="0"/>
      <dgm:spPr/>
    </dgm:pt>
    <dgm:pt modelId="{1E251A27-1EB4-4825-99CF-60B6E62A54A5}" type="pres">
      <dgm:prSet presAssocID="{DC6A4B94-4DFF-464B-840E-113F08612D3F}" presName="Accent" presStyleLbl="node1" presStyleIdx="1" presStyleCnt="4" custScaleX="94620" custScaleY="91869"/>
      <dgm:spPr/>
    </dgm:pt>
    <dgm:pt modelId="{39821225-EF6D-4AE6-89CC-7F7F4C35F7F7}" type="pres">
      <dgm:prSet presAssocID="{DC6A4B94-4DFF-464B-840E-113F08612D3F}" presName="Parent2" presStyleLbl="revTx" presStyleIdx="1" presStyleCnt="5">
        <dgm:presLayoutVars>
          <dgm:chMax val="1"/>
          <dgm:chPref val="1"/>
          <dgm:bulletEnabled val="1"/>
        </dgm:presLayoutVars>
      </dgm:prSet>
      <dgm:spPr/>
    </dgm:pt>
    <dgm:pt modelId="{25EADB49-CC1D-44EB-9A8F-55EE93C23976}" type="pres">
      <dgm:prSet presAssocID="{694DE10D-5D88-424E-A318-72A59F18C282}" presName="Accent3" presStyleCnt="0"/>
      <dgm:spPr/>
    </dgm:pt>
    <dgm:pt modelId="{2909F073-0CAD-47EB-AD4F-83739C40BD1A}" type="pres">
      <dgm:prSet presAssocID="{694DE10D-5D88-424E-A318-72A59F18C282}" presName="Accent" presStyleLbl="node1" presStyleIdx="2" presStyleCnt="4"/>
      <dgm:spPr/>
    </dgm:pt>
    <dgm:pt modelId="{38FADEBF-BD01-40A6-8A12-1AB34928A6FB}" type="pres">
      <dgm:prSet presAssocID="{694DE10D-5D88-424E-A318-72A59F18C282}" presName="Child3" presStyleLbl="revTx" presStyleIdx="2" presStyleCnt="5">
        <dgm:presLayoutVars>
          <dgm:chMax val="0"/>
          <dgm:chPref val="0"/>
          <dgm:bulletEnabled val="1"/>
        </dgm:presLayoutVars>
      </dgm:prSet>
      <dgm:spPr/>
    </dgm:pt>
    <dgm:pt modelId="{A409ABA8-0485-460F-A09A-FA93390C2C62}" type="pres">
      <dgm:prSet presAssocID="{694DE10D-5D88-424E-A318-72A59F18C282}" presName="Parent3" presStyleLbl="revTx" presStyleIdx="3" presStyleCnt="5" custScaleX="128522">
        <dgm:presLayoutVars>
          <dgm:chMax val="1"/>
          <dgm:chPref val="1"/>
          <dgm:bulletEnabled val="1"/>
        </dgm:presLayoutVars>
      </dgm:prSet>
      <dgm:spPr/>
    </dgm:pt>
    <dgm:pt modelId="{BFC82914-3C0F-4BA9-BE7A-86B1DD42A674}" type="pres">
      <dgm:prSet presAssocID="{275A06B8-48D4-4C9F-99E8-7D5FC98ECEBA}" presName="Accent4" presStyleCnt="0"/>
      <dgm:spPr/>
    </dgm:pt>
    <dgm:pt modelId="{6F36C6B1-CBBD-4F50-A906-F2D86BC9E6D7}" type="pres">
      <dgm:prSet presAssocID="{275A06B8-48D4-4C9F-99E8-7D5FC98ECEBA}" presName="Accent" presStyleLbl="node1" presStyleIdx="3" presStyleCnt="4"/>
      <dgm:spPr/>
    </dgm:pt>
    <dgm:pt modelId="{D80AA65F-A5F2-481C-9C88-9A8C733D5413}" type="pres">
      <dgm:prSet presAssocID="{275A06B8-48D4-4C9F-99E8-7D5FC98ECEBA}" presName="Parent4" presStyleLbl="revTx" presStyleIdx="4" presStyleCnt="5">
        <dgm:presLayoutVars>
          <dgm:chMax val="1"/>
          <dgm:chPref val="1"/>
          <dgm:bulletEnabled val="1"/>
        </dgm:presLayoutVars>
      </dgm:prSet>
      <dgm:spPr/>
    </dgm:pt>
  </dgm:ptLst>
  <dgm:cxnLst>
    <dgm:cxn modelId="{764109C5-52A1-4C3A-97F6-05CB385714F6}" type="presOf" srcId="{275A06B8-48D4-4C9F-99E8-7D5FC98ECEBA}" destId="{D80AA65F-A5F2-481C-9C88-9A8C733D5413}" srcOrd="0" destOrd="0" presId="urn:microsoft.com/office/officeart/2009/layout/CircleArrowProcess"/>
    <dgm:cxn modelId="{E0D79CB6-5286-4913-8FBA-98E569C452B0}" type="presOf" srcId="{DC6A4B94-4DFF-464B-840E-113F08612D3F}" destId="{39821225-EF6D-4AE6-89CC-7F7F4C35F7F7}" srcOrd="0" destOrd="0" presId="urn:microsoft.com/office/officeart/2009/layout/CircleArrowProcess"/>
    <dgm:cxn modelId="{BA36D855-506B-43E2-9A18-E7D657830BE0}" type="presOf" srcId="{5D6232AE-658D-4B31-B55D-D5FE510FB049}" destId="{F0B1E714-77A4-45F0-93DC-F0F8B1064860}" srcOrd="0" destOrd="0" presId="urn:microsoft.com/office/officeart/2009/layout/CircleArrowProcess"/>
    <dgm:cxn modelId="{E8C3A1D1-B140-4557-B082-27A1F26A6AA8}" type="presOf" srcId="{7F4CC84E-CE36-45BD-A098-B3585500559A}" destId="{F0BE9492-8FE5-4682-B0B1-DD63758853BB}" srcOrd="0" destOrd="0" presId="urn:microsoft.com/office/officeart/2009/layout/CircleArrowProcess"/>
    <dgm:cxn modelId="{2F1860E6-D8ED-401A-8B50-DC8E8D76FF8D}" srcId="{694DE10D-5D88-424E-A318-72A59F18C282}" destId="{086FEDC5-D928-416C-9792-95728FAC8D08}" srcOrd="0" destOrd="0" parTransId="{3C24C029-ECF8-47CF-9045-618EC3CDF8EE}" sibTransId="{979612E3-8CDC-4B53-94D6-FEA5AB714CE3}"/>
    <dgm:cxn modelId="{166CDA47-B1A7-4150-8B27-1871B942DD1C}" srcId="{7F4CC84E-CE36-45BD-A098-B3585500559A}" destId="{5D6232AE-658D-4B31-B55D-D5FE510FB049}" srcOrd="0" destOrd="0" parTransId="{45CD670D-012F-4DF4-AEFD-D28B81B3473F}" sibTransId="{B2349DD2-32C7-428F-A0A1-CAE01E88A552}"/>
    <dgm:cxn modelId="{D64B25AE-5730-4AC6-A0D9-4F25BC3637AB}" srcId="{7F4CC84E-CE36-45BD-A098-B3585500559A}" destId="{DC6A4B94-4DFF-464B-840E-113F08612D3F}" srcOrd="1" destOrd="0" parTransId="{73B8EDFE-56FC-4E13-A365-879628A4BF48}" sibTransId="{DB49D27D-15FE-42C0-B891-AFC3F3E2F761}"/>
    <dgm:cxn modelId="{ABBDD7F8-C6CB-4CDE-B28F-3F174F514ECF}" type="presOf" srcId="{694DE10D-5D88-424E-A318-72A59F18C282}" destId="{A409ABA8-0485-460F-A09A-FA93390C2C62}" srcOrd="0" destOrd="0" presId="urn:microsoft.com/office/officeart/2009/layout/CircleArrowProcess"/>
    <dgm:cxn modelId="{80A8D1ED-DFDE-4E60-BBEC-9AE5154E4669}" srcId="{7F4CC84E-CE36-45BD-A098-B3585500559A}" destId="{275A06B8-48D4-4C9F-99E8-7D5FC98ECEBA}" srcOrd="3" destOrd="0" parTransId="{847CE9FA-D168-4FD6-BF8A-E19ADE1F43CA}" sibTransId="{F3FDA930-7D37-4D47-8712-B5491CF65E41}"/>
    <dgm:cxn modelId="{CF25FB67-33EE-4CB9-BCB6-3142F251089A}" type="presOf" srcId="{086FEDC5-D928-416C-9792-95728FAC8D08}" destId="{38FADEBF-BD01-40A6-8A12-1AB34928A6FB}" srcOrd="0" destOrd="0" presId="urn:microsoft.com/office/officeart/2009/layout/CircleArrowProcess"/>
    <dgm:cxn modelId="{2A3B0795-F839-4A81-985B-FB49F18E9CC7}" srcId="{7F4CC84E-CE36-45BD-A098-B3585500559A}" destId="{694DE10D-5D88-424E-A318-72A59F18C282}" srcOrd="2" destOrd="0" parTransId="{55CBD5E2-AD24-4356-BEBD-2A4E2FFCD274}" sibTransId="{BFEF4C33-960C-474E-8F8C-1E7E1867CD3F}"/>
    <dgm:cxn modelId="{7E96AA32-5067-4028-B2AC-A48EC75DD4A2}" type="presParOf" srcId="{F0BE9492-8FE5-4682-B0B1-DD63758853BB}" destId="{30A1A8A8-BF31-4598-B65D-DFEFA934E1C2}" srcOrd="0" destOrd="0" presId="urn:microsoft.com/office/officeart/2009/layout/CircleArrowProcess"/>
    <dgm:cxn modelId="{864142F3-D4BB-4282-91D8-A0B371B2275F}" type="presParOf" srcId="{30A1A8A8-BF31-4598-B65D-DFEFA934E1C2}" destId="{84E197E4-EB53-4100-A8EE-1FB7BE6ECA4C}" srcOrd="0" destOrd="0" presId="urn:microsoft.com/office/officeart/2009/layout/CircleArrowProcess"/>
    <dgm:cxn modelId="{37621DE6-80BA-4E6E-BAA2-F5307159D4D0}" type="presParOf" srcId="{F0BE9492-8FE5-4682-B0B1-DD63758853BB}" destId="{F0B1E714-77A4-45F0-93DC-F0F8B1064860}" srcOrd="1" destOrd="0" presId="urn:microsoft.com/office/officeart/2009/layout/CircleArrowProcess"/>
    <dgm:cxn modelId="{0E61E508-1000-42D6-BEE5-6A6E5EFDD284}" type="presParOf" srcId="{F0BE9492-8FE5-4682-B0B1-DD63758853BB}" destId="{4B6C4643-FA77-45EC-A74D-D7CB319767F9}" srcOrd="2" destOrd="0" presId="urn:microsoft.com/office/officeart/2009/layout/CircleArrowProcess"/>
    <dgm:cxn modelId="{8CCF2F58-2E1C-49F1-B81F-256D60777D90}" type="presParOf" srcId="{4B6C4643-FA77-45EC-A74D-D7CB319767F9}" destId="{1E251A27-1EB4-4825-99CF-60B6E62A54A5}" srcOrd="0" destOrd="0" presId="urn:microsoft.com/office/officeart/2009/layout/CircleArrowProcess"/>
    <dgm:cxn modelId="{C237F956-E50C-42AE-962C-876AE558DA48}" type="presParOf" srcId="{F0BE9492-8FE5-4682-B0B1-DD63758853BB}" destId="{39821225-EF6D-4AE6-89CC-7F7F4C35F7F7}" srcOrd="3" destOrd="0" presId="urn:microsoft.com/office/officeart/2009/layout/CircleArrowProcess"/>
    <dgm:cxn modelId="{05A6E8BF-858A-481B-AF6F-EFAFA27F7EE7}" type="presParOf" srcId="{F0BE9492-8FE5-4682-B0B1-DD63758853BB}" destId="{25EADB49-CC1D-44EB-9A8F-55EE93C23976}" srcOrd="4" destOrd="0" presId="urn:microsoft.com/office/officeart/2009/layout/CircleArrowProcess"/>
    <dgm:cxn modelId="{623BC243-9695-4DCC-8042-9C7388F25F03}" type="presParOf" srcId="{25EADB49-CC1D-44EB-9A8F-55EE93C23976}" destId="{2909F073-0CAD-47EB-AD4F-83739C40BD1A}" srcOrd="0" destOrd="0" presId="urn:microsoft.com/office/officeart/2009/layout/CircleArrowProcess"/>
    <dgm:cxn modelId="{B01A6A0C-9090-4C1A-BC70-DCF1BA8760EB}" type="presParOf" srcId="{F0BE9492-8FE5-4682-B0B1-DD63758853BB}" destId="{38FADEBF-BD01-40A6-8A12-1AB34928A6FB}" srcOrd="5" destOrd="0" presId="urn:microsoft.com/office/officeart/2009/layout/CircleArrowProcess"/>
    <dgm:cxn modelId="{6DC16E9D-E4DC-49AD-A115-2B655AD1F880}" type="presParOf" srcId="{F0BE9492-8FE5-4682-B0B1-DD63758853BB}" destId="{A409ABA8-0485-460F-A09A-FA93390C2C62}" srcOrd="6" destOrd="0" presId="urn:microsoft.com/office/officeart/2009/layout/CircleArrowProcess"/>
    <dgm:cxn modelId="{91419F4E-49EA-4FCF-BCC3-B421427D2EA4}" type="presParOf" srcId="{F0BE9492-8FE5-4682-B0B1-DD63758853BB}" destId="{BFC82914-3C0F-4BA9-BE7A-86B1DD42A674}" srcOrd="7" destOrd="0" presId="urn:microsoft.com/office/officeart/2009/layout/CircleArrowProcess"/>
    <dgm:cxn modelId="{B0D9C308-F4F5-4B0C-B62D-C26D59D886C9}" type="presParOf" srcId="{BFC82914-3C0F-4BA9-BE7A-86B1DD42A674}" destId="{6F36C6B1-CBBD-4F50-A906-F2D86BC9E6D7}" srcOrd="0" destOrd="0" presId="urn:microsoft.com/office/officeart/2009/layout/CircleArrowProcess"/>
    <dgm:cxn modelId="{756DA8A8-30A6-47CF-A561-4816FD5F5CDE}" type="presParOf" srcId="{F0BE9492-8FE5-4682-B0B1-DD63758853BB}" destId="{D80AA65F-A5F2-481C-9C88-9A8C733D5413}" srcOrd="8" destOrd="0" presId="urn:microsoft.com/office/officeart/2009/layout/CircleArrow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4DEE1A9-3DF3-4B65-930A-8B3522F409B0}" type="doc">
      <dgm:prSet loTypeId="urn:microsoft.com/office/officeart/2005/8/layout/StepDownProcess" loCatId="process" qsTypeId="urn:microsoft.com/office/officeart/2005/8/quickstyle/simple1" qsCatId="simple" csTypeId="urn:microsoft.com/office/officeart/2005/8/colors/colorful5" csCatId="colorful" phldr="1"/>
      <dgm:spPr/>
      <dgm:t>
        <a:bodyPr/>
        <a:lstStyle/>
        <a:p>
          <a:endParaRPr lang="pt-BR"/>
        </a:p>
      </dgm:t>
    </dgm:pt>
    <dgm:pt modelId="{F02AAC41-BB68-4309-8841-7E547C714985}">
      <dgm:prSet phldrT="[Texto]"/>
      <dgm:spPr/>
      <dgm:t>
        <a:bodyPr/>
        <a:lstStyle/>
        <a:p>
          <a:r>
            <a:rPr lang="pt-BR" dirty="0" err="1"/>
            <a:t>Need</a:t>
          </a:r>
          <a:r>
            <a:rPr lang="pt-BR" dirty="0"/>
            <a:t>  for management </a:t>
          </a:r>
        </a:p>
      </dgm:t>
    </dgm:pt>
    <dgm:pt modelId="{DA0A3622-2054-48E4-8199-FB48B44B9C19}" type="parTrans" cxnId="{74A636F3-FDB8-486F-9E69-052D91A2D077}">
      <dgm:prSet/>
      <dgm:spPr/>
      <dgm:t>
        <a:bodyPr/>
        <a:lstStyle/>
        <a:p>
          <a:endParaRPr lang="pt-BR"/>
        </a:p>
      </dgm:t>
    </dgm:pt>
    <dgm:pt modelId="{9B4CB03B-C307-412B-8278-10E251F57863}" type="sibTrans" cxnId="{74A636F3-FDB8-486F-9E69-052D91A2D077}">
      <dgm:prSet/>
      <dgm:spPr/>
      <dgm:t>
        <a:bodyPr/>
        <a:lstStyle/>
        <a:p>
          <a:endParaRPr lang="pt-BR"/>
        </a:p>
      </dgm:t>
    </dgm:pt>
    <dgm:pt modelId="{0FA57E24-F396-471E-B5E3-838341DE397F}">
      <dgm:prSet phldrT="[Texto]" phldr="1"/>
      <dgm:spPr/>
      <dgm:t>
        <a:bodyPr/>
        <a:lstStyle/>
        <a:p>
          <a:endParaRPr lang="pt-BR"/>
        </a:p>
      </dgm:t>
    </dgm:pt>
    <dgm:pt modelId="{8E2F6BFD-41E5-4B3A-BB5A-4F95CC46CD61}" type="parTrans" cxnId="{6CFDFEC3-E1A6-48FF-A7A2-D8EC9B9FD1C8}">
      <dgm:prSet/>
      <dgm:spPr/>
      <dgm:t>
        <a:bodyPr/>
        <a:lstStyle/>
        <a:p>
          <a:endParaRPr lang="pt-BR"/>
        </a:p>
      </dgm:t>
    </dgm:pt>
    <dgm:pt modelId="{8C63ADDB-C82A-476A-BDE9-71FB1EE0BB84}" type="sibTrans" cxnId="{6CFDFEC3-E1A6-48FF-A7A2-D8EC9B9FD1C8}">
      <dgm:prSet/>
      <dgm:spPr/>
      <dgm:t>
        <a:bodyPr/>
        <a:lstStyle/>
        <a:p>
          <a:endParaRPr lang="pt-BR"/>
        </a:p>
      </dgm:t>
    </dgm:pt>
    <dgm:pt modelId="{076366EE-01CB-4811-A367-5D5E8119A100}">
      <dgm:prSet phldrT="[Texto]"/>
      <dgm:spPr/>
      <dgm:t>
        <a:bodyPr/>
        <a:lstStyle/>
        <a:p>
          <a:r>
            <a:rPr lang="pt-BR" dirty="0" err="1"/>
            <a:t>isolated</a:t>
          </a:r>
          <a:r>
            <a:rPr lang="pt-BR" dirty="0"/>
            <a:t> </a:t>
          </a:r>
          <a:r>
            <a:rPr lang="pt-BR" dirty="0" err="1"/>
            <a:t>area</a:t>
          </a:r>
          <a:r>
            <a:rPr lang="pt-BR" dirty="0"/>
            <a:t> </a:t>
          </a:r>
        </a:p>
      </dgm:t>
    </dgm:pt>
    <dgm:pt modelId="{C408E6D0-CDFB-4064-95C0-876BEDD7B5D3}" type="parTrans" cxnId="{0439C7A7-1391-4F12-9D98-841612033108}">
      <dgm:prSet/>
      <dgm:spPr/>
      <dgm:t>
        <a:bodyPr/>
        <a:lstStyle/>
        <a:p>
          <a:endParaRPr lang="pt-BR"/>
        </a:p>
      </dgm:t>
    </dgm:pt>
    <dgm:pt modelId="{87061DA1-471D-4437-97CE-66B6CC757CB2}" type="sibTrans" cxnId="{0439C7A7-1391-4F12-9D98-841612033108}">
      <dgm:prSet/>
      <dgm:spPr/>
      <dgm:t>
        <a:bodyPr/>
        <a:lstStyle/>
        <a:p>
          <a:endParaRPr lang="pt-BR"/>
        </a:p>
      </dgm:t>
    </dgm:pt>
    <dgm:pt modelId="{B60303CB-B908-42F1-BA97-08CB891BA325}">
      <dgm:prSet phldrT="[Texto]" phldr="1"/>
      <dgm:spPr/>
      <dgm:t>
        <a:bodyPr/>
        <a:lstStyle/>
        <a:p>
          <a:endParaRPr lang="pt-BR" dirty="0"/>
        </a:p>
      </dgm:t>
    </dgm:pt>
    <dgm:pt modelId="{C96C6228-0341-47DA-AA11-E3DFA3E5561F}" type="parTrans" cxnId="{18E1CFC6-3230-410A-B2FD-10A924D555D4}">
      <dgm:prSet/>
      <dgm:spPr/>
      <dgm:t>
        <a:bodyPr/>
        <a:lstStyle/>
        <a:p>
          <a:endParaRPr lang="pt-BR"/>
        </a:p>
      </dgm:t>
    </dgm:pt>
    <dgm:pt modelId="{891B55DC-F7ED-4B2D-8FA4-49BFE0553A24}" type="sibTrans" cxnId="{18E1CFC6-3230-410A-B2FD-10A924D555D4}">
      <dgm:prSet/>
      <dgm:spPr/>
      <dgm:t>
        <a:bodyPr/>
        <a:lstStyle/>
        <a:p>
          <a:endParaRPr lang="pt-BR"/>
        </a:p>
      </dgm:t>
    </dgm:pt>
    <dgm:pt modelId="{D8F9F146-C2CD-4860-9632-18B9E0D0F9B3}">
      <dgm:prSet phldrT="[Texto]"/>
      <dgm:spPr/>
      <dgm:t>
        <a:bodyPr/>
        <a:lstStyle/>
        <a:p>
          <a:r>
            <a:rPr lang="pt-BR" dirty="0"/>
            <a:t>Social </a:t>
          </a:r>
          <a:r>
            <a:rPr lang="pt-BR" dirty="0" err="1"/>
            <a:t>participation</a:t>
          </a:r>
          <a:endParaRPr lang="pt-BR" dirty="0"/>
        </a:p>
      </dgm:t>
    </dgm:pt>
    <dgm:pt modelId="{2DAF2683-824A-4426-98B9-FDC4A54ADF7E}" type="parTrans" cxnId="{05080CBB-836C-4ED5-A1BB-7A8627CF26D2}">
      <dgm:prSet/>
      <dgm:spPr/>
      <dgm:t>
        <a:bodyPr/>
        <a:lstStyle/>
        <a:p>
          <a:endParaRPr lang="pt-BR"/>
        </a:p>
      </dgm:t>
    </dgm:pt>
    <dgm:pt modelId="{06B17E75-D612-4081-AB6E-208F5B60B371}" type="sibTrans" cxnId="{05080CBB-836C-4ED5-A1BB-7A8627CF26D2}">
      <dgm:prSet/>
      <dgm:spPr/>
      <dgm:t>
        <a:bodyPr/>
        <a:lstStyle/>
        <a:p>
          <a:endParaRPr lang="pt-BR"/>
        </a:p>
      </dgm:t>
    </dgm:pt>
    <dgm:pt modelId="{FA4826BB-CBAD-4959-BCAD-D7D23874746F}">
      <dgm:prSet phldrT="[Texto]" phldr="1"/>
      <dgm:spPr/>
      <dgm:t>
        <a:bodyPr/>
        <a:lstStyle/>
        <a:p>
          <a:endParaRPr lang="pt-BR"/>
        </a:p>
      </dgm:t>
    </dgm:pt>
    <dgm:pt modelId="{0ED0C308-5612-4EA3-8211-B78C864905E4}" type="parTrans" cxnId="{58BDB54C-7E78-4228-96CE-2F698F3FF64B}">
      <dgm:prSet/>
      <dgm:spPr/>
      <dgm:t>
        <a:bodyPr/>
        <a:lstStyle/>
        <a:p>
          <a:endParaRPr lang="pt-BR"/>
        </a:p>
      </dgm:t>
    </dgm:pt>
    <dgm:pt modelId="{A2515774-DA8F-49A1-A9FC-717CDD1EF785}" type="sibTrans" cxnId="{58BDB54C-7E78-4228-96CE-2F698F3FF64B}">
      <dgm:prSet/>
      <dgm:spPr/>
      <dgm:t>
        <a:bodyPr/>
        <a:lstStyle/>
        <a:p>
          <a:endParaRPr lang="pt-BR"/>
        </a:p>
      </dgm:t>
    </dgm:pt>
    <dgm:pt modelId="{AB5C67BC-17B6-4B80-B6D0-3118FFDD7E2D}" type="pres">
      <dgm:prSet presAssocID="{D4DEE1A9-3DF3-4B65-930A-8B3522F409B0}" presName="rootnode" presStyleCnt="0">
        <dgm:presLayoutVars>
          <dgm:chMax/>
          <dgm:chPref/>
          <dgm:dir/>
          <dgm:animLvl val="lvl"/>
        </dgm:presLayoutVars>
      </dgm:prSet>
      <dgm:spPr/>
    </dgm:pt>
    <dgm:pt modelId="{84122FD5-D34A-4CC9-A6FC-5F3C00F62795}" type="pres">
      <dgm:prSet presAssocID="{F02AAC41-BB68-4309-8841-7E547C714985}" presName="composite" presStyleCnt="0"/>
      <dgm:spPr/>
    </dgm:pt>
    <dgm:pt modelId="{6AD7DB75-2E95-4294-96F9-B6D8D440BCFD}" type="pres">
      <dgm:prSet presAssocID="{F02AAC41-BB68-4309-8841-7E547C714985}" presName="bentUpArrow1" presStyleLbl="alignImgPlace1" presStyleIdx="0" presStyleCnt="2"/>
      <dgm:spPr/>
    </dgm:pt>
    <dgm:pt modelId="{67FD3C21-A747-4A0E-9A60-A47E13736E14}" type="pres">
      <dgm:prSet presAssocID="{F02AAC41-BB68-4309-8841-7E547C714985}" presName="ParentText" presStyleLbl="node1" presStyleIdx="0" presStyleCnt="3" custScaleX="150795">
        <dgm:presLayoutVars>
          <dgm:chMax val="1"/>
          <dgm:chPref val="1"/>
          <dgm:bulletEnabled val="1"/>
        </dgm:presLayoutVars>
      </dgm:prSet>
      <dgm:spPr/>
    </dgm:pt>
    <dgm:pt modelId="{E702E191-7221-4127-AE5D-B6045F96982B}" type="pres">
      <dgm:prSet presAssocID="{F02AAC41-BB68-4309-8841-7E547C714985}" presName="ChildText" presStyleLbl="revTx" presStyleIdx="0" presStyleCnt="3">
        <dgm:presLayoutVars>
          <dgm:chMax val="0"/>
          <dgm:chPref val="0"/>
          <dgm:bulletEnabled val="1"/>
        </dgm:presLayoutVars>
      </dgm:prSet>
      <dgm:spPr/>
    </dgm:pt>
    <dgm:pt modelId="{2BFECA50-93FB-44EE-B20C-0FE6F1EAF727}" type="pres">
      <dgm:prSet presAssocID="{9B4CB03B-C307-412B-8278-10E251F57863}" presName="sibTrans" presStyleCnt="0"/>
      <dgm:spPr/>
    </dgm:pt>
    <dgm:pt modelId="{17837879-FA81-484D-8A5B-E209C502C500}" type="pres">
      <dgm:prSet presAssocID="{076366EE-01CB-4811-A367-5D5E8119A100}" presName="composite" presStyleCnt="0"/>
      <dgm:spPr/>
    </dgm:pt>
    <dgm:pt modelId="{A9AE77EC-9375-487A-8786-85AC97CE7EDB}" type="pres">
      <dgm:prSet presAssocID="{076366EE-01CB-4811-A367-5D5E8119A100}" presName="bentUpArrow1" presStyleLbl="alignImgPlace1" presStyleIdx="1" presStyleCnt="2"/>
      <dgm:spPr/>
    </dgm:pt>
    <dgm:pt modelId="{AC6001E6-DE0C-4DFD-9CD5-3888395B238E}" type="pres">
      <dgm:prSet presAssocID="{076366EE-01CB-4811-A367-5D5E8119A100}" presName="ParentText" presStyleLbl="node1" presStyleIdx="1" presStyleCnt="3">
        <dgm:presLayoutVars>
          <dgm:chMax val="1"/>
          <dgm:chPref val="1"/>
          <dgm:bulletEnabled val="1"/>
        </dgm:presLayoutVars>
      </dgm:prSet>
      <dgm:spPr/>
    </dgm:pt>
    <dgm:pt modelId="{BCA00E77-2700-4235-B9B3-3F7EB304A8EE}" type="pres">
      <dgm:prSet presAssocID="{076366EE-01CB-4811-A367-5D5E8119A100}" presName="ChildText" presStyleLbl="revTx" presStyleIdx="1" presStyleCnt="3">
        <dgm:presLayoutVars>
          <dgm:chMax val="0"/>
          <dgm:chPref val="0"/>
          <dgm:bulletEnabled val="1"/>
        </dgm:presLayoutVars>
      </dgm:prSet>
      <dgm:spPr/>
    </dgm:pt>
    <dgm:pt modelId="{14AB3DE5-1DF4-428B-BDE6-6DD0C481C4C3}" type="pres">
      <dgm:prSet presAssocID="{87061DA1-471D-4437-97CE-66B6CC757CB2}" presName="sibTrans" presStyleCnt="0"/>
      <dgm:spPr/>
    </dgm:pt>
    <dgm:pt modelId="{25BDA86A-8166-440E-A75B-CF91B6051CAF}" type="pres">
      <dgm:prSet presAssocID="{D8F9F146-C2CD-4860-9632-18B9E0D0F9B3}" presName="composite" presStyleCnt="0"/>
      <dgm:spPr/>
    </dgm:pt>
    <dgm:pt modelId="{699B9472-5504-4D6F-8633-5B1678AA5A7D}" type="pres">
      <dgm:prSet presAssocID="{D8F9F146-C2CD-4860-9632-18B9E0D0F9B3}" presName="ParentText" presStyleLbl="node1" presStyleIdx="2" presStyleCnt="3">
        <dgm:presLayoutVars>
          <dgm:chMax val="1"/>
          <dgm:chPref val="1"/>
          <dgm:bulletEnabled val="1"/>
        </dgm:presLayoutVars>
      </dgm:prSet>
      <dgm:spPr/>
    </dgm:pt>
    <dgm:pt modelId="{75AB0943-57AE-49DD-832D-BACEB489FD18}" type="pres">
      <dgm:prSet presAssocID="{D8F9F146-C2CD-4860-9632-18B9E0D0F9B3}" presName="FinalChildText" presStyleLbl="revTx" presStyleIdx="2" presStyleCnt="3">
        <dgm:presLayoutVars>
          <dgm:chMax val="0"/>
          <dgm:chPref val="0"/>
          <dgm:bulletEnabled val="1"/>
        </dgm:presLayoutVars>
      </dgm:prSet>
      <dgm:spPr/>
    </dgm:pt>
  </dgm:ptLst>
  <dgm:cxnLst>
    <dgm:cxn modelId="{74A636F3-FDB8-486F-9E69-052D91A2D077}" srcId="{D4DEE1A9-3DF3-4B65-930A-8B3522F409B0}" destId="{F02AAC41-BB68-4309-8841-7E547C714985}" srcOrd="0" destOrd="0" parTransId="{DA0A3622-2054-48E4-8199-FB48B44B9C19}" sibTransId="{9B4CB03B-C307-412B-8278-10E251F57863}"/>
    <dgm:cxn modelId="{C32E4A6B-E85A-4BAA-8B48-9F5781B24CF5}" type="presOf" srcId="{D8F9F146-C2CD-4860-9632-18B9E0D0F9B3}" destId="{699B9472-5504-4D6F-8633-5B1678AA5A7D}" srcOrd="0" destOrd="0" presId="urn:microsoft.com/office/officeart/2005/8/layout/StepDownProcess"/>
    <dgm:cxn modelId="{6CFDFEC3-E1A6-48FF-A7A2-D8EC9B9FD1C8}" srcId="{F02AAC41-BB68-4309-8841-7E547C714985}" destId="{0FA57E24-F396-471E-B5E3-838341DE397F}" srcOrd="0" destOrd="0" parTransId="{8E2F6BFD-41E5-4B3A-BB5A-4F95CC46CD61}" sibTransId="{8C63ADDB-C82A-476A-BDE9-71FB1EE0BB84}"/>
    <dgm:cxn modelId="{0439C7A7-1391-4F12-9D98-841612033108}" srcId="{D4DEE1A9-3DF3-4B65-930A-8B3522F409B0}" destId="{076366EE-01CB-4811-A367-5D5E8119A100}" srcOrd="1" destOrd="0" parTransId="{C408E6D0-CDFB-4064-95C0-876BEDD7B5D3}" sibTransId="{87061DA1-471D-4437-97CE-66B6CC757CB2}"/>
    <dgm:cxn modelId="{9273D8F6-1FE5-4B2D-B4AA-A63073BFBE35}" type="presOf" srcId="{FA4826BB-CBAD-4959-BCAD-D7D23874746F}" destId="{75AB0943-57AE-49DD-832D-BACEB489FD18}" srcOrd="0" destOrd="0" presId="urn:microsoft.com/office/officeart/2005/8/layout/StepDownProcess"/>
    <dgm:cxn modelId="{39E03545-DAC1-449D-BEC0-7F5D4A1ECE44}" type="presOf" srcId="{B60303CB-B908-42F1-BA97-08CB891BA325}" destId="{BCA00E77-2700-4235-B9B3-3F7EB304A8EE}" srcOrd="0" destOrd="0" presId="urn:microsoft.com/office/officeart/2005/8/layout/StepDownProcess"/>
    <dgm:cxn modelId="{AB0FB48A-2653-4D4A-B72D-95A6898AA494}" type="presOf" srcId="{D4DEE1A9-3DF3-4B65-930A-8B3522F409B0}" destId="{AB5C67BC-17B6-4B80-B6D0-3118FFDD7E2D}" srcOrd="0" destOrd="0" presId="urn:microsoft.com/office/officeart/2005/8/layout/StepDownProcess"/>
    <dgm:cxn modelId="{18E1CFC6-3230-410A-B2FD-10A924D555D4}" srcId="{076366EE-01CB-4811-A367-5D5E8119A100}" destId="{B60303CB-B908-42F1-BA97-08CB891BA325}" srcOrd="0" destOrd="0" parTransId="{C96C6228-0341-47DA-AA11-E3DFA3E5561F}" sibTransId="{891B55DC-F7ED-4B2D-8FA4-49BFE0553A24}"/>
    <dgm:cxn modelId="{3C6346F6-851A-44F4-A409-DC9B4D490EB4}" type="presOf" srcId="{0FA57E24-F396-471E-B5E3-838341DE397F}" destId="{E702E191-7221-4127-AE5D-B6045F96982B}" srcOrd="0" destOrd="0" presId="urn:microsoft.com/office/officeart/2005/8/layout/StepDownProcess"/>
    <dgm:cxn modelId="{58BDB54C-7E78-4228-96CE-2F698F3FF64B}" srcId="{D8F9F146-C2CD-4860-9632-18B9E0D0F9B3}" destId="{FA4826BB-CBAD-4959-BCAD-D7D23874746F}" srcOrd="0" destOrd="0" parTransId="{0ED0C308-5612-4EA3-8211-B78C864905E4}" sibTransId="{A2515774-DA8F-49A1-A9FC-717CDD1EF785}"/>
    <dgm:cxn modelId="{05080CBB-836C-4ED5-A1BB-7A8627CF26D2}" srcId="{D4DEE1A9-3DF3-4B65-930A-8B3522F409B0}" destId="{D8F9F146-C2CD-4860-9632-18B9E0D0F9B3}" srcOrd="2" destOrd="0" parTransId="{2DAF2683-824A-4426-98B9-FDC4A54ADF7E}" sibTransId="{06B17E75-D612-4081-AB6E-208F5B60B371}"/>
    <dgm:cxn modelId="{18E62E59-CB18-47AF-9C7D-1B8C79FF0AF8}" type="presOf" srcId="{F02AAC41-BB68-4309-8841-7E547C714985}" destId="{67FD3C21-A747-4A0E-9A60-A47E13736E14}" srcOrd="0" destOrd="0" presId="urn:microsoft.com/office/officeart/2005/8/layout/StepDownProcess"/>
    <dgm:cxn modelId="{2AAF4B27-6B31-43FF-BAA0-6F84F61B6F16}" type="presOf" srcId="{076366EE-01CB-4811-A367-5D5E8119A100}" destId="{AC6001E6-DE0C-4DFD-9CD5-3888395B238E}" srcOrd="0" destOrd="0" presId="urn:microsoft.com/office/officeart/2005/8/layout/StepDownProcess"/>
    <dgm:cxn modelId="{49F7B1FB-F5C9-4AFF-92FA-9AADD2AAB13C}" type="presParOf" srcId="{AB5C67BC-17B6-4B80-B6D0-3118FFDD7E2D}" destId="{84122FD5-D34A-4CC9-A6FC-5F3C00F62795}" srcOrd="0" destOrd="0" presId="urn:microsoft.com/office/officeart/2005/8/layout/StepDownProcess"/>
    <dgm:cxn modelId="{78D0F67F-30D7-47F9-BFA9-39245EBDB524}" type="presParOf" srcId="{84122FD5-D34A-4CC9-A6FC-5F3C00F62795}" destId="{6AD7DB75-2E95-4294-96F9-B6D8D440BCFD}" srcOrd="0" destOrd="0" presId="urn:microsoft.com/office/officeart/2005/8/layout/StepDownProcess"/>
    <dgm:cxn modelId="{DF9AE765-63AC-400E-ABD1-FC52C5AB09B4}" type="presParOf" srcId="{84122FD5-D34A-4CC9-A6FC-5F3C00F62795}" destId="{67FD3C21-A747-4A0E-9A60-A47E13736E14}" srcOrd="1" destOrd="0" presId="urn:microsoft.com/office/officeart/2005/8/layout/StepDownProcess"/>
    <dgm:cxn modelId="{478591A9-3943-45F3-B1C7-D1BCADDC851C}" type="presParOf" srcId="{84122FD5-D34A-4CC9-A6FC-5F3C00F62795}" destId="{E702E191-7221-4127-AE5D-B6045F96982B}" srcOrd="2" destOrd="0" presId="urn:microsoft.com/office/officeart/2005/8/layout/StepDownProcess"/>
    <dgm:cxn modelId="{99D1DA2C-0D74-4B24-8E92-2FBE82DD7CC9}" type="presParOf" srcId="{AB5C67BC-17B6-4B80-B6D0-3118FFDD7E2D}" destId="{2BFECA50-93FB-44EE-B20C-0FE6F1EAF727}" srcOrd="1" destOrd="0" presId="urn:microsoft.com/office/officeart/2005/8/layout/StepDownProcess"/>
    <dgm:cxn modelId="{68D357C0-C25F-40DB-84C8-BE41AB50C178}" type="presParOf" srcId="{AB5C67BC-17B6-4B80-B6D0-3118FFDD7E2D}" destId="{17837879-FA81-484D-8A5B-E209C502C500}" srcOrd="2" destOrd="0" presId="urn:microsoft.com/office/officeart/2005/8/layout/StepDownProcess"/>
    <dgm:cxn modelId="{6BF00DF9-5E56-4E5F-9148-37A6DA72C030}" type="presParOf" srcId="{17837879-FA81-484D-8A5B-E209C502C500}" destId="{A9AE77EC-9375-487A-8786-85AC97CE7EDB}" srcOrd="0" destOrd="0" presId="urn:microsoft.com/office/officeart/2005/8/layout/StepDownProcess"/>
    <dgm:cxn modelId="{4EAD3FA1-59EC-4ADA-9336-2ED9D5642914}" type="presParOf" srcId="{17837879-FA81-484D-8A5B-E209C502C500}" destId="{AC6001E6-DE0C-4DFD-9CD5-3888395B238E}" srcOrd="1" destOrd="0" presId="urn:microsoft.com/office/officeart/2005/8/layout/StepDownProcess"/>
    <dgm:cxn modelId="{46C51D08-46DE-4591-8B7C-3D3C98AE553D}" type="presParOf" srcId="{17837879-FA81-484D-8A5B-E209C502C500}" destId="{BCA00E77-2700-4235-B9B3-3F7EB304A8EE}" srcOrd="2" destOrd="0" presId="urn:microsoft.com/office/officeart/2005/8/layout/StepDownProcess"/>
    <dgm:cxn modelId="{9FAEB8BD-3A2F-44DF-9117-998D7A152154}" type="presParOf" srcId="{AB5C67BC-17B6-4B80-B6D0-3118FFDD7E2D}" destId="{14AB3DE5-1DF4-428B-BDE6-6DD0C481C4C3}" srcOrd="3" destOrd="0" presId="urn:microsoft.com/office/officeart/2005/8/layout/StepDownProcess"/>
    <dgm:cxn modelId="{D9686D87-F1A0-4CAB-B410-1172FAE58A63}" type="presParOf" srcId="{AB5C67BC-17B6-4B80-B6D0-3118FFDD7E2D}" destId="{25BDA86A-8166-440E-A75B-CF91B6051CAF}" srcOrd="4" destOrd="0" presId="urn:microsoft.com/office/officeart/2005/8/layout/StepDownProcess"/>
    <dgm:cxn modelId="{DF23BA79-9208-489E-B398-108595BC9EBC}" type="presParOf" srcId="{25BDA86A-8166-440E-A75B-CF91B6051CAF}" destId="{699B9472-5504-4D6F-8633-5B1678AA5A7D}" srcOrd="0" destOrd="0" presId="urn:microsoft.com/office/officeart/2005/8/layout/StepDownProcess"/>
    <dgm:cxn modelId="{428844A5-2246-4E4F-B87C-E963CAF7CDAF}" type="presParOf" srcId="{25BDA86A-8166-440E-A75B-CF91B6051CAF}" destId="{75AB0943-57AE-49DD-832D-BACEB489FD18}" srcOrd="1" destOrd="0" presId="urn:microsoft.com/office/officeart/2005/8/layout/StepDown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01BCFF3-E93F-4150-B26C-69BE31A8F39E}" type="doc">
      <dgm:prSet loTypeId="urn:microsoft.com/office/officeart/2008/layout/CircleAccentTimeline" loCatId="process" qsTypeId="urn:microsoft.com/office/officeart/2005/8/quickstyle/simple1" qsCatId="simple" csTypeId="urn:microsoft.com/office/officeart/2005/8/colors/colorful5" csCatId="colorful" phldr="1"/>
      <dgm:spPr/>
      <dgm:t>
        <a:bodyPr/>
        <a:lstStyle/>
        <a:p>
          <a:endParaRPr lang="pt-BR"/>
        </a:p>
      </dgm:t>
    </dgm:pt>
    <dgm:pt modelId="{B8FDAC0F-6F64-460A-BA52-892B5BBFA95F}">
      <dgm:prSet phldrT="[Texto]"/>
      <dgm:spPr/>
      <dgm:t>
        <a:bodyPr/>
        <a:lstStyle/>
        <a:p>
          <a:r>
            <a:rPr lang="pt-BR" dirty="0"/>
            <a:t>2005</a:t>
          </a:r>
        </a:p>
      </dgm:t>
    </dgm:pt>
    <dgm:pt modelId="{54BFE643-93D9-4B4C-8926-50FF1B40EED1}" type="parTrans" cxnId="{29F33349-9DFB-4830-BBF9-EA186D65939D}">
      <dgm:prSet/>
      <dgm:spPr/>
      <dgm:t>
        <a:bodyPr/>
        <a:lstStyle/>
        <a:p>
          <a:endParaRPr lang="pt-BR"/>
        </a:p>
      </dgm:t>
    </dgm:pt>
    <dgm:pt modelId="{7B750825-18D5-4DE8-A2FD-247C3513B63A}" type="sibTrans" cxnId="{29F33349-9DFB-4830-BBF9-EA186D65939D}">
      <dgm:prSet/>
      <dgm:spPr/>
      <dgm:t>
        <a:bodyPr/>
        <a:lstStyle/>
        <a:p>
          <a:endParaRPr lang="pt-BR"/>
        </a:p>
      </dgm:t>
    </dgm:pt>
    <dgm:pt modelId="{917B8C1B-D55D-4ABE-A182-63EDEBA854A1}">
      <dgm:prSet phldrT="[Texto]"/>
      <dgm:spPr/>
      <dgm:t>
        <a:bodyPr/>
        <a:lstStyle/>
        <a:p>
          <a:pPr algn="l"/>
          <a:r>
            <a:rPr lang="pt-BR" dirty="0" err="1"/>
            <a:t>Census</a:t>
          </a:r>
          <a:r>
            <a:rPr lang="pt-BR" dirty="0"/>
            <a:t> 1</a:t>
          </a:r>
        </a:p>
      </dgm:t>
    </dgm:pt>
    <dgm:pt modelId="{BADDAC9C-60C8-4ED8-8F4B-D95B92FCA42D}" type="parTrans" cxnId="{BAB929D0-9DED-41EA-B548-86A0A7396C97}">
      <dgm:prSet/>
      <dgm:spPr/>
      <dgm:t>
        <a:bodyPr/>
        <a:lstStyle/>
        <a:p>
          <a:endParaRPr lang="pt-BR"/>
        </a:p>
      </dgm:t>
    </dgm:pt>
    <dgm:pt modelId="{F7C04581-26BF-436B-933E-B448C91BB9CB}" type="sibTrans" cxnId="{BAB929D0-9DED-41EA-B548-86A0A7396C97}">
      <dgm:prSet/>
      <dgm:spPr/>
      <dgm:t>
        <a:bodyPr/>
        <a:lstStyle/>
        <a:p>
          <a:endParaRPr lang="pt-BR"/>
        </a:p>
      </dgm:t>
    </dgm:pt>
    <dgm:pt modelId="{A80A0324-6CBB-4A12-AA2D-DD18BE4EA19B}">
      <dgm:prSet phldrT="[Texto]"/>
      <dgm:spPr/>
      <dgm:t>
        <a:bodyPr/>
        <a:lstStyle/>
        <a:p>
          <a:r>
            <a:rPr lang="pt-BR" dirty="0"/>
            <a:t>2006</a:t>
          </a:r>
        </a:p>
      </dgm:t>
    </dgm:pt>
    <dgm:pt modelId="{FB479D0D-055F-47AF-B57F-06273F195D62}" type="parTrans" cxnId="{2FA9E92E-B7EC-49E5-9600-E9F411F7BED1}">
      <dgm:prSet/>
      <dgm:spPr/>
      <dgm:t>
        <a:bodyPr/>
        <a:lstStyle/>
        <a:p>
          <a:endParaRPr lang="pt-BR"/>
        </a:p>
      </dgm:t>
    </dgm:pt>
    <dgm:pt modelId="{1BE00CC0-D953-4A3F-8716-7680A65FC592}" type="sibTrans" cxnId="{2FA9E92E-B7EC-49E5-9600-E9F411F7BED1}">
      <dgm:prSet/>
      <dgm:spPr/>
      <dgm:t>
        <a:bodyPr/>
        <a:lstStyle/>
        <a:p>
          <a:endParaRPr lang="pt-BR"/>
        </a:p>
      </dgm:t>
    </dgm:pt>
    <dgm:pt modelId="{9BE14079-1CC1-42A0-AE65-39ECF199F70D}">
      <dgm:prSet phldrT="[Texto]"/>
      <dgm:spPr/>
      <dgm:t>
        <a:bodyPr/>
        <a:lstStyle/>
        <a:p>
          <a:pPr algn="l"/>
          <a:r>
            <a:rPr lang="pt-BR" dirty="0" err="1"/>
            <a:t>Census</a:t>
          </a:r>
          <a:r>
            <a:rPr lang="pt-BR" dirty="0"/>
            <a:t> 2</a:t>
          </a:r>
        </a:p>
      </dgm:t>
    </dgm:pt>
    <dgm:pt modelId="{FFCD3EE7-572B-4081-AEA8-643F4E863A65}" type="parTrans" cxnId="{65379E48-CC89-463E-BC3F-00A4C9CA106D}">
      <dgm:prSet/>
      <dgm:spPr/>
      <dgm:t>
        <a:bodyPr/>
        <a:lstStyle/>
        <a:p>
          <a:endParaRPr lang="pt-BR"/>
        </a:p>
      </dgm:t>
    </dgm:pt>
    <dgm:pt modelId="{5AFCC59F-AB39-4254-91E7-0CFF858DD73F}" type="sibTrans" cxnId="{65379E48-CC89-463E-BC3F-00A4C9CA106D}">
      <dgm:prSet/>
      <dgm:spPr/>
      <dgm:t>
        <a:bodyPr/>
        <a:lstStyle/>
        <a:p>
          <a:endParaRPr lang="pt-BR"/>
        </a:p>
      </dgm:t>
    </dgm:pt>
    <dgm:pt modelId="{CF8BFC4A-EA43-4A46-B107-0D9D0AF2DB2C}">
      <dgm:prSet/>
      <dgm:spPr/>
      <dgm:t>
        <a:bodyPr/>
        <a:lstStyle/>
        <a:p>
          <a:r>
            <a:rPr lang="pt-BR" dirty="0"/>
            <a:t>2007</a:t>
          </a:r>
        </a:p>
      </dgm:t>
    </dgm:pt>
    <dgm:pt modelId="{7FBB3DE5-99FC-465D-ACE9-AEFFA74DF91F}" type="parTrans" cxnId="{EA87BDC3-D711-4F99-9176-B66564E65A67}">
      <dgm:prSet/>
      <dgm:spPr/>
      <dgm:t>
        <a:bodyPr/>
        <a:lstStyle/>
        <a:p>
          <a:endParaRPr lang="pt-BR"/>
        </a:p>
      </dgm:t>
    </dgm:pt>
    <dgm:pt modelId="{01ABD7BA-203D-4E67-AEC0-D76CA21540B0}" type="sibTrans" cxnId="{EA87BDC3-D711-4F99-9176-B66564E65A67}">
      <dgm:prSet/>
      <dgm:spPr/>
      <dgm:t>
        <a:bodyPr/>
        <a:lstStyle/>
        <a:p>
          <a:endParaRPr lang="pt-BR"/>
        </a:p>
      </dgm:t>
    </dgm:pt>
    <dgm:pt modelId="{8F50CEE3-FB24-4D55-B98C-AA760E7848BB}">
      <dgm:prSet/>
      <dgm:spPr>
        <a:solidFill>
          <a:srgbClr val="FF3300"/>
        </a:solidFill>
      </dgm:spPr>
      <dgm:t>
        <a:bodyPr/>
        <a:lstStyle/>
        <a:p>
          <a:pPr algn="l"/>
          <a:r>
            <a:rPr lang="pt-BR" b="1" dirty="0" err="1">
              <a:solidFill>
                <a:schemeClr val="bg1"/>
              </a:solidFill>
            </a:rPr>
            <a:t>Reproductive</a:t>
          </a:r>
          <a:r>
            <a:rPr lang="pt-BR" b="1" dirty="0">
              <a:solidFill>
                <a:schemeClr val="bg1"/>
              </a:solidFill>
            </a:rPr>
            <a:t> </a:t>
          </a:r>
          <a:r>
            <a:rPr lang="pt-BR" b="1" dirty="0" err="1">
              <a:solidFill>
                <a:schemeClr val="bg1"/>
              </a:solidFill>
            </a:rPr>
            <a:t>Control</a:t>
          </a:r>
          <a:r>
            <a:rPr lang="pt-BR" b="1" dirty="0">
              <a:solidFill>
                <a:schemeClr val="bg1"/>
              </a:solidFill>
            </a:rPr>
            <a:t> </a:t>
          </a:r>
          <a:r>
            <a:rPr lang="pt-BR" b="1" dirty="0" err="1">
              <a:solidFill>
                <a:schemeClr val="bg1"/>
              </a:solidFill>
            </a:rPr>
            <a:t>intervention</a:t>
          </a:r>
          <a:endParaRPr lang="pt-BR" b="1" dirty="0">
            <a:solidFill>
              <a:schemeClr val="bg1"/>
            </a:solidFill>
          </a:endParaRPr>
        </a:p>
      </dgm:t>
    </dgm:pt>
    <dgm:pt modelId="{E32E024E-BC1F-4863-A44B-324BBCF268B7}" type="parTrans" cxnId="{CC4FEEB9-CB6B-426A-BF87-774DE0BBCC02}">
      <dgm:prSet/>
      <dgm:spPr/>
      <dgm:t>
        <a:bodyPr/>
        <a:lstStyle/>
        <a:p>
          <a:endParaRPr lang="pt-BR"/>
        </a:p>
      </dgm:t>
    </dgm:pt>
    <dgm:pt modelId="{12D60325-635C-4760-BCCD-CA151A7056C5}" type="sibTrans" cxnId="{CC4FEEB9-CB6B-426A-BF87-774DE0BBCC02}">
      <dgm:prSet/>
      <dgm:spPr/>
      <dgm:t>
        <a:bodyPr/>
        <a:lstStyle/>
        <a:p>
          <a:endParaRPr lang="pt-BR"/>
        </a:p>
      </dgm:t>
    </dgm:pt>
    <dgm:pt modelId="{D032AAA7-A52B-4D26-AFFE-72CD75D50229}">
      <dgm:prSet/>
      <dgm:spPr/>
      <dgm:t>
        <a:bodyPr/>
        <a:lstStyle/>
        <a:p>
          <a:r>
            <a:rPr lang="pt-BR" dirty="0"/>
            <a:t>2008</a:t>
          </a:r>
        </a:p>
      </dgm:t>
    </dgm:pt>
    <dgm:pt modelId="{0F85D1C8-AEF5-4BCF-AC7C-C934532057BF}" type="parTrans" cxnId="{72026F81-EE5F-434D-84D9-25BB842D416F}">
      <dgm:prSet/>
      <dgm:spPr/>
      <dgm:t>
        <a:bodyPr/>
        <a:lstStyle/>
        <a:p>
          <a:endParaRPr lang="pt-BR"/>
        </a:p>
      </dgm:t>
    </dgm:pt>
    <dgm:pt modelId="{7B45E928-CA20-4EF3-8C0B-8A29BF6280FE}" type="sibTrans" cxnId="{72026F81-EE5F-434D-84D9-25BB842D416F}">
      <dgm:prSet/>
      <dgm:spPr/>
      <dgm:t>
        <a:bodyPr/>
        <a:lstStyle/>
        <a:p>
          <a:endParaRPr lang="pt-BR"/>
        </a:p>
      </dgm:t>
    </dgm:pt>
    <dgm:pt modelId="{A9FD501E-06D6-4A30-954B-B61E5517F919}">
      <dgm:prSet/>
      <dgm:spPr/>
      <dgm:t>
        <a:bodyPr/>
        <a:lstStyle/>
        <a:p>
          <a:pPr algn="l"/>
          <a:r>
            <a:rPr lang="pt-BR" dirty="0" err="1"/>
            <a:t>Census</a:t>
          </a:r>
          <a:r>
            <a:rPr lang="pt-BR" dirty="0"/>
            <a:t> 3</a:t>
          </a:r>
        </a:p>
      </dgm:t>
    </dgm:pt>
    <dgm:pt modelId="{8A7CFBCF-7670-4C8C-A876-FF2F31CEE232}" type="parTrans" cxnId="{50EC226E-5551-4F15-96E8-1664608E0053}">
      <dgm:prSet/>
      <dgm:spPr/>
      <dgm:t>
        <a:bodyPr/>
        <a:lstStyle/>
        <a:p>
          <a:endParaRPr lang="pt-BR"/>
        </a:p>
      </dgm:t>
    </dgm:pt>
    <dgm:pt modelId="{12543011-3D9E-4605-B76F-CF3D1A5E8062}" type="sibTrans" cxnId="{50EC226E-5551-4F15-96E8-1664608E0053}">
      <dgm:prSet/>
      <dgm:spPr/>
      <dgm:t>
        <a:bodyPr/>
        <a:lstStyle/>
        <a:p>
          <a:endParaRPr lang="pt-BR"/>
        </a:p>
      </dgm:t>
    </dgm:pt>
    <dgm:pt modelId="{04AB0F0B-21D5-480A-9116-BCF314745C10}" type="pres">
      <dgm:prSet presAssocID="{601BCFF3-E93F-4150-B26C-69BE31A8F39E}" presName="Name0" presStyleCnt="0">
        <dgm:presLayoutVars>
          <dgm:dir/>
        </dgm:presLayoutVars>
      </dgm:prSet>
      <dgm:spPr/>
    </dgm:pt>
    <dgm:pt modelId="{9D625FEA-BCF8-436B-8857-BCDE46E49BCC}" type="pres">
      <dgm:prSet presAssocID="{B8FDAC0F-6F64-460A-BA52-892B5BBFA95F}" presName="parComposite" presStyleCnt="0"/>
      <dgm:spPr/>
    </dgm:pt>
    <dgm:pt modelId="{7F03989C-0183-4AA6-9E8F-6177136A6A0D}" type="pres">
      <dgm:prSet presAssocID="{B8FDAC0F-6F64-460A-BA52-892B5BBFA95F}" presName="parBigCircle" presStyleLbl="node0" presStyleIdx="0" presStyleCnt="4"/>
      <dgm:spPr>
        <a:solidFill>
          <a:schemeClr val="accent4">
            <a:lumMod val="40000"/>
            <a:lumOff val="60000"/>
          </a:schemeClr>
        </a:solidFill>
      </dgm:spPr>
    </dgm:pt>
    <dgm:pt modelId="{F614EF48-902F-403B-B685-DE3E86EDDBC8}" type="pres">
      <dgm:prSet presAssocID="{B8FDAC0F-6F64-460A-BA52-892B5BBFA95F}" presName="parTx" presStyleLbl="revTx" presStyleIdx="0" presStyleCnt="12"/>
      <dgm:spPr/>
    </dgm:pt>
    <dgm:pt modelId="{459D0D0D-F4E3-4B4A-9CE5-3D919D4B719C}" type="pres">
      <dgm:prSet presAssocID="{B8FDAC0F-6F64-460A-BA52-892B5BBFA95F}" presName="bSpace" presStyleCnt="0"/>
      <dgm:spPr/>
    </dgm:pt>
    <dgm:pt modelId="{D78A6EE7-6B6C-4578-9F55-50D7D241C45C}" type="pres">
      <dgm:prSet presAssocID="{B8FDAC0F-6F64-460A-BA52-892B5BBFA95F}" presName="parBackupNorm" presStyleCnt="0"/>
      <dgm:spPr/>
    </dgm:pt>
    <dgm:pt modelId="{131A1B36-AF88-483A-AF34-00C62C1446F9}" type="pres">
      <dgm:prSet presAssocID="{7B750825-18D5-4DE8-A2FD-247C3513B63A}" presName="parSpace" presStyleCnt="0"/>
      <dgm:spPr/>
    </dgm:pt>
    <dgm:pt modelId="{77A1F54A-3836-44D0-9E24-9EA28DF3523F}" type="pres">
      <dgm:prSet presAssocID="{917B8C1B-D55D-4ABE-A182-63EDEBA854A1}" presName="desBackupLeftNorm" presStyleCnt="0"/>
      <dgm:spPr/>
    </dgm:pt>
    <dgm:pt modelId="{760370D4-DD95-4956-A72D-7306F10F3133}" type="pres">
      <dgm:prSet presAssocID="{917B8C1B-D55D-4ABE-A182-63EDEBA854A1}" presName="desComposite" presStyleCnt="0"/>
      <dgm:spPr/>
    </dgm:pt>
    <dgm:pt modelId="{9AD80E4B-2DAB-4312-8AEC-8D2E50DF3979}" type="pres">
      <dgm:prSet presAssocID="{917B8C1B-D55D-4ABE-A182-63EDEBA854A1}" presName="desCircle" presStyleLbl="node1" presStyleIdx="0" presStyleCnt="4" custLinFactX="-57437" custLinFactNeighborX="-100000" custLinFactNeighborY="-13120"/>
      <dgm:spPr>
        <a:solidFill>
          <a:schemeClr val="accent4">
            <a:lumMod val="60000"/>
            <a:lumOff val="40000"/>
          </a:schemeClr>
        </a:solidFill>
      </dgm:spPr>
    </dgm:pt>
    <dgm:pt modelId="{E4444B8F-4867-4362-8B5E-967EC4206B0E}" type="pres">
      <dgm:prSet presAssocID="{917B8C1B-D55D-4ABE-A182-63EDEBA854A1}" presName="chTx" presStyleLbl="revTx" presStyleIdx="1" presStyleCnt="12" custScaleX="88530" custScaleY="88574" custLinFactNeighborX="-76417" custLinFactNeighborY="-3804"/>
      <dgm:spPr/>
    </dgm:pt>
    <dgm:pt modelId="{D28361CE-1DF4-40B3-913D-D62ECFB9B3EF}" type="pres">
      <dgm:prSet presAssocID="{917B8C1B-D55D-4ABE-A182-63EDEBA854A1}" presName="desTx" presStyleLbl="revTx" presStyleIdx="2" presStyleCnt="12">
        <dgm:presLayoutVars>
          <dgm:bulletEnabled val="1"/>
        </dgm:presLayoutVars>
      </dgm:prSet>
      <dgm:spPr/>
    </dgm:pt>
    <dgm:pt modelId="{1ED0CB76-F64B-4E85-AAB7-2298AAD2FD12}" type="pres">
      <dgm:prSet presAssocID="{917B8C1B-D55D-4ABE-A182-63EDEBA854A1}" presName="desBackupRightNorm" presStyleCnt="0"/>
      <dgm:spPr/>
    </dgm:pt>
    <dgm:pt modelId="{526FD3B0-E9BD-45C8-90F5-A298207F1539}" type="pres">
      <dgm:prSet presAssocID="{F7C04581-26BF-436B-933E-B448C91BB9CB}" presName="desSpace" presStyleCnt="0"/>
      <dgm:spPr/>
    </dgm:pt>
    <dgm:pt modelId="{DB9B91A4-1352-489C-BDBB-DF8FCEFD5AE6}" type="pres">
      <dgm:prSet presAssocID="{A80A0324-6CBB-4A12-AA2D-DD18BE4EA19B}" presName="parComposite" presStyleCnt="0"/>
      <dgm:spPr/>
    </dgm:pt>
    <dgm:pt modelId="{74B32442-CBA4-47D0-B190-86A89BB0B7FD}" type="pres">
      <dgm:prSet presAssocID="{A80A0324-6CBB-4A12-AA2D-DD18BE4EA19B}" presName="parBigCircle" presStyleLbl="node0" presStyleIdx="1" presStyleCnt="4"/>
      <dgm:spPr>
        <a:solidFill>
          <a:schemeClr val="accent5">
            <a:lumMod val="60000"/>
            <a:lumOff val="40000"/>
          </a:schemeClr>
        </a:solidFill>
      </dgm:spPr>
    </dgm:pt>
    <dgm:pt modelId="{5838F253-9A68-4D12-9AF8-1A95E2BC25FA}" type="pres">
      <dgm:prSet presAssocID="{A80A0324-6CBB-4A12-AA2D-DD18BE4EA19B}" presName="parTx" presStyleLbl="revTx" presStyleIdx="3" presStyleCnt="12"/>
      <dgm:spPr/>
    </dgm:pt>
    <dgm:pt modelId="{21830E98-EF4A-4C30-9B1C-ACE971292FC5}" type="pres">
      <dgm:prSet presAssocID="{A80A0324-6CBB-4A12-AA2D-DD18BE4EA19B}" presName="bSpace" presStyleCnt="0"/>
      <dgm:spPr/>
    </dgm:pt>
    <dgm:pt modelId="{DCEBC881-3E11-41F0-8DD4-8F29169930B7}" type="pres">
      <dgm:prSet presAssocID="{A80A0324-6CBB-4A12-AA2D-DD18BE4EA19B}" presName="parBackupNorm" presStyleCnt="0"/>
      <dgm:spPr/>
    </dgm:pt>
    <dgm:pt modelId="{3E15281A-19EA-456E-9948-7D098A201CCF}" type="pres">
      <dgm:prSet presAssocID="{1BE00CC0-D953-4A3F-8716-7680A65FC592}" presName="parSpace" presStyleCnt="0"/>
      <dgm:spPr/>
    </dgm:pt>
    <dgm:pt modelId="{7D0CAB61-9332-4CAC-AC9B-E58E42128312}" type="pres">
      <dgm:prSet presAssocID="{9BE14079-1CC1-42A0-AE65-39ECF199F70D}" presName="desBackupLeftNorm" presStyleCnt="0"/>
      <dgm:spPr/>
    </dgm:pt>
    <dgm:pt modelId="{0D98488D-EDDB-487C-B6B2-A1F7483745AE}" type="pres">
      <dgm:prSet presAssocID="{9BE14079-1CC1-42A0-AE65-39ECF199F70D}" presName="desComposite" presStyleCnt="0"/>
      <dgm:spPr/>
    </dgm:pt>
    <dgm:pt modelId="{E5329725-00A3-43C2-9BCB-0DBEC28BC6A7}" type="pres">
      <dgm:prSet presAssocID="{9BE14079-1CC1-42A0-AE65-39ECF199F70D}" presName="desCircle" presStyleLbl="node1" presStyleIdx="1" presStyleCnt="4" custLinFactX="-66183" custLinFactNeighborX="-100000" custLinFactNeighborY="0"/>
      <dgm:spPr>
        <a:solidFill>
          <a:schemeClr val="accent5">
            <a:lumMod val="40000"/>
            <a:lumOff val="60000"/>
          </a:schemeClr>
        </a:solidFill>
      </dgm:spPr>
    </dgm:pt>
    <dgm:pt modelId="{0F0AC0FD-1D69-411A-B703-07A12DDFD2F2}" type="pres">
      <dgm:prSet presAssocID="{9BE14079-1CC1-42A0-AE65-39ECF199F70D}" presName="chTx" presStyleLbl="revTx" presStyleIdx="4" presStyleCnt="12" custLinFactNeighborX="-90861" custLinFactNeighborY="-1902"/>
      <dgm:spPr/>
    </dgm:pt>
    <dgm:pt modelId="{6BD976E3-1C0D-4DEA-B9E7-7CB2EE9582DC}" type="pres">
      <dgm:prSet presAssocID="{9BE14079-1CC1-42A0-AE65-39ECF199F70D}" presName="desTx" presStyleLbl="revTx" presStyleIdx="5" presStyleCnt="12">
        <dgm:presLayoutVars>
          <dgm:bulletEnabled val="1"/>
        </dgm:presLayoutVars>
      </dgm:prSet>
      <dgm:spPr/>
    </dgm:pt>
    <dgm:pt modelId="{FFF2CCF9-59D9-4F2E-A612-92C2F390A2C0}" type="pres">
      <dgm:prSet presAssocID="{9BE14079-1CC1-42A0-AE65-39ECF199F70D}" presName="desBackupRightNorm" presStyleCnt="0"/>
      <dgm:spPr/>
    </dgm:pt>
    <dgm:pt modelId="{C00D43F0-0CA3-4623-A46C-3E559A4428F2}" type="pres">
      <dgm:prSet presAssocID="{5AFCC59F-AB39-4254-91E7-0CFF858DD73F}" presName="desSpace" presStyleCnt="0"/>
      <dgm:spPr/>
    </dgm:pt>
    <dgm:pt modelId="{08EF238A-5369-4383-9035-5D364871BB0F}" type="pres">
      <dgm:prSet presAssocID="{CF8BFC4A-EA43-4A46-B107-0D9D0AF2DB2C}" presName="parComposite" presStyleCnt="0"/>
      <dgm:spPr/>
    </dgm:pt>
    <dgm:pt modelId="{72598551-AB22-4706-822E-CEB5BCF6D759}" type="pres">
      <dgm:prSet presAssocID="{CF8BFC4A-EA43-4A46-B107-0D9D0AF2DB2C}" presName="parBigCircle" presStyleLbl="node0" presStyleIdx="2" presStyleCnt="4" custLinFactNeighborX="-15428" custLinFactNeighborY="11020"/>
      <dgm:spPr>
        <a:solidFill>
          <a:srgbClr val="C00000"/>
        </a:solidFill>
      </dgm:spPr>
    </dgm:pt>
    <dgm:pt modelId="{E65587D3-BEC5-4C13-815B-677D6A587B9D}" type="pres">
      <dgm:prSet presAssocID="{CF8BFC4A-EA43-4A46-B107-0D9D0AF2DB2C}" presName="parTx" presStyleLbl="revTx" presStyleIdx="6" presStyleCnt="12" custLinFactNeighborX="-11066" custLinFactNeighborY="-1121"/>
      <dgm:spPr/>
    </dgm:pt>
    <dgm:pt modelId="{574F0FBE-DB2D-4321-9C5C-42108BF7352A}" type="pres">
      <dgm:prSet presAssocID="{CF8BFC4A-EA43-4A46-B107-0D9D0AF2DB2C}" presName="bSpace" presStyleCnt="0"/>
      <dgm:spPr/>
    </dgm:pt>
    <dgm:pt modelId="{20178FC6-56A5-42E8-846F-DF25DB1EB238}" type="pres">
      <dgm:prSet presAssocID="{CF8BFC4A-EA43-4A46-B107-0D9D0AF2DB2C}" presName="parBackupNorm" presStyleCnt="0"/>
      <dgm:spPr/>
    </dgm:pt>
    <dgm:pt modelId="{149A7C06-D4F5-4453-B509-FBBC4087970C}" type="pres">
      <dgm:prSet presAssocID="{01ABD7BA-203D-4E67-AEC0-D76CA21540B0}" presName="parSpace" presStyleCnt="0"/>
      <dgm:spPr/>
    </dgm:pt>
    <dgm:pt modelId="{7E52EAEB-0644-4697-BB44-DD3D6C8904F5}" type="pres">
      <dgm:prSet presAssocID="{8F50CEE3-FB24-4D55-B98C-AA760E7848BB}" presName="desBackupLeftNorm" presStyleCnt="0"/>
      <dgm:spPr/>
    </dgm:pt>
    <dgm:pt modelId="{C1AB2E45-9DBC-412F-B984-FEA25FF39508}" type="pres">
      <dgm:prSet presAssocID="{8F50CEE3-FB24-4D55-B98C-AA760E7848BB}" presName="desComposite" presStyleCnt="0"/>
      <dgm:spPr/>
    </dgm:pt>
    <dgm:pt modelId="{3E60A6E9-7763-4EE0-892A-82420A8F893D}" type="pres">
      <dgm:prSet presAssocID="{8F50CEE3-FB24-4D55-B98C-AA760E7848BB}" presName="desCircle" presStyleLbl="node1" presStyleIdx="2" presStyleCnt="4" custLinFactX="-100000" custLinFactNeighborX="-100151" custLinFactNeighborY="29722"/>
      <dgm:spPr>
        <a:solidFill>
          <a:srgbClr val="FF0000"/>
        </a:solidFill>
      </dgm:spPr>
    </dgm:pt>
    <dgm:pt modelId="{FBF2B910-2B6C-4B69-A08E-6BF34A891AE4}" type="pres">
      <dgm:prSet presAssocID="{8F50CEE3-FB24-4D55-B98C-AA760E7848BB}" presName="chTx" presStyleLbl="revTx" presStyleIdx="7" presStyleCnt="12" custLinFactX="-32107" custLinFactNeighborX="-100000" custLinFactNeighborY="52991"/>
      <dgm:spPr/>
    </dgm:pt>
    <dgm:pt modelId="{DBC542C2-3EA1-45C6-8CD2-B2BFDE6C0CAF}" type="pres">
      <dgm:prSet presAssocID="{8F50CEE3-FB24-4D55-B98C-AA760E7848BB}" presName="desTx" presStyleLbl="revTx" presStyleIdx="8" presStyleCnt="12">
        <dgm:presLayoutVars>
          <dgm:bulletEnabled val="1"/>
        </dgm:presLayoutVars>
      </dgm:prSet>
      <dgm:spPr/>
    </dgm:pt>
    <dgm:pt modelId="{3D492E08-C6C2-41A4-9A3A-71DC20A0340E}" type="pres">
      <dgm:prSet presAssocID="{8F50CEE3-FB24-4D55-B98C-AA760E7848BB}" presName="desBackupRightNorm" presStyleCnt="0"/>
      <dgm:spPr/>
    </dgm:pt>
    <dgm:pt modelId="{115CA257-D8D3-4871-B3B9-71B96CA25A22}" type="pres">
      <dgm:prSet presAssocID="{12D60325-635C-4760-BCCD-CA151A7056C5}" presName="desSpace" presStyleCnt="0"/>
      <dgm:spPr/>
    </dgm:pt>
    <dgm:pt modelId="{FF82560A-1B2C-4ABC-A912-79F435997656}" type="pres">
      <dgm:prSet presAssocID="{D032AAA7-A52B-4D26-AFFE-72CD75D50229}" presName="parComposite" presStyleCnt="0"/>
      <dgm:spPr/>
    </dgm:pt>
    <dgm:pt modelId="{5905DCEB-EE82-453B-96A9-10B1E73E7CF5}" type="pres">
      <dgm:prSet presAssocID="{D032AAA7-A52B-4D26-AFFE-72CD75D50229}" presName="parBigCircle" presStyleLbl="node0" presStyleIdx="3" presStyleCnt="4"/>
      <dgm:spPr>
        <a:solidFill>
          <a:schemeClr val="accent6">
            <a:lumMod val="60000"/>
            <a:lumOff val="40000"/>
          </a:schemeClr>
        </a:solidFill>
      </dgm:spPr>
    </dgm:pt>
    <dgm:pt modelId="{4572B766-4D74-4D36-8312-C9AAE35C4382}" type="pres">
      <dgm:prSet presAssocID="{D032AAA7-A52B-4D26-AFFE-72CD75D50229}" presName="parTx" presStyleLbl="revTx" presStyleIdx="9" presStyleCnt="12"/>
      <dgm:spPr/>
    </dgm:pt>
    <dgm:pt modelId="{194E9EBC-E5DE-4A01-B899-417F87EB7432}" type="pres">
      <dgm:prSet presAssocID="{D032AAA7-A52B-4D26-AFFE-72CD75D50229}" presName="bSpace" presStyleCnt="0"/>
      <dgm:spPr/>
    </dgm:pt>
    <dgm:pt modelId="{40CF621E-B165-4D2D-9F84-7090082A760D}" type="pres">
      <dgm:prSet presAssocID="{D032AAA7-A52B-4D26-AFFE-72CD75D50229}" presName="parBackupNorm" presStyleCnt="0"/>
      <dgm:spPr/>
    </dgm:pt>
    <dgm:pt modelId="{DAE598D6-B90F-4A0B-8172-182F4C140BD9}" type="pres">
      <dgm:prSet presAssocID="{7B45E928-CA20-4EF3-8C0B-8A29BF6280FE}" presName="parSpace" presStyleCnt="0"/>
      <dgm:spPr/>
    </dgm:pt>
    <dgm:pt modelId="{F47183C3-C621-4213-AA8F-90AFD256810E}" type="pres">
      <dgm:prSet presAssocID="{A9FD501E-06D6-4A30-954B-B61E5517F919}" presName="desBackupLeftNorm" presStyleCnt="0"/>
      <dgm:spPr/>
    </dgm:pt>
    <dgm:pt modelId="{570C4AC4-C37A-4882-9AA9-48506341104E}" type="pres">
      <dgm:prSet presAssocID="{A9FD501E-06D6-4A30-954B-B61E5517F919}" presName="desComposite" presStyleCnt="0"/>
      <dgm:spPr/>
    </dgm:pt>
    <dgm:pt modelId="{05F94424-997D-4C54-9166-A791B30AC920}" type="pres">
      <dgm:prSet presAssocID="{A9FD501E-06D6-4A30-954B-B61E5517F919}" presName="desCircle" presStyleLbl="node1" presStyleIdx="3" presStyleCnt="4" custLinFactX="-59075" custLinFactNeighborX="-100000"/>
      <dgm:spPr>
        <a:solidFill>
          <a:schemeClr val="accent6">
            <a:lumMod val="75000"/>
          </a:schemeClr>
        </a:solidFill>
      </dgm:spPr>
    </dgm:pt>
    <dgm:pt modelId="{81D5051D-268A-49FD-9FD6-B036FC9A6030}" type="pres">
      <dgm:prSet presAssocID="{A9FD501E-06D6-4A30-954B-B61E5517F919}" presName="chTx" presStyleLbl="revTx" presStyleIdx="10" presStyleCnt="12" custLinFactNeighborX="-80986" custLinFactNeighborY="-1902"/>
      <dgm:spPr/>
    </dgm:pt>
    <dgm:pt modelId="{74308B2E-8AC1-48A1-9782-E0D9A3C1F4C8}" type="pres">
      <dgm:prSet presAssocID="{A9FD501E-06D6-4A30-954B-B61E5517F919}" presName="desTx" presStyleLbl="revTx" presStyleIdx="11" presStyleCnt="12">
        <dgm:presLayoutVars>
          <dgm:bulletEnabled val="1"/>
        </dgm:presLayoutVars>
      </dgm:prSet>
      <dgm:spPr/>
    </dgm:pt>
    <dgm:pt modelId="{69F7D530-295B-4B15-BDAA-C5270356F8EA}" type="pres">
      <dgm:prSet presAssocID="{A9FD501E-06D6-4A30-954B-B61E5517F919}" presName="desBackupRightNorm" presStyleCnt="0"/>
      <dgm:spPr/>
    </dgm:pt>
    <dgm:pt modelId="{3A0B72D0-3B92-4F05-8C8C-6FF5D1E013A2}" type="pres">
      <dgm:prSet presAssocID="{12543011-3D9E-4605-B76F-CF3D1A5E8062}" presName="desSpace" presStyleCnt="0"/>
      <dgm:spPr/>
    </dgm:pt>
  </dgm:ptLst>
  <dgm:cxnLst>
    <dgm:cxn modelId="{CF505687-CE29-480D-87DA-CFDECF448BCD}" type="presOf" srcId="{917B8C1B-D55D-4ABE-A182-63EDEBA854A1}" destId="{E4444B8F-4867-4362-8B5E-967EC4206B0E}" srcOrd="0" destOrd="0" presId="urn:microsoft.com/office/officeart/2008/layout/CircleAccentTimeline"/>
    <dgm:cxn modelId="{4D7FB975-3E4F-46D1-8CFF-668FC2A215C5}" type="presOf" srcId="{D032AAA7-A52B-4D26-AFFE-72CD75D50229}" destId="{4572B766-4D74-4D36-8312-C9AAE35C4382}" srcOrd="0" destOrd="0" presId="urn:microsoft.com/office/officeart/2008/layout/CircleAccentTimeline"/>
    <dgm:cxn modelId="{9923B7FA-7DC0-4D94-AF95-05A32A8F57F5}" type="presOf" srcId="{601BCFF3-E93F-4150-B26C-69BE31A8F39E}" destId="{04AB0F0B-21D5-480A-9116-BCF314745C10}" srcOrd="0" destOrd="0" presId="urn:microsoft.com/office/officeart/2008/layout/CircleAccentTimeline"/>
    <dgm:cxn modelId="{DBAF1C6E-AA81-4CD4-A011-34134635C478}" type="presOf" srcId="{9BE14079-1CC1-42A0-AE65-39ECF199F70D}" destId="{0F0AC0FD-1D69-411A-B703-07A12DDFD2F2}" srcOrd="0" destOrd="0" presId="urn:microsoft.com/office/officeart/2008/layout/CircleAccentTimeline"/>
    <dgm:cxn modelId="{6267012B-0B99-42CC-AB25-23D1186620C8}" type="presOf" srcId="{8F50CEE3-FB24-4D55-B98C-AA760E7848BB}" destId="{FBF2B910-2B6C-4B69-A08E-6BF34A891AE4}" srcOrd="0" destOrd="0" presId="urn:microsoft.com/office/officeart/2008/layout/CircleAccentTimeline"/>
    <dgm:cxn modelId="{CC482E1F-5471-42CF-8F1C-F78D0428CBD1}" type="presOf" srcId="{A80A0324-6CBB-4A12-AA2D-DD18BE4EA19B}" destId="{5838F253-9A68-4D12-9AF8-1A95E2BC25FA}" srcOrd="0" destOrd="0" presId="urn:microsoft.com/office/officeart/2008/layout/CircleAccentTimeline"/>
    <dgm:cxn modelId="{A4F5AA71-E439-4F62-AB71-9EAC2EEB5F12}" type="presOf" srcId="{B8FDAC0F-6F64-460A-BA52-892B5BBFA95F}" destId="{F614EF48-902F-403B-B685-DE3E86EDDBC8}" srcOrd="0" destOrd="0" presId="urn:microsoft.com/office/officeart/2008/layout/CircleAccentTimeline"/>
    <dgm:cxn modelId="{2FA9E92E-B7EC-49E5-9600-E9F411F7BED1}" srcId="{601BCFF3-E93F-4150-B26C-69BE31A8F39E}" destId="{A80A0324-6CBB-4A12-AA2D-DD18BE4EA19B}" srcOrd="1" destOrd="0" parTransId="{FB479D0D-055F-47AF-B57F-06273F195D62}" sibTransId="{1BE00CC0-D953-4A3F-8716-7680A65FC592}"/>
    <dgm:cxn modelId="{BAB929D0-9DED-41EA-B548-86A0A7396C97}" srcId="{B8FDAC0F-6F64-460A-BA52-892B5BBFA95F}" destId="{917B8C1B-D55D-4ABE-A182-63EDEBA854A1}" srcOrd="0" destOrd="0" parTransId="{BADDAC9C-60C8-4ED8-8F4B-D95B92FCA42D}" sibTransId="{F7C04581-26BF-436B-933E-B448C91BB9CB}"/>
    <dgm:cxn modelId="{CC4FEEB9-CB6B-426A-BF87-774DE0BBCC02}" srcId="{CF8BFC4A-EA43-4A46-B107-0D9D0AF2DB2C}" destId="{8F50CEE3-FB24-4D55-B98C-AA760E7848BB}" srcOrd="0" destOrd="0" parTransId="{E32E024E-BC1F-4863-A44B-324BBCF268B7}" sibTransId="{12D60325-635C-4760-BCCD-CA151A7056C5}"/>
    <dgm:cxn modelId="{812D039F-1776-47CE-BD86-D4B14ABF902F}" type="presOf" srcId="{A9FD501E-06D6-4A30-954B-B61E5517F919}" destId="{81D5051D-268A-49FD-9FD6-B036FC9A6030}" srcOrd="0" destOrd="0" presId="urn:microsoft.com/office/officeart/2008/layout/CircleAccentTimeline"/>
    <dgm:cxn modelId="{72026F81-EE5F-434D-84D9-25BB842D416F}" srcId="{601BCFF3-E93F-4150-B26C-69BE31A8F39E}" destId="{D032AAA7-A52B-4D26-AFFE-72CD75D50229}" srcOrd="3" destOrd="0" parTransId="{0F85D1C8-AEF5-4BCF-AC7C-C934532057BF}" sibTransId="{7B45E928-CA20-4EF3-8C0B-8A29BF6280FE}"/>
    <dgm:cxn modelId="{29F33349-9DFB-4830-BBF9-EA186D65939D}" srcId="{601BCFF3-E93F-4150-B26C-69BE31A8F39E}" destId="{B8FDAC0F-6F64-460A-BA52-892B5BBFA95F}" srcOrd="0" destOrd="0" parTransId="{54BFE643-93D9-4B4C-8926-50FF1B40EED1}" sibTransId="{7B750825-18D5-4DE8-A2FD-247C3513B63A}"/>
    <dgm:cxn modelId="{95EBDBF7-EEF6-4270-810B-E1048BEAFB80}" type="presOf" srcId="{CF8BFC4A-EA43-4A46-B107-0D9D0AF2DB2C}" destId="{E65587D3-BEC5-4C13-815B-677D6A587B9D}" srcOrd="0" destOrd="0" presId="urn:microsoft.com/office/officeart/2008/layout/CircleAccentTimeline"/>
    <dgm:cxn modelId="{EA87BDC3-D711-4F99-9176-B66564E65A67}" srcId="{601BCFF3-E93F-4150-B26C-69BE31A8F39E}" destId="{CF8BFC4A-EA43-4A46-B107-0D9D0AF2DB2C}" srcOrd="2" destOrd="0" parTransId="{7FBB3DE5-99FC-465D-ACE9-AEFFA74DF91F}" sibTransId="{01ABD7BA-203D-4E67-AEC0-D76CA21540B0}"/>
    <dgm:cxn modelId="{65379E48-CC89-463E-BC3F-00A4C9CA106D}" srcId="{A80A0324-6CBB-4A12-AA2D-DD18BE4EA19B}" destId="{9BE14079-1CC1-42A0-AE65-39ECF199F70D}" srcOrd="0" destOrd="0" parTransId="{FFCD3EE7-572B-4081-AEA8-643F4E863A65}" sibTransId="{5AFCC59F-AB39-4254-91E7-0CFF858DD73F}"/>
    <dgm:cxn modelId="{50EC226E-5551-4F15-96E8-1664608E0053}" srcId="{D032AAA7-A52B-4D26-AFFE-72CD75D50229}" destId="{A9FD501E-06D6-4A30-954B-B61E5517F919}" srcOrd="0" destOrd="0" parTransId="{8A7CFBCF-7670-4C8C-A876-FF2F31CEE232}" sibTransId="{12543011-3D9E-4605-B76F-CF3D1A5E8062}"/>
    <dgm:cxn modelId="{978FE989-7C8C-40A5-BD97-66963EADF3A7}" type="presParOf" srcId="{04AB0F0B-21D5-480A-9116-BCF314745C10}" destId="{9D625FEA-BCF8-436B-8857-BCDE46E49BCC}" srcOrd="0" destOrd="0" presId="urn:microsoft.com/office/officeart/2008/layout/CircleAccentTimeline"/>
    <dgm:cxn modelId="{6A9404EC-6AFE-42BA-BA96-E81A153DBA73}" type="presParOf" srcId="{9D625FEA-BCF8-436B-8857-BCDE46E49BCC}" destId="{7F03989C-0183-4AA6-9E8F-6177136A6A0D}" srcOrd="0" destOrd="0" presId="urn:microsoft.com/office/officeart/2008/layout/CircleAccentTimeline"/>
    <dgm:cxn modelId="{7ED84FCF-BC9F-42FB-B5BC-5260A2B9BBB0}" type="presParOf" srcId="{9D625FEA-BCF8-436B-8857-BCDE46E49BCC}" destId="{F614EF48-902F-403B-B685-DE3E86EDDBC8}" srcOrd="1" destOrd="0" presId="urn:microsoft.com/office/officeart/2008/layout/CircleAccentTimeline"/>
    <dgm:cxn modelId="{7476C3E3-5772-45CC-8128-0D768D4508DA}" type="presParOf" srcId="{9D625FEA-BCF8-436B-8857-BCDE46E49BCC}" destId="{459D0D0D-F4E3-4B4A-9CE5-3D919D4B719C}" srcOrd="2" destOrd="0" presId="urn:microsoft.com/office/officeart/2008/layout/CircleAccentTimeline"/>
    <dgm:cxn modelId="{8CA53C6F-5F4A-49EB-ADB4-6B19371D3915}" type="presParOf" srcId="{04AB0F0B-21D5-480A-9116-BCF314745C10}" destId="{D78A6EE7-6B6C-4578-9F55-50D7D241C45C}" srcOrd="1" destOrd="0" presId="urn:microsoft.com/office/officeart/2008/layout/CircleAccentTimeline"/>
    <dgm:cxn modelId="{30333C82-5333-4BA6-94F2-C444C4B5E65C}" type="presParOf" srcId="{04AB0F0B-21D5-480A-9116-BCF314745C10}" destId="{131A1B36-AF88-483A-AF34-00C62C1446F9}" srcOrd="2" destOrd="0" presId="urn:microsoft.com/office/officeart/2008/layout/CircleAccentTimeline"/>
    <dgm:cxn modelId="{53EF4B3A-B9CA-443B-A167-F1A68004BE9C}" type="presParOf" srcId="{04AB0F0B-21D5-480A-9116-BCF314745C10}" destId="{77A1F54A-3836-44D0-9E24-9EA28DF3523F}" srcOrd="3" destOrd="0" presId="urn:microsoft.com/office/officeart/2008/layout/CircleAccentTimeline"/>
    <dgm:cxn modelId="{DA7B4655-EAB2-4270-AB7E-27A7EF7867B6}" type="presParOf" srcId="{04AB0F0B-21D5-480A-9116-BCF314745C10}" destId="{760370D4-DD95-4956-A72D-7306F10F3133}" srcOrd="4" destOrd="0" presId="urn:microsoft.com/office/officeart/2008/layout/CircleAccentTimeline"/>
    <dgm:cxn modelId="{E417C127-985E-406F-BAF7-3C81083AB83A}" type="presParOf" srcId="{760370D4-DD95-4956-A72D-7306F10F3133}" destId="{9AD80E4B-2DAB-4312-8AEC-8D2E50DF3979}" srcOrd="0" destOrd="0" presId="urn:microsoft.com/office/officeart/2008/layout/CircleAccentTimeline"/>
    <dgm:cxn modelId="{315FB12C-4CA5-46FC-8E3E-DCA7429536BF}" type="presParOf" srcId="{760370D4-DD95-4956-A72D-7306F10F3133}" destId="{E4444B8F-4867-4362-8B5E-967EC4206B0E}" srcOrd="1" destOrd="0" presId="urn:microsoft.com/office/officeart/2008/layout/CircleAccentTimeline"/>
    <dgm:cxn modelId="{0BC71A1D-FD7F-4978-9A1C-8FB5DD08157B}" type="presParOf" srcId="{760370D4-DD95-4956-A72D-7306F10F3133}" destId="{D28361CE-1DF4-40B3-913D-D62ECFB9B3EF}" srcOrd="2" destOrd="0" presId="urn:microsoft.com/office/officeart/2008/layout/CircleAccentTimeline"/>
    <dgm:cxn modelId="{4DEEF15A-2A7D-463B-A36D-41EDEFD46715}" type="presParOf" srcId="{04AB0F0B-21D5-480A-9116-BCF314745C10}" destId="{1ED0CB76-F64B-4E85-AAB7-2298AAD2FD12}" srcOrd="5" destOrd="0" presId="urn:microsoft.com/office/officeart/2008/layout/CircleAccentTimeline"/>
    <dgm:cxn modelId="{BC48C8CF-91F3-481B-AC25-D5CA6B390930}" type="presParOf" srcId="{04AB0F0B-21D5-480A-9116-BCF314745C10}" destId="{526FD3B0-E9BD-45C8-90F5-A298207F1539}" srcOrd="6" destOrd="0" presId="urn:microsoft.com/office/officeart/2008/layout/CircleAccentTimeline"/>
    <dgm:cxn modelId="{5CE2B95F-4D9F-4A27-9372-15643063EB44}" type="presParOf" srcId="{04AB0F0B-21D5-480A-9116-BCF314745C10}" destId="{DB9B91A4-1352-489C-BDBB-DF8FCEFD5AE6}" srcOrd="7" destOrd="0" presId="urn:microsoft.com/office/officeart/2008/layout/CircleAccentTimeline"/>
    <dgm:cxn modelId="{BA145FF6-94AB-437F-B1CA-C54AE0A09A51}" type="presParOf" srcId="{DB9B91A4-1352-489C-BDBB-DF8FCEFD5AE6}" destId="{74B32442-CBA4-47D0-B190-86A89BB0B7FD}" srcOrd="0" destOrd="0" presId="urn:microsoft.com/office/officeart/2008/layout/CircleAccentTimeline"/>
    <dgm:cxn modelId="{AB79C001-FF3B-4E73-9426-E7B347219FB7}" type="presParOf" srcId="{DB9B91A4-1352-489C-BDBB-DF8FCEFD5AE6}" destId="{5838F253-9A68-4D12-9AF8-1A95E2BC25FA}" srcOrd="1" destOrd="0" presId="urn:microsoft.com/office/officeart/2008/layout/CircleAccentTimeline"/>
    <dgm:cxn modelId="{63700D7B-7277-4BD8-97D8-272AEB7471A8}" type="presParOf" srcId="{DB9B91A4-1352-489C-BDBB-DF8FCEFD5AE6}" destId="{21830E98-EF4A-4C30-9B1C-ACE971292FC5}" srcOrd="2" destOrd="0" presId="urn:microsoft.com/office/officeart/2008/layout/CircleAccentTimeline"/>
    <dgm:cxn modelId="{70F0B252-3FFD-4A2E-BAFD-CC4C5055603F}" type="presParOf" srcId="{04AB0F0B-21D5-480A-9116-BCF314745C10}" destId="{DCEBC881-3E11-41F0-8DD4-8F29169930B7}" srcOrd="8" destOrd="0" presId="urn:microsoft.com/office/officeart/2008/layout/CircleAccentTimeline"/>
    <dgm:cxn modelId="{AAD3124F-8015-4144-8D07-1FAC3F6DD441}" type="presParOf" srcId="{04AB0F0B-21D5-480A-9116-BCF314745C10}" destId="{3E15281A-19EA-456E-9948-7D098A201CCF}" srcOrd="9" destOrd="0" presId="urn:microsoft.com/office/officeart/2008/layout/CircleAccentTimeline"/>
    <dgm:cxn modelId="{52BD6113-F84C-4371-AB1E-BF5C8B0A93FF}" type="presParOf" srcId="{04AB0F0B-21D5-480A-9116-BCF314745C10}" destId="{7D0CAB61-9332-4CAC-AC9B-E58E42128312}" srcOrd="10" destOrd="0" presId="urn:microsoft.com/office/officeart/2008/layout/CircleAccentTimeline"/>
    <dgm:cxn modelId="{A99CC607-BC57-4243-BC70-421CC0C9B00F}" type="presParOf" srcId="{04AB0F0B-21D5-480A-9116-BCF314745C10}" destId="{0D98488D-EDDB-487C-B6B2-A1F7483745AE}" srcOrd="11" destOrd="0" presId="urn:microsoft.com/office/officeart/2008/layout/CircleAccentTimeline"/>
    <dgm:cxn modelId="{FE14D27C-6E66-48B6-ADCE-3246F1C5B5D1}" type="presParOf" srcId="{0D98488D-EDDB-487C-B6B2-A1F7483745AE}" destId="{E5329725-00A3-43C2-9BCB-0DBEC28BC6A7}" srcOrd="0" destOrd="0" presId="urn:microsoft.com/office/officeart/2008/layout/CircleAccentTimeline"/>
    <dgm:cxn modelId="{2C221A2B-CC8D-4FBA-B9D4-8C5E836696F0}" type="presParOf" srcId="{0D98488D-EDDB-487C-B6B2-A1F7483745AE}" destId="{0F0AC0FD-1D69-411A-B703-07A12DDFD2F2}" srcOrd="1" destOrd="0" presId="urn:microsoft.com/office/officeart/2008/layout/CircleAccentTimeline"/>
    <dgm:cxn modelId="{B7B867DA-E088-46B2-83C8-3AC2FE6BD972}" type="presParOf" srcId="{0D98488D-EDDB-487C-B6B2-A1F7483745AE}" destId="{6BD976E3-1C0D-4DEA-B9E7-7CB2EE9582DC}" srcOrd="2" destOrd="0" presId="urn:microsoft.com/office/officeart/2008/layout/CircleAccentTimeline"/>
    <dgm:cxn modelId="{A00AF088-E519-45A2-A5FB-00D227866234}" type="presParOf" srcId="{04AB0F0B-21D5-480A-9116-BCF314745C10}" destId="{FFF2CCF9-59D9-4F2E-A612-92C2F390A2C0}" srcOrd="12" destOrd="0" presId="urn:microsoft.com/office/officeart/2008/layout/CircleAccentTimeline"/>
    <dgm:cxn modelId="{0680E3CB-ADAA-47F0-B898-3EEF4BBA76E0}" type="presParOf" srcId="{04AB0F0B-21D5-480A-9116-BCF314745C10}" destId="{C00D43F0-0CA3-4623-A46C-3E559A4428F2}" srcOrd="13" destOrd="0" presId="urn:microsoft.com/office/officeart/2008/layout/CircleAccentTimeline"/>
    <dgm:cxn modelId="{89740E1C-333A-4EA8-B4CE-53F356AE6B01}" type="presParOf" srcId="{04AB0F0B-21D5-480A-9116-BCF314745C10}" destId="{08EF238A-5369-4383-9035-5D364871BB0F}" srcOrd="14" destOrd="0" presId="urn:microsoft.com/office/officeart/2008/layout/CircleAccentTimeline"/>
    <dgm:cxn modelId="{88AAF21A-A9A4-4565-9C63-2631F17C75E4}" type="presParOf" srcId="{08EF238A-5369-4383-9035-5D364871BB0F}" destId="{72598551-AB22-4706-822E-CEB5BCF6D759}" srcOrd="0" destOrd="0" presId="urn:microsoft.com/office/officeart/2008/layout/CircleAccentTimeline"/>
    <dgm:cxn modelId="{9A853FDA-FA0F-441F-8DF7-3790AF44BFBC}" type="presParOf" srcId="{08EF238A-5369-4383-9035-5D364871BB0F}" destId="{E65587D3-BEC5-4C13-815B-677D6A587B9D}" srcOrd="1" destOrd="0" presId="urn:microsoft.com/office/officeart/2008/layout/CircleAccentTimeline"/>
    <dgm:cxn modelId="{07D1193C-C313-4E48-AC6D-A42F1E7AD417}" type="presParOf" srcId="{08EF238A-5369-4383-9035-5D364871BB0F}" destId="{574F0FBE-DB2D-4321-9C5C-42108BF7352A}" srcOrd="2" destOrd="0" presId="urn:microsoft.com/office/officeart/2008/layout/CircleAccentTimeline"/>
    <dgm:cxn modelId="{32892217-3FD3-4AA7-B02B-CC3D3F4D16CF}" type="presParOf" srcId="{04AB0F0B-21D5-480A-9116-BCF314745C10}" destId="{20178FC6-56A5-42E8-846F-DF25DB1EB238}" srcOrd="15" destOrd="0" presId="urn:microsoft.com/office/officeart/2008/layout/CircleAccentTimeline"/>
    <dgm:cxn modelId="{099CA536-882F-4DFF-8A81-B05E9532A106}" type="presParOf" srcId="{04AB0F0B-21D5-480A-9116-BCF314745C10}" destId="{149A7C06-D4F5-4453-B509-FBBC4087970C}" srcOrd="16" destOrd="0" presId="urn:microsoft.com/office/officeart/2008/layout/CircleAccentTimeline"/>
    <dgm:cxn modelId="{644A1D91-D019-497B-919A-AECDB8CEC35C}" type="presParOf" srcId="{04AB0F0B-21D5-480A-9116-BCF314745C10}" destId="{7E52EAEB-0644-4697-BB44-DD3D6C8904F5}" srcOrd="17" destOrd="0" presId="urn:microsoft.com/office/officeart/2008/layout/CircleAccentTimeline"/>
    <dgm:cxn modelId="{B3BEA34E-0E30-461E-BECD-1960BC598EA2}" type="presParOf" srcId="{04AB0F0B-21D5-480A-9116-BCF314745C10}" destId="{C1AB2E45-9DBC-412F-B984-FEA25FF39508}" srcOrd="18" destOrd="0" presId="urn:microsoft.com/office/officeart/2008/layout/CircleAccentTimeline"/>
    <dgm:cxn modelId="{358C06D6-852E-4F25-A05A-4F0B6C828B2A}" type="presParOf" srcId="{C1AB2E45-9DBC-412F-B984-FEA25FF39508}" destId="{3E60A6E9-7763-4EE0-892A-82420A8F893D}" srcOrd="0" destOrd="0" presId="urn:microsoft.com/office/officeart/2008/layout/CircleAccentTimeline"/>
    <dgm:cxn modelId="{9A499BD2-757D-4B67-9F74-009E24AD5A86}" type="presParOf" srcId="{C1AB2E45-9DBC-412F-B984-FEA25FF39508}" destId="{FBF2B910-2B6C-4B69-A08E-6BF34A891AE4}" srcOrd="1" destOrd="0" presId="urn:microsoft.com/office/officeart/2008/layout/CircleAccentTimeline"/>
    <dgm:cxn modelId="{A7CAA20C-6882-48E3-B0EE-74593539E564}" type="presParOf" srcId="{C1AB2E45-9DBC-412F-B984-FEA25FF39508}" destId="{DBC542C2-3EA1-45C6-8CD2-B2BFDE6C0CAF}" srcOrd="2" destOrd="0" presId="urn:microsoft.com/office/officeart/2008/layout/CircleAccentTimeline"/>
    <dgm:cxn modelId="{64844750-95BD-4298-80FD-06157E7D5BEA}" type="presParOf" srcId="{04AB0F0B-21D5-480A-9116-BCF314745C10}" destId="{3D492E08-C6C2-41A4-9A3A-71DC20A0340E}" srcOrd="19" destOrd="0" presId="urn:microsoft.com/office/officeart/2008/layout/CircleAccentTimeline"/>
    <dgm:cxn modelId="{99CF14E8-7424-4EDC-896A-2552A587A264}" type="presParOf" srcId="{04AB0F0B-21D5-480A-9116-BCF314745C10}" destId="{115CA257-D8D3-4871-B3B9-71B96CA25A22}" srcOrd="20" destOrd="0" presId="urn:microsoft.com/office/officeart/2008/layout/CircleAccentTimeline"/>
    <dgm:cxn modelId="{4A479CA5-3DF6-407F-9440-A518BC6C7C7A}" type="presParOf" srcId="{04AB0F0B-21D5-480A-9116-BCF314745C10}" destId="{FF82560A-1B2C-4ABC-A912-79F435997656}" srcOrd="21" destOrd="0" presId="urn:microsoft.com/office/officeart/2008/layout/CircleAccentTimeline"/>
    <dgm:cxn modelId="{2F7D3F52-DB54-4E08-82F2-29E978B4ABF6}" type="presParOf" srcId="{FF82560A-1B2C-4ABC-A912-79F435997656}" destId="{5905DCEB-EE82-453B-96A9-10B1E73E7CF5}" srcOrd="0" destOrd="0" presId="urn:microsoft.com/office/officeart/2008/layout/CircleAccentTimeline"/>
    <dgm:cxn modelId="{A84EE05B-CE77-4CFD-B899-210EDC1300B9}" type="presParOf" srcId="{FF82560A-1B2C-4ABC-A912-79F435997656}" destId="{4572B766-4D74-4D36-8312-C9AAE35C4382}" srcOrd="1" destOrd="0" presId="urn:microsoft.com/office/officeart/2008/layout/CircleAccentTimeline"/>
    <dgm:cxn modelId="{45541840-2088-408D-A7B6-5F6A6985FE14}" type="presParOf" srcId="{FF82560A-1B2C-4ABC-A912-79F435997656}" destId="{194E9EBC-E5DE-4A01-B899-417F87EB7432}" srcOrd="2" destOrd="0" presId="urn:microsoft.com/office/officeart/2008/layout/CircleAccentTimeline"/>
    <dgm:cxn modelId="{F99F4019-F434-4985-A842-1C92F3A7F9F0}" type="presParOf" srcId="{04AB0F0B-21D5-480A-9116-BCF314745C10}" destId="{40CF621E-B165-4D2D-9F84-7090082A760D}" srcOrd="22" destOrd="0" presId="urn:microsoft.com/office/officeart/2008/layout/CircleAccentTimeline"/>
    <dgm:cxn modelId="{2AD2C5B0-9BBA-4815-ACB2-56E672EEE047}" type="presParOf" srcId="{04AB0F0B-21D5-480A-9116-BCF314745C10}" destId="{DAE598D6-B90F-4A0B-8172-182F4C140BD9}" srcOrd="23" destOrd="0" presId="urn:microsoft.com/office/officeart/2008/layout/CircleAccentTimeline"/>
    <dgm:cxn modelId="{4C6D2A02-C53B-4EA1-B729-2F1125A251F2}" type="presParOf" srcId="{04AB0F0B-21D5-480A-9116-BCF314745C10}" destId="{F47183C3-C621-4213-AA8F-90AFD256810E}" srcOrd="24" destOrd="0" presId="urn:microsoft.com/office/officeart/2008/layout/CircleAccentTimeline"/>
    <dgm:cxn modelId="{B316A9DF-D8DB-4E82-B562-03476605E45E}" type="presParOf" srcId="{04AB0F0B-21D5-480A-9116-BCF314745C10}" destId="{570C4AC4-C37A-4882-9AA9-48506341104E}" srcOrd="25" destOrd="0" presId="urn:microsoft.com/office/officeart/2008/layout/CircleAccentTimeline"/>
    <dgm:cxn modelId="{664E7695-4A0C-4A3D-A259-A39E24F29E40}" type="presParOf" srcId="{570C4AC4-C37A-4882-9AA9-48506341104E}" destId="{05F94424-997D-4C54-9166-A791B30AC920}" srcOrd="0" destOrd="0" presId="urn:microsoft.com/office/officeart/2008/layout/CircleAccentTimeline"/>
    <dgm:cxn modelId="{DCDF4D2A-FCA5-4C96-83A5-AACEEE3DD3E8}" type="presParOf" srcId="{570C4AC4-C37A-4882-9AA9-48506341104E}" destId="{81D5051D-268A-49FD-9FD6-B036FC9A6030}" srcOrd="1" destOrd="0" presId="urn:microsoft.com/office/officeart/2008/layout/CircleAccentTimeline"/>
    <dgm:cxn modelId="{3B7E0932-924F-459E-BE26-568D390E0EE2}" type="presParOf" srcId="{570C4AC4-C37A-4882-9AA9-48506341104E}" destId="{74308B2E-8AC1-48A1-9782-E0D9A3C1F4C8}" srcOrd="2" destOrd="0" presId="urn:microsoft.com/office/officeart/2008/layout/CircleAccentTimeline"/>
    <dgm:cxn modelId="{1AC06375-AC6D-4C07-B16A-A13B7B0D2457}" type="presParOf" srcId="{04AB0F0B-21D5-480A-9116-BCF314745C10}" destId="{69F7D530-295B-4B15-BDAA-C5270356F8EA}" srcOrd="26" destOrd="0" presId="urn:microsoft.com/office/officeart/2008/layout/CircleAccentTimeline"/>
    <dgm:cxn modelId="{852A60AC-E5C7-4E42-93F4-339FB99A678B}" type="presParOf" srcId="{04AB0F0B-21D5-480A-9116-BCF314745C10}" destId="{3A0B72D0-3B92-4F05-8C8C-6FF5D1E013A2}" srcOrd="27" destOrd="0" presId="urn:microsoft.com/office/officeart/2008/layout/CircleAccent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82719EC-DDC4-4AB3-8AFA-99917AA5AAE2}" type="doc">
      <dgm:prSet loTypeId="urn:microsoft.com/office/officeart/2008/layout/VerticalAccentList" loCatId="list" qsTypeId="urn:microsoft.com/office/officeart/2005/8/quickstyle/simple1" qsCatId="simple" csTypeId="urn:microsoft.com/office/officeart/2005/8/colors/colorful1#1" csCatId="colorful" phldr="1"/>
      <dgm:spPr/>
      <dgm:t>
        <a:bodyPr/>
        <a:lstStyle/>
        <a:p>
          <a:endParaRPr lang="pt-BR"/>
        </a:p>
      </dgm:t>
    </dgm:pt>
    <dgm:pt modelId="{4B36C620-668F-4FBB-89C7-B962114B134F}">
      <dgm:prSet phldrT="[Texto]" phldr="1"/>
      <dgm:spPr/>
      <dgm:t>
        <a:bodyPr/>
        <a:lstStyle/>
        <a:p>
          <a:endParaRPr lang="pt-BR"/>
        </a:p>
      </dgm:t>
    </dgm:pt>
    <dgm:pt modelId="{24B75312-3725-475B-A9F9-616B975AB443}" type="parTrans" cxnId="{E470DC41-91B1-42B6-BED9-AF3B1717C164}">
      <dgm:prSet/>
      <dgm:spPr/>
      <dgm:t>
        <a:bodyPr/>
        <a:lstStyle/>
        <a:p>
          <a:endParaRPr lang="pt-BR"/>
        </a:p>
      </dgm:t>
    </dgm:pt>
    <dgm:pt modelId="{D84816A0-DB49-40CF-A2C1-34A386733930}" type="sibTrans" cxnId="{E470DC41-91B1-42B6-BED9-AF3B1717C164}">
      <dgm:prSet/>
      <dgm:spPr/>
      <dgm:t>
        <a:bodyPr/>
        <a:lstStyle/>
        <a:p>
          <a:endParaRPr lang="pt-BR"/>
        </a:p>
      </dgm:t>
    </dgm:pt>
    <dgm:pt modelId="{3D8746A3-6739-45B4-BA67-11579AB82692}">
      <dgm:prSet phldrT="[Texto]"/>
      <dgm:spPr>
        <a:solidFill>
          <a:schemeClr val="accent6">
            <a:lumMod val="20000"/>
            <a:lumOff val="80000"/>
          </a:schemeClr>
        </a:solidFill>
      </dgm:spPr>
      <dgm:t>
        <a:bodyPr/>
        <a:lstStyle/>
        <a:p>
          <a:r>
            <a:rPr lang="pt-BR" dirty="0" err="1"/>
            <a:t>Characterize</a:t>
          </a:r>
          <a:r>
            <a:rPr lang="pt-BR" dirty="0"/>
            <a:t> animal </a:t>
          </a:r>
          <a:r>
            <a:rPr lang="pt-BR" dirty="0" err="1"/>
            <a:t>population</a:t>
          </a:r>
          <a:endParaRPr lang="pt-BR" dirty="0"/>
        </a:p>
      </dgm:t>
    </dgm:pt>
    <dgm:pt modelId="{3D8F275B-FCAA-47C4-93FC-5998384EC1A2}" type="parTrans" cxnId="{631CE3C0-F24A-42C6-8C15-F4AD16C31101}">
      <dgm:prSet/>
      <dgm:spPr/>
      <dgm:t>
        <a:bodyPr/>
        <a:lstStyle/>
        <a:p>
          <a:endParaRPr lang="pt-BR"/>
        </a:p>
      </dgm:t>
    </dgm:pt>
    <dgm:pt modelId="{AF04DE92-9605-4056-BDAC-1BD4387FFAD6}" type="sibTrans" cxnId="{631CE3C0-F24A-42C6-8C15-F4AD16C31101}">
      <dgm:prSet/>
      <dgm:spPr/>
      <dgm:t>
        <a:bodyPr/>
        <a:lstStyle/>
        <a:p>
          <a:endParaRPr lang="pt-BR"/>
        </a:p>
      </dgm:t>
    </dgm:pt>
    <dgm:pt modelId="{BB341AA0-1270-43F7-AF6D-0BE02CC66A64}">
      <dgm:prSet phldrT="[Texto]" phldr="1"/>
      <dgm:spPr/>
      <dgm:t>
        <a:bodyPr/>
        <a:lstStyle/>
        <a:p>
          <a:endParaRPr lang="pt-BR"/>
        </a:p>
      </dgm:t>
    </dgm:pt>
    <dgm:pt modelId="{FAF2EFD5-06A3-4F33-B3B7-21E182923D27}" type="parTrans" cxnId="{AC818CBB-6152-4453-9883-ACFE17D580A5}">
      <dgm:prSet/>
      <dgm:spPr/>
      <dgm:t>
        <a:bodyPr/>
        <a:lstStyle/>
        <a:p>
          <a:endParaRPr lang="pt-BR"/>
        </a:p>
      </dgm:t>
    </dgm:pt>
    <dgm:pt modelId="{86781934-C7EE-48B1-9DB0-401000B0B3CC}" type="sibTrans" cxnId="{AC818CBB-6152-4453-9883-ACFE17D580A5}">
      <dgm:prSet/>
      <dgm:spPr/>
      <dgm:t>
        <a:bodyPr/>
        <a:lstStyle/>
        <a:p>
          <a:endParaRPr lang="pt-BR"/>
        </a:p>
      </dgm:t>
    </dgm:pt>
    <dgm:pt modelId="{5BB948E6-C787-48AF-AF3B-0767129A7C08}">
      <dgm:prSet phldrT="[Texto]"/>
      <dgm:spPr>
        <a:solidFill>
          <a:schemeClr val="accent5">
            <a:lumMod val="20000"/>
            <a:lumOff val="80000"/>
          </a:schemeClr>
        </a:solidFill>
      </dgm:spPr>
      <dgm:t>
        <a:bodyPr/>
        <a:lstStyle/>
        <a:p>
          <a:r>
            <a:rPr lang="pt-BR" dirty="0" err="1"/>
            <a:t>Construct</a:t>
          </a:r>
          <a:r>
            <a:rPr lang="pt-BR" dirty="0"/>
            <a:t> age </a:t>
          </a:r>
          <a:r>
            <a:rPr lang="pt-BR" dirty="0" err="1"/>
            <a:t>pyramids</a:t>
          </a:r>
          <a:endParaRPr lang="pt-BR" dirty="0"/>
        </a:p>
      </dgm:t>
    </dgm:pt>
    <dgm:pt modelId="{3C3A4425-6189-411D-9110-E4EC9F95E49E}" type="parTrans" cxnId="{7F21074A-4F71-4B0B-8665-87E67F629984}">
      <dgm:prSet/>
      <dgm:spPr/>
      <dgm:t>
        <a:bodyPr/>
        <a:lstStyle/>
        <a:p>
          <a:endParaRPr lang="pt-BR"/>
        </a:p>
      </dgm:t>
    </dgm:pt>
    <dgm:pt modelId="{772384BC-8DB5-4942-B0A9-E92FDD8FD0E3}" type="sibTrans" cxnId="{7F21074A-4F71-4B0B-8665-87E67F629984}">
      <dgm:prSet/>
      <dgm:spPr/>
      <dgm:t>
        <a:bodyPr/>
        <a:lstStyle/>
        <a:p>
          <a:endParaRPr lang="pt-BR"/>
        </a:p>
      </dgm:t>
    </dgm:pt>
    <dgm:pt modelId="{E834EF18-4417-402B-9E6A-CBB7E9882CE6}">
      <dgm:prSet phldrT="[Texto]" phldr="1"/>
      <dgm:spPr/>
      <dgm:t>
        <a:bodyPr/>
        <a:lstStyle/>
        <a:p>
          <a:endParaRPr lang="pt-BR"/>
        </a:p>
      </dgm:t>
    </dgm:pt>
    <dgm:pt modelId="{D298921E-CDC6-4D1D-9334-C74979D24D9A}" type="parTrans" cxnId="{D1C1022B-BE81-4627-8D9F-B429219247E5}">
      <dgm:prSet/>
      <dgm:spPr/>
      <dgm:t>
        <a:bodyPr/>
        <a:lstStyle/>
        <a:p>
          <a:endParaRPr lang="pt-BR"/>
        </a:p>
      </dgm:t>
    </dgm:pt>
    <dgm:pt modelId="{BE6A86DF-E28F-49AA-8694-D17EE631516C}" type="sibTrans" cxnId="{D1C1022B-BE81-4627-8D9F-B429219247E5}">
      <dgm:prSet/>
      <dgm:spPr/>
      <dgm:t>
        <a:bodyPr/>
        <a:lstStyle/>
        <a:p>
          <a:endParaRPr lang="pt-BR"/>
        </a:p>
      </dgm:t>
    </dgm:pt>
    <dgm:pt modelId="{4AA7DC31-9C9E-4B22-B851-540CD6F447BE}">
      <dgm:prSet phldrT="[Texto]"/>
      <dgm:spPr>
        <a:solidFill>
          <a:schemeClr val="accent3">
            <a:lumMod val="20000"/>
            <a:lumOff val="80000"/>
          </a:schemeClr>
        </a:solidFill>
      </dgm:spPr>
      <dgm:t>
        <a:bodyPr/>
        <a:lstStyle/>
        <a:p>
          <a:r>
            <a:rPr lang="pt-BR" dirty="0"/>
            <a:t>Compare </a:t>
          </a:r>
          <a:r>
            <a:rPr lang="pt-BR" dirty="0" err="1"/>
            <a:t>demographic</a:t>
          </a:r>
          <a:r>
            <a:rPr lang="pt-BR" dirty="0"/>
            <a:t> data </a:t>
          </a:r>
        </a:p>
      </dgm:t>
    </dgm:pt>
    <dgm:pt modelId="{4C90F003-0F06-44CD-9216-EEA497983B2F}" type="parTrans" cxnId="{103377F9-315D-48CC-9367-115D153AD25F}">
      <dgm:prSet/>
      <dgm:spPr/>
      <dgm:t>
        <a:bodyPr/>
        <a:lstStyle/>
        <a:p>
          <a:endParaRPr lang="pt-BR"/>
        </a:p>
      </dgm:t>
    </dgm:pt>
    <dgm:pt modelId="{4995A099-2DEB-4D5D-88E2-DD7C093833DE}" type="sibTrans" cxnId="{103377F9-315D-48CC-9367-115D153AD25F}">
      <dgm:prSet/>
      <dgm:spPr/>
      <dgm:t>
        <a:bodyPr/>
        <a:lstStyle/>
        <a:p>
          <a:endParaRPr lang="pt-BR"/>
        </a:p>
      </dgm:t>
    </dgm:pt>
    <dgm:pt modelId="{9BBCFD1F-80B5-405F-BA6C-6B613A9B320B}" type="pres">
      <dgm:prSet presAssocID="{D82719EC-DDC4-4AB3-8AFA-99917AA5AAE2}" presName="Name0" presStyleCnt="0">
        <dgm:presLayoutVars>
          <dgm:chMax/>
          <dgm:chPref/>
          <dgm:dir/>
        </dgm:presLayoutVars>
      </dgm:prSet>
      <dgm:spPr/>
    </dgm:pt>
    <dgm:pt modelId="{31427915-8B69-4ED3-90C2-E561768F4DEE}" type="pres">
      <dgm:prSet presAssocID="{4B36C620-668F-4FBB-89C7-B962114B134F}" presName="parenttextcomposite" presStyleCnt="0"/>
      <dgm:spPr/>
    </dgm:pt>
    <dgm:pt modelId="{43FC030F-71F3-44CF-9384-B71065E700E3}" type="pres">
      <dgm:prSet presAssocID="{4B36C620-668F-4FBB-89C7-B962114B134F}" presName="parenttext" presStyleLbl="revTx" presStyleIdx="0" presStyleCnt="3">
        <dgm:presLayoutVars>
          <dgm:chMax/>
          <dgm:chPref val="2"/>
          <dgm:bulletEnabled val="1"/>
        </dgm:presLayoutVars>
      </dgm:prSet>
      <dgm:spPr/>
    </dgm:pt>
    <dgm:pt modelId="{4B2F513E-69B1-4C67-B41A-087A3A775671}" type="pres">
      <dgm:prSet presAssocID="{4B36C620-668F-4FBB-89C7-B962114B134F}" presName="composite" presStyleCnt="0"/>
      <dgm:spPr/>
    </dgm:pt>
    <dgm:pt modelId="{E4A4F402-4365-465D-9F53-6B431DAB1761}" type="pres">
      <dgm:prSet presAssocID="{4B36C620-668F-4FBB-89C7-B962114B134F}" presName="chevron1" presStyleLbl="alignNode1" presStyleIdx="0" presStyleCnt="21"/>
      <dgm:spPr/>
    </dgm:pt>
    <dgm:pt modelId="{C3AA4E56-ED80-44ED-960C-78E5E5A3667A}" type="pres">
      <dgm:prSet presAssocID="{4B36C620-668F-4FBB-89C7-B962114B134F}" presName="chevron2" presStyleLbl="alignNode1" presStyleIdx="1" presStyleCnt="21"/>
      <dgm:spPr/>
    </dgm:pt>
    <dgm:pt modelId="{7EF2520C-7F9F-44D0-A2DB-E61AD2437BB4}" type="pres">
      <dgm:prSet presAssocID="{4B36C620-668F-4FBB-89C7-B962114B134F}" presName="chevron3" presStyleLbl="alignNode1" presStyleIdx="2" presStyleCnt="21"/>
      <dgm:spPr/>
    </dgm:pt>
    <dgm:pt modelId="{6723E037-FC2D-44E3-A971-D056C2552269}" type="pres">
      <dgm:prSet presAssocID="{4B36C620-668F-4FBB-89C7-B962114B134F}" presName="chevron4" presStyleLbl="alignNode1" presStyleIdx="3" presStyleCnt="21"/>
      <dgm:spPr/>
    </dgm:pt>
    <dgm:pt modelId="{7805C0BC-0CD0-46C7-A962-C55E72E8D9F5}" type="pres">
      <dgm:prSet presAssocID="{4B36C620-668F-4FBB-89C7-B962114B134F}" presName="chevron5" presStyleLbl="alignNode1" presStyleIdx="4" presStyleCnt="21"/>
      <dgm:spPr/>
    </dgm:pt>
    <dgm:pt modelId="{99858257-E070-4642-BEB9-11A8F5303E88}" type="pres">
      <dgm:prSet presAssocID="{4B36C620-668F-4FBB-89C7-B962114B134F}" presName="chevron6" presStyleLbl="alignNode1" presStyleIdx="5" presStyleCnt="21"/>
      <dgm:spPr/>
    </dgm:pt>
    <dgm:pt modelId="{490A1A64-A80E-47BB-BA12-DC954A137867}" type="pres">
      <dgm:prSet presAssocID="{4B36C620-668F-4FBB-89C7-B962114B134F}" presName="chevron7" presStyleLbl="alignNode1" presStyleIdx="6" presStyleCnt="21"/>
      <dgm:spPr/>
    </dgm:pt>
    <dgm:pt modelId="{27483410-F8F5-492C-B504-23A31AA086FF}" type="pres">
      <dgm:prSet presAssocID="{4B36C620-668F-4FBB-89C7-B962114B134F}" presName="childtext" presStyleLbl="solidFgAcc1" presStyleIdx="0" presStyleCnt="3">
        <dgm:presLayoutVars>
          <dgm:chMax/>
          <dgm:chPref val="0"/>
          <dgm:bulletEnabled val="1"/>
        </dgm:presLayoutVars>
      </dgm:prSet>
      <dgm:spPr/>
    </dgm:pt>
    <dgm:pt modelId="{6EAE0303-109F-4C30-9E21-34FAA6B7667B}" type="pres">
      <dgm:prSet presAssocID="{D84816A0-DB49-40CF-A2C1-34A386733930}" presName="sibTrans" presStyleCnt="0"/>
      <dgm:spPr/>
    </dgm:pt>
    <dgm:pt modelId="{A352838C-09EA-4DE8-9BD8-B95A9ED828EC}" type="pres">
      <dgm:prSet presAssocID="{BB341AA0-1270-43F7-AF6D-0BE02CC66A64}" presName="parenttextcomposite" presStyleCnt="0"/>
      <dgm:spPr/>
    </dgm:pt>
    <dgm:pt modelId="{2544F55E-AF1B-469A-BD80-A74F727E90A9}" type="pres">
      <dgm:prSet presAssocID="{BB341AA0-1270-43F7-AF6D-0BE02CC66A64}" presName="parenttext" presStyleLbl="revTx" presStyleIdx="1" presStyleCnt="3">
        <dgm:presLayoutVars>
          <dgm:chMax/>
          <dgm:chPref val="2"/>
          <dgm:bulletEnabled val="1"/>
        </dgm:presLayoutVars>
      </dgm:prSet>
      <dgm:spPr/>
    </dgm:pt>
    <dgm:pt modelId="{F907D3F7-15DB-4D70-85FC-BBA47F00DDE9}" type="pres">
      <dgm:prSet presAssocID="{BB341AA0-1270-43F7-AF6D-0BE02CC66A64}" presName="composite" presStyleCnt="0"/>
      <dgm:spPr/>
    </dgm:pt>
    <dgm:pt modelId="{40B75A50-B39D-43FA-822E-AA5FDCBA7D53}" type="pres">
      <dgm:prSet presAssocID="{BB341AA0-1270-43F7-AF6D-0BE02CC66A64}" presName="chevron1" presStyleLbl="alignNode1" presStyleIdx="7" presStyleCnt="21"/>
      <dgm:spPr/>
    </dgm:pt>
    <dgm:pt modelId="{F0CDBCA8-7869-43CF-9139-ACEB1D1AB30F}" type="pres">
      <dgm:prSet presAssocID="{BB341AA0-1270-43F7-AF6D-0BE02CC66A64}" presName="chevron2" presStyleLbl="alignNode1" presStyleIdx="8" presStyleCnt="21"/>
      <dgm:spPr/>
    </dgm:pt>
    <dgm:pt modelId="{B1D526CD-2EC9-43B9-B3F5-4530D51A0454}" type="pres">
      <dgm:prSet presAssocID="{BB341AA0-1270-43F7-AF6D-0BE02CC66A64}" presName="chevron3" presStyleLbl="alignNode1" presStyleIdx="9" presStyleCnt="21"/>
      <dgm:spPr/>
    </dgm:pt>
    <dgm:pt modelId="{28DA8FFC-66C8-4B20-B4CC-9F9EF7724C43}" type="pres">
      <dgm:prSet presAssocID="{BB341AA0-1270-43F7-AF6D-0BE02CC66A64}" presName="chevron4" presStyleLbl="alignNode1" presStyleIdx="10" presStyleCnt="21"/>
      <dgm:spPr/>
    </dgm:pt>
    <dgm:pt modelId="{BAC155FB-61D9-484D-B641-93D85BA7BA86}" type="pres">
      <dgm:prSet presAssocID="{BB341AA0-1270-43F7-AF6D-0BE02CC66A64}" presName="chevron5" presStyleLbl="alignNode1" presStyleIdx="11" presStyleCnt="21"/>
      <dgm:spPr/>
    </dgm:pt>
    <dgm:pt modelId="{EEBF1EAF-74CA-4A78-8675-1DDE13B37A9C}" type="pres">
      <dgm:prSet presAssocID="{BB341AA0-1270-43F7-AF6D-0BE02CC66A64}" presName="chevron6" presStyleLbl="alignNode1" presStyleIdx="12" presStyleCnt="21"/>
      <dgm:spPr/>
    </dgm:pt>
    <dgm:pt modelId="{0979B990-5E63-477D-8161-DE959628104F}" type="pres">
      <dgm:prSet presAssocID="{BB341AA0-1270-43F7-AF6D-0BE02CC66A64}" presName="chevron7" presStyleLbl="alignNode1" presStyleIdx="13" presStyleCnt="21"/>
      <dgm:spPr/>
    </dgm:pt>
    <dgm:pt modelId="{109C78EE-CEEA-480C-B167-420C776B7B4B}" type="pres">
      <dgm:prSet presAssocID="{BB341AA0-1270-43F7-AF6D-0BE02CC66A64}" presName="childtext" presStyleLbl="solidFgAcc1" presStyleIdx="1" presStyleCnt="3">
        <dgm:presLayoutVars>
          <dgm:chMax/>
          <dgm:chPref val="0"/>
          <dgm:bulletEnabled val="1"/>
        </dgm:presLayoutVars>
      </dgm:prSet>
      <dgm:spPr/>
    </dgm:pt>
    <dgm:pt modelId="{9CE8909A-15A3-4D7C-8F20-17CFA0AF4021}" type="pres">
      <dgm:prSet presAssocID="{86781934-C7EE-48B1-9DB0-401000B0B3CC}" presName="sibTrans" presStyleCnt="0"/>
      <dgm:spPr/>
    </dgm:pt>
    <dgm:pt modelId="{65F1077A-566C-4EF6-B16F-6EF185F562EA}" type="pres">
      <dgm:prSet presAssocID="{E834EF18-4417-402B-9E6A-CBB7E9882CE6}" presName="parenttextcomposite" presStyleCnt="0"/>
      <dgm:spPr/>
    </dgm:pt>
    <dgm:pt modelId="{B9651414-CF36-4AC2-8E6E-C51CD22DC65E}" type="pres">
      <dgm:prSet presAssocID="{E834EF18-4417-402B-9E6A-CBB7E9882CE6}" presName="parenttext" presStyleLbl="revTx" presStyleIdx="2" presStyleCnt="3">
        <dgm:presLayoutVars>
          <dgm:chMax/>
          <dgm:chPref val="2"/>
          <dgm:bulletEnabled val="1"/>
        </dgm:presLayoutVars>
      </dgm:prSet>
      <dgm:spPr/>
    </dgm:pt>
    <dgm:pt modelId="{6988FA84-28EC-47A6-A156-67102B41D198}" type="pres">
      <dgm:prSet presAssocID="{E834EF18-4417-402B-9E6A-CBB7E9882CE6}" presName="composite" presStyleCnt="0"/>
      <dgm:spPr/>
    </dgm:pt>
    <dgm:pt modelId="{D869C09E-21E2-44B7-9D2C-6778F0AAA3F6}" type="pres">
      <dgm:prSet presAssocID="{E834EF18-4417-402B-9E6A-CBB7E9882CE6}" presName="chevron1" presStyleLbl="alignNode1" presStyleIdx="14" presStyleCnt="21"/>
      <dgm:spPr/>
    </dgm:pt>
    <dgm:pt modelId="{87790EA9-500B-4742-A562-7E2FC7DFE120}" type="pres">
      <dgm:prSet presAssocID="{E834EF18-4417-402B-9E6A-CBB7E9882CE6}" presName="chevron2" presStyleLbl="alignNode1" presStyleIdx="15" presStyleCnt="21"/>
      <dgm:spPr/>
    </dgm:pt>
    <dgm:pt modelId="{541CB4D6-7909-4096-AB7C-C922F6B832BA}" type="pres">
      <dgm:prSet presAssocID="{E834EF18-4417-402B-9E6A-CBB7E9882CE6}" presName="chevron3" presStyleLbl="alignNode1" presStyleIdx="16" presStyleCnt="21"/>
      <dgm:spPr/>
    </dgm:pt>
    <dgm:pt modelId="{9AB5062D-C564-4B1A-B761-012698590D56}" type="pres">
      <dgm:prSet presAssocID="{E834EF18-4417-402B-9E6A-CBB7E9882CE6}" presName="chevron4" presStyleLbl="alignNode1" presStyleIdx="17" presStyleCnt="21"/>
      <dgm:spPr/>
    </dgm:pt>
    <dgm:pt modelId="{BD42167E-941E-4358-B9C8-3431D2C41F2E}" type="pres">
      <dgm:prSet presAssocID="{E834EF18-4417-402B-9E6A-CBB7E9882CE6}" presName="chevron5" presStyleLbl="alignNode1" presStyleIdx="18" presStyleCnt="21"/>
      <dgm:spPr/>
    </dgm:pt>
    <dgm:pt modelId="{D9CCFC5F-965E-4526-8F0C-12AF42A64CA0}" type="pres">
      <dgm:prSet presAssocID="{E834EF18-4417-402B-9E6A-CBB7E9882CE6}" presName="chevron6" presStyleLbl="alignNode1" presStyleIdx="19" presStyleCnt="21"/>
      <dgm:spPr/>
    </dgm:pt>
    <dgm:pt modelId="{CFC649F5-CEF7-4FBC-A23B-976E5B430CFE}" type="pres">
      <dgm:prSet presAssocID="{E834EF18-4417-402B-9E6A-CBB7E9882CE6}" presName="chevron7" presStyleLbl="alignNode1" presStyleIdx="20" presStyleCnt="21"/>
      <dgm:spPr/>
    </dgm:pt>
    <dgm:pt modelId="{247ADB95-A892-4225-BF37-386393E787DF}" type="pres">
      <dgm:prSet presAssocID="{E834EF18-4417-402B-9E6A-CBB7E9882CE6}" presName="childtext" presStyleLbl="solidFgAcc1" presStyleIdx="2" presStyleCnt="3">
        <dgm:presLayoutVars>
          <dgm:chMax/>
          <dgm:chPref val="0"/>
          <dgm:bulletEnabled val="1"/>
        </dgm:presLayoutVars>
      </dgm:prSet>
      <dgm:spPr/>
    </dgm:pt>
  </dgm:ptLst>
  <dgm:cxnLst>
    <dgm:cxn modelId="{E470DC41-91B1-42B6-BED9-AF3B1717C164}" srcId="{D82719EC-DDC4-4AB3-8AFA-99917AA5AAE2}" destId="{4B36C620-668F-4FBB-89C7-B962114B134F}" srcOrd="0" destOrd="0" parTransId="{24B75312-3725-475B-A9F9-616B975AB443}" sibTransId="{D84816A0-DB49-40CF-A2C1-34A386733930}"/>
    <dgm:cxn modelId="{631CE3C0-F24A-42C6-8C15-F4AD16C31101}" srcId="{4B36C620-668F-4FBB-89C7-B962114B134F}" destId="{3D8746A3-6739-45B4-BA67-11579AB82692}" srcOrd="0" destOrd="0" parTransId="{3D8F275B-FCAA-47C4-93FC-5998384EC1A2}" sibTransId="{AF04DE92-9605-4056-BDAC-1BD4387FFAD6}"/>
    <dgm:cxn modelId="{75BDD1E2-DED5-4220-9D04-CAA1A0934F6E}" type="presOf" srcId="{D82719EC-DDC4-4AB3-8AFA-99917AA5AAE2}" destId="{9BBCFD1F-80B5-405F-BA6C-6B613A9B320B}" srcOrd="0" destOrd="0" presId="urn:microsoft.com/office/officeart/2008/layout/VerticalAccentList"/>
    <dgm:cxn modelId="{AC818CBB-6152-4453-9883-ACFE17D580A5}" srcId="{D82719EC-DDC4-4AB3-8AFA-99917AA5AAE2}" destId="{BB341AA0-1270-43F7-AF6D-0BE02CC66A64}" srcOrd="1" destOrd="0" parTransId="{FAF2EFD5-06A3-4F33-B3B7-21E182923D27}" sibTransId="{86781934-C7EE-48B1-9DB0-401000B0B3CC}"/>
    <dgm:cxn modelId="{7F21074A-4F71-4B0B-8665-87E67F629984}" srcId="{BB341AA0-1270-43F7-AF6D-0BE02CC66A64}" destId="{5BB948E6-C787-48AF-AF3B-0767129A7C08}" srcOrd="0" destOrd="0" parTransId="{3C3A4425-6189-411D-9110-E4EC9F95E49E}" sibTransId="{772384BC-8DB5-4942-B0A9-E92FDD8FD0E3}"/>
    <dgm:cxn modelId="{0DD0D282-97C5-4389-930C-D86F4CC9459D}" type="presOf" srcId="{5BB948E6-C787-48AF-AF3B-0767129A7C08}" destId="{109C78EE-CEEA-480C-B167-420C776B7B4B}" srcOrd="0" destOrd="0" presId="urn:microsoft.com/office/officeart/2008/layout/VerticalAccentList"/>
    <dgm:cxn modelId="{FA89C443-4A3A-412E-9143-B7382543FA85}" type="presOf" srcId="{4AA7DC31-9C9E-4B22-B851-540CD6F447BE}" destId="{247ADB95-A892-4225-BF37-386393E787DF}" srcOrd="0" destOrd="0" presId="urn:microsoft.com/office/officeart/2008/layout/VerticalAccentList"/>
    <dgm:cxn modelId="{D1C1022B-BE81-4627-8D9F-B429219247E5}" srcId="{D82719EC-DDC4-4AB3-8AFA-99917AA5AAE2}" destId="{E834EF18-4417-402B-9E6A-CBB7E9882CE6}" srcOrd="2" destOrd="0" parTransId="{D298921E-CDC6-4D1D-9334-C74979D24D9A}" sibTransId="{BE6A86DF-E28F-49AA-8694-D17EE631516C}"/>
    <dgm:cxn modelId="{349D7D89-C4B3-4808-A326-32414572EC91}" type="presOf" srcId="{3D8746A3-6739-45B4-BA67-11579AB82692}" destId="{27483410-F8F5-492C-B504-23A31AA086FF}" srcOrd="0" destOrd="0" presId="urn:microsoft.com/office/officeart/2008/layout/VerticalAccentList"/>
    <dgm:cxn modelId="{4FD6BC5E-DF8D-480D-A0DC-51A98728337D}" type="presOf" srcId="{4B36C620-668F-4FBB-89C7-B962114B134F}" destId="{43FC030F-71F3-44CF-9384-B71065E700E3}" srcOrd="0" destOrd="0" presId="urn:microsoft.com/office/officeart/2008/layout/VerticalAccentList"/>
    <dgm:cxn modelId="{8FEBE0EF-3912-4EA9-9B9E-580527CDD291}" type="presOf" srcId="{E834EF18-4417-402B-9E6A-CBB7E9882CE6}" destId="{B9651414-CF36-4AC2-8E6E-C51CD22DC65E}" srcOrd="0" destOrd="0" presId="urn:microsoft.com/office/officeart/2008/layout/VerticalAccentList"/>
    <dgm:cxn modelId="{103377F9-315D-48CC-9367-115D153AD25F}" srcId="{E834EF18-4417-402B-9E6A-CBB7E9882CE6}" destId="{4AA7DC31-9C9E-4B22-B851-540CD6F447BE}" srcOrd="0" destOrd="0" parTransId="{4C90F003-0F06-44CD-9216-EEA497983B2F}" sibTransId="{4995A099-2DEB-4D5D-88E2-DD7C093833DE}"/>
    <dgm:cxn modelId="{ECD76C25-E213-4903-97A4-82705A4359C4}" type="presOf" srcId="{BB341AA0-1270-43F7-AF6D-0BE02CC66A64}" destId="{2544F55E-AF1B-469A-BD80-A74F727E90A9}" srcOrd="0" destOrd="0" presId="urn:microsoft.com/office/officeart/2008/layout/VerticalAccentList"/>
    <dgm:cxn modelId="{2728D00E-88D7-4A33-8F1E-AACCBF469D8C}" type="presParOf" srcId="{9BBCFD1F-80B5-405F-BA6C-6B613A9B320B}" destId="{31427915-8B69-4ED3-90C2-E561768F4DEE}" srcOrd="0" destOrd="0" presId="urn:microsoft.com/office/officeart/2008/layout/VerticalAccentList"/>
    <dgm:cxn modelId="{816BAF2D-D564-4D99-AC98-AA097D3BCB43}" type="presParOf" srcId="{31427915-8B69-4ED3-90C2-E561768F4DEE}" destId="{43FC030F-71F3-44CF-9384-B71065E700E3}" srcOrd="0" destOrd="0" presId="urn:microsoft.com/office/officeart/2008/layout/VerticalAccentList"/>
    <dgm:cxn modelId="{57818B61-30E7-4B1F-8A65-6966CF29FB97}" type="presParOf" srcId="{9BBCFD1F-80B5-405F-BA6C-6B613A9B320B}" destId="{4B2F513E-69B1-4C67-B41A-087A3A775671}" srcOrd="1" destOrd="0" presId="urn:microsoft.com/office/officeart/2008/layout/VerticalAccentList"/>
    <dgm:cxn modelId="{1CE2151D-5BEB-4E5A-ABCB-ED02C7FF1642}" type="presParOf" srcId="{4B2F513E-69B1-4C67-B41A-087A3A775671}" destId="{E4A4F402-4365-465D-9F53-6B431DAB1761}" srcOrd="0" destOrd="0" presId="urn:microsoft.com/office/officeart/2008/layout/VerticalAccentList"/>
    <dgm:cxn modelId="{EE775710-391E-43E7-A33D-CEA096593925}" type="presParOf" srcId="{4B2F513E-69B1-4C67-B41A-087A3A775671}" destId="{C3AA4E56-ED80-44ED-960C-78E5E5A3667A}" srcOrd="1" destOrd="0" presId="urn:microsoft.com/office/officeart/2008/layout/VerticalAccentList"/>
    <dgm:cxn modelId="{5DD06780-4B08-424B-8936-4D3A80CFB998}" type="presParOf" srcId="{4B2F513E-69B1-4C67-B41A-087A3A775671}" destId="{7EF2520C-7F9F-44D0-A2DB-E61AD2437BB4}" srcOrd="2" destOrd="0" presId="urn:microsoft.com/office/officeart/2008/layout/VerticalAccentList"/>
    <dgm:cxn modelId="{FDEFD27D-66E8-4B3F-BF7D-E17B18DABB66}" type="presParOf" srcId="{4B2F513E-69B1-4C67-B41A-087A3A775671}" destId="{6723E037-FC2D-44E3-A971-D056C2552269}" srcOrd="3" destOrd="0" presId="urn:microsoft.com/office/officeart/2008/layout/VerticalAccentList"/>
    <dgm:cxn modelId="{8BC5041B-AAD0-41F8-B622-175634570003}" type="presParOf" srcId="{4B2F513E-69B1-4C67-B41A-087A3A775671}" destId="{7805C0BC-0CD0-46C7-A962-C55E72E8D9F5}" srcOrd="4" destOrd="0" presId="urn:microsoft.com/office/officeart/2008/layout/VerticalAccentList"/>
    <dgm:cxn modelId="{98EC42EB-EDAA-4BCE-B658-8C3E6C742D45}" type="presParOf" srcId="{4B2F513E-69B1-4C67-B41A-087A3A775671}" destId="{99858257-E070-4642-BEB9-11A8F5303E88}" srcOrd="5" destOrd="0" presId="urn:microsoft.com/office/officeart/2008/layout/VerticalAccentList"/>
    <dgm:cxn modelId="{5B647B27-E243-4228-B220-D16168967872}" type="presParOf" srcId="{4B2F513E-69B1-4C67-B41A-087A3A775671}" destId="{490A1A64-A80E-47BB-BA12-DC954A137867}" srcOrd="6" destOrd="0" presId="urn:microsoft.com/office/officeart/2008/layout/VerticalAccentList"/>
    <dgm:cxn modelId="{902AD7B4-A4C2-466F-A667-1573F0E95885}" type="presParOf" srcId="{4B2F513E-69B1-4C67-B41A-087A3A775671}" destId="{27483410-F8F5-492C-B504-23A31AA086FF}" srcOrd="7" destOrd="0" presId="urn:microsoft.com/office/officeart/2008/layout/VerticalAccentList"/>
    <dgm:cxn modelId="{4D6078BE-7734-49C0-A0BC-34ADC910BDE3}" type="presParOf" srcId="{9BBCFD1F-80B5-405F-BA6C-6B613A9B320B}" destId="{6EAE0303-109F-4C30-9E21-34FAA6B7667B}" srcOrd="2" destOrd="0" presId="urn:microsoft.com/office/officeart/2008/layout/VerticalAccentList"/>
    <dgm:cxn modelId="{3BC08160-F462-40EC-AD0E-8A8675780B0E}" type="presParOf" srcId="{9BBCFD1F-80B5-405F-BA6C-6B613A9B320B}" destId="{A352838C-09EA-4DE8-9BD8-B95A9ED828EC}" srcOrd="3" destOrd="0" presId="urn:microsoft.com/office/officeart/2008/layout/VerticalAccentList"/>
    <dgm:cxn modelId="{711BDD8F-B712-4C69-8B8E-F788727286A5}" type="presParOf" srcId="{A352838C-09EA-4DE8-9BD8-B95A9ED828EC}" destId="{2544F55E-AF1B-469A-BD80-A74F727E90A9}" srcOrd="0" destOrd="0" presId="urn:microsoft.com/office/officeart/2008/layout/VerticalAccentList"/>
    <dgm:cxn modelId="{2F63E9D8-C7F8-45FB-B028-E93645F14234}" type="presParOf" srcId="{9BBCFD1F-80B5-405F-BA6C-6B613A9B320B}" destId="{F907D3F7-15DB-4D70-85FC-BBA47F00DDE9}" srcOrd="4" destOrd="0" presId="urn:microsoft.com/office/officeart/2008/layout/VerticalAccentList"/>
    <dgm:cxn modelId="{4E207256-37C2-4EF7-A1F0-936DC8437ACD}" type="presParOf" srcId="{F907D3F7-15DB-4D70-85FC-BBA47F00DDE9}" destId="{40B75A50-B39D-43FA-822E-AA5FDCBA7D53}" srcOrd="0" destOrd="0" presId="urn:microsoft.com/office/officeart/2008/layout/VerticalAccentList"/>
    <dgm:cxn modelId="{E23D8E01-7176-42E0-A696-046DF9548C1C}" type="presParOf" srcId="{F907D3F7-15DB-4D70-85FC-BBA47F00DDE9}" destId="{F0CDBCA8-7869-43CF-9139-ACEB1D1AB30F}" srcOrd="1" destOrd="0" presId="urn:microsoft.com/office/officeart/2008/layout/VerticalAccentList"/>
    <dgm:cxn modelId="{3D489075-09D6-4437-AFCF-3CDC1574315C}" type="presParOf" srcId="{F907D3F7-15DB-4D70-85FC-BBA47F00DDE9}" destId="{B1D526CD-2EC9-43B9-B3F5-4530D51A0454}" srcOrd="2" destOrd="0" presId="urn:microsoft.com/office/officeart/2008/layout/VerticalAccentList"/>
    <dgm:cxn modelId="{93F87040-65A7-4569-98DD-AF7E57BA971E}" type="presParOf" srcId="{F907D3F7-15DB-4D70-85FC-BBA47F00DDE9}" destId="{28DA8FFC-66C8-4B20-B4CC-9F9EF7724C43}" srcOrd="3" destOrd="0" presId="urn:microsoft.com/office/officeart/2008/layout/VerticalAccentList"/>
    <dgm:cxn modelId="{B71ECEC5-E85D-454E-BE6D-0470E9E270AA}" type="presParOf" srcId="{F907D3F7-15DB-4D70-85FC-BBA47F00DDE9}" destId="{BAC155FB-61D9-484D-B641-93D85BA7BA86}" srcOrd="4" destOrd="0" presId="urn:microsoft.com/office/officeart/2008/layout/VerticalAccentList"/>
    <dgm:cxn modelId="{18C305EF-48D0-46B6-B6AF-B9762C06769A}" type="presParOf" srcId="{F907D3F7-15DB-4D70-85FC-BBA47F00DDE9}" destId="{EEBF1EAF-74CA-4A78-8675-1DDE13B37A9C}" srcOrd="5" destOrd="0" presId="urn:microsoft.com/office/officeart/2008/layout/VerticalAccentList"/>
    <dgm:cxn modelId="{5C87C9CB-6848-4922-9C90-E56A2A34CDEE}" type="presParOf" srcId="{F907D3F7-15DB-4D70-85FC-BBA47F00DDE9}" destId="{0979B990-5E63-477D-8161-DE959628104F}" srcOrd="6" destOrd="0" presId="urn:microsoft.com/office/officeart/2008/layout/VerticalAccentList"/>
    <dgm:cxn modelId="{F57E25CD-96FC-48A3-BDF0-FD8622219678}" type="presParOf" srcId="{F907D3F7-15DB-4D70-85FC-BBA47F00DDE9}" destId="{109C78EE-CEEA-480C-B167-420C776B7B4B}" srcOrd="7" destOrd="0" presId="urn:microsoft.com/office/officeart/2008/layout/VerticalAccentList"/>
    <dgm:cxn modelId="{87E71B23-C028-49A6-9B10-7E0689522268}" type="presParOf" srcId="{9BBCFD1F-80B5-405F-BA6C-6B613A9B320B}" destId="{9CE8909A-15A3-4D7C-8F20-17CFA0AF4021}" srcOrd="5" destOrd="0" presId="urn:microsoft.com/office/officeart/2008/layout/VerticalAccentList"/>
    <dgm:cxn modelId="{C313752D-6065-42C7-AFC6-DA9086898896}" type="presParOf" srcId="{9BBCFD1F-80B5-405F-BA6C-6B613A9B320B}" destId="{65F1077A-566C-4EF6-B16F-6EF185F562EA}" srcOrd="6" destOrd="0" presId="urn:microsoft.com/office/officeart/2008/layout/VerticalAccentList"/>
    <dgm:cxn modelId="{AA645180-8699-4442-BE2A-D78D27DD010B}" type="presParOf" srcId="{65F1077A-566C-4EF6-B16F-6EF185F562EA}" destId="{B9651414-CF36-4AC2-8E6E-C51CD22DC65E}" srcOrd="0" destOrd="0" presId="urn:microsoft.com/office/officeart/2008/layout/VerticalAccentList"/>
    <dgm:cxn modelId="{463F7A00-F353-4C13-955A-AC6454210AB7}" type="presParOf" srcId="{9BBCFD1F-80B5-405F-BA6C-6B613A9B320B}" destId="{6988FA84-28EC-47A6-A156-67102B41D198}" srcOrd="7" destOrd="0" presId="urn:microsoft.com/office/officeart/2008/layout/VerticalAccentList"/>
    <dgm:cxn modelId="{84703137-B5B4-4CB2-996B-5294C29D2A60}" type="presParOf" srcId="{6988FA84-28EC-47A6-A156-67102B41D198}" destId="{D869C09E-21E2-44B7-9D2C-6778F0AAA3F6}" srcOrd="0" destOrd="0" presId="urn:microsoft.com/office/officeart/2008/layout/VerticalAccentList"/>
    <dgm:cxn modelId="{8D0935FF-2AC3-475C-9B94-13370C8AAA78}" type="presParOf" srcId="{6988FA84-28EC-47A6-A156-67102B41D198}" destId="{87790EA9-500B-4742-A562-7E2FC7DFE120}" srcOrd="1" destOrd="0" presId="urn:microsoft.com/office/officeart/2008/layout/VerticalAccentList"/>
    <dgm:cxn modelId="{857D4644-AA05-4A40-9160-4DB1DF4E2919}" type="presParOf" srcId="{6988FA84-28EC-47A6-A156-67102B41D198}" destId="{541CB4D6-7909-4096-AB7C-C922F6B832BA}" srcOrd="2" destOrd="0" presId="urn:microsoft.com/office/officeart/2008/layout/VerticalAccentList"/>
    <dgm:cxn modelId="{CA426036-D933-47D0-A4EA-8CFD915BBF6B}" type="presParOf" srcId="{6988FA84-28EC-47A6-A156-67102B41D198}" destId="{9AB5062D-C564-4B1A-B761-012698590D56}" srcOrd="3" destOrd="0" presId="urn:microsoft.com/office/officeart/2008/layout/VerticalAccentList"/>
    <dgm:cxn modelId="{057D26B7-EF3C-4EB0-86B4-2801BE25672F}" type="presParOf" srcId="{6988FA84-28EC-47A6-A156-67102B41D198}" destId="{BD42167E-941E-4358-B9C8-3431D2C41F2E}" srcOrd="4" destOrd="0" presId="urn:microsoft.com/office/officeart/2008/layout/VerticalAccentList"/>
    <dgm:cxn modelId="{7E6E5FFF-DA83-4F9D-9DBF-F65B03E2C4ED}" type="presParOf" srcId="{6988FA84-28EC-47A6-A156-67102B41D198}" destId="{D9CCFC5F-965E-4526-8F0C-12AF42A64CA0}" srcOrd="5" destOrd="0" presId="urn:microsoft.com/office/officeart/2008/layout/VerticalAccentList"/>
    <dgm:cxn modelId="{04655BB6-C457-4000-9DCA-6997FD46334E}" type="presParOf" srcId="{6988FA84-28EC-47A6-A156-67102B41D198}" destId="{CFC649F5-CEF7-4FBC-A23B-976E5B430CFE}" srcOrd="6" destOrd="0" presId="urn:microsoft.com/office/officeart/2008/layout/VerticalAccentList"/>
    <dgm:cxn modelId="{7653A6A7-D8A4-44B2-B78F-1879006B028A}" type="presParOf" srcId="{6988FA84-28EC-47A6-A156-67102B41D198}" destId="{247ADB95-A892-4225-BF37-386393E787DF}" srcOrd="7" destOrd="0" presId="urn:microsoft.com/office/officeart/2008/layout/Vertical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C8BCEF8-7CC1-4C02-B0B3-AEC5DD72B7FA}" type="doc">
      <dgm:prSet loTypeId="urn:microsoft.com/office/officeart/2005/8/layout/list1" loCatId="list" qsTypeId="urn:microsoft.com/office/officeart/2005/8/quickstyle/simple1" qsCatId="simple" csTypeId="urn:microsoft.com/office/officeart/2005/8/colors/accent0_1" csCatId="mainScheme" phldr="1"/>
      <dgm:spPr/>
      <dgm:t>
        <a:bodyPr/>
        <a:lstStyle/>
        <a:p>
          <a:endParaRPr lang="pt-BR"/>
        </a:p>
      </dgm:t>
    </dgm:pt>
    <dgm:pt modelId="{E7286CA7-8FD3-4CEC-BBE6-F70ED55633CD}">
      <dgm:prSet phldrT="[Texto]" custT="1"/>
      <dgm:spPr/>
      <dgm:t>
        <a:bodyPr/>
        <a:lstStyle/>
        <a:p>
          <a:r>
            <a:rPr lang="pt-BR" sz="3200"/>
            <a:t>Family mobility (immigration/emigration)</a:t>
          </a:r>
          <a:endParaRPr lang="pt-BR" sz="3200" dirty="0"/>
        </a:p>
      </dgm:t>
    </dgm:pt>
    <dgm:pt modelId="{A2E155CE-47B9-4209-8711-0EFF04616CA1}" type="parTrans" cxnId="{E2B52330-EF46-49FF-B9FE-183313631D5A}">
      <dgm:prSet/>
      <dgm:spPr/>
      <dgm:t>
        <a:bodyPr/>
        <a:lstStyle/>
        <a:p>
          <a:endParaRPr lang="pt-BR" sz="3200">
            <a:solidFill>
              <a:schemeClr val="tx1"/>
            </a:solidFill>
          </a:endParaRPr>
        </a:p>
      </dgm:t>
    </dgm:pt>
    <dgm:pt modelId="{A15C34A4-751E-4773-9DA4-CF26D8DB6B41}" type="sibTrans" cxnId="{E2B52330-EF46-49FF-B9FE-183313631D5A}">
      <dgm:prSet/>
      <dgm:spPr/>
      <dgm:t>
        <a:bodyPr/>
        <a:lstStyle/>
        <a:p>
          <a:endParaRPr lang="pt-BR" sz="3200">
            <a:solidFill>
              <a:schemeClr val="tx1"/>
            </a:solidFill>
          </a:endParaRPr>
        </a:p>
      </dgm:t>
    </dgm:pt>
    <dgm:pt modelId="{A6475D4F-5136-4DF4-AA98-7C6C871F6D7C}">
      <dgm:prSet phldrT="[Texto]" custT="1"/>
      <dgm:spPr/>
      <dgm:t>
        <a:bodyPr/>
        <a:lstStyle/>
        <a:p>
          <a:r>
            <a:rPr lang="pt-BR" sz="3200"/>
            <a:t>Birth rates</a:t>
          </a:r>
          <a:endParaRPr lang="pt-BR" sz="3200" dirty="0"/>
        </a:p>
      </dgm:t>
    </dgm:pt>
    <dgm:pt modelId="{79EB0422-42B9-4D6C-B1D0-9C612C9452F1}" type="parTrans" cxnId="{D1A2AC0D-E20E-48EB-AF00-16005A34F277}">
      <dgm:prSet/>
      <dgm:spPr/>
      <dgm:t>
        <a:bodyPr/>
        <a:lstStyle/>
        <a:p>
          <a:endParaRPr lang="pt-BR" sz="3200">
            <a:solidFill>
              <a:schemeClr val="tx1"/>
            </a:solidFill>
          </a:endParaRPr>
        </a:p>
      </dgm:t>
    </dgm:pt>
    <dgm:pt modelId="{9B31332B-F828-46C5-8013-C425B35D2D7A}" type="sibTrans" cxnId="{D1A2AC0D-E20E-48EB-AF00-16005A34F277}">
      <dgm:prSet/>
      <dgm:spPr/>
      <dgm:t>
        <a:bodyPr/>
        <a:lstStyle/>
        <a:p>
          <a:endParaRPr lang="pt-BR" sz="3200">
            <a:solidFill>
              <a:schemeClr val="tx1"/>
            </a:solidFill>
          </a:endParaRPr>
        </a:p>
      </dgm:t>
    </dgm:pt>
    <dgm:pt modelId="{5A0C730A-2C57-4616-8D2A-199EAA3CC015}">
      <dgm:prSet phldrT="[Texto]" custT="1"/>
      <dgm:spPr/>
      <dgm:t>
        <a:bodyPr/>
        <a:lstStyle/>
        <a:p>
          <a:r>
            <a:rPr lang="pt-BR" sz="3200"/>
            <a:t>Mortality rates</a:t>
          </a:r>
          <a:endParaRPr lang="pt-BR" sz="3200" dirty="0"/>
        </a:p>
      </dgm:t>
    </dgm:pt>
    <dgm:pt modelId="{D5C750F3-80CD-4412-B5B1-017DC713EADE}" type="parTrans" cxnId="{0D2D4202-3BE5-4179-A878-AEEC0B29FE42}">
      <dgm:prSet/>
      <dgm:spPr/>
      <dgm:t>
        <a:bodyPr/>
        <a:lstStyle/>
        <a:p>
          <a:endParaRPr lang="pt-BR" sz="3200">
            <a:solidFill>
              <a:schemeClr val="tx1"/>
            </a:solidFill>
          </a:endParaRPr>
        </a:p>
      </dgm:t>
    </dgm:pt>
    <dgm:pt modelId="{64E255AA-3860-430A-8982-D8646C492425}" type="sibTrans" cxnId="{0D2D4202-3BE5-4179-A878-AEEC0B29FE42}">
      <dgm:prSet/>
      <dgm:spPr/>
      <dgm:t>
        <a:bodyPr/>
        <a:lstStyle/>
        <a:p>
          <a:endParaRPr lang="pt-BR" sz="3200">
            <a:solidFill>
              <a:schemeClr val="tx1"/>
            </a:solidFill>
          </a:endParaRPr>
        </a:p>
      </dgm:t>
    </dgm:pt>
    <dgm:pt modelId="{ABFF5981-F63E-431B-BFA1-D64757367B5D}">
      <dgm:prSet custT="1"/>
      <dgm:spPr/>
      <dgm:t>
        <a:bodyPr/>
        <a:lstStyle/>
        <a:p>
          <a:r>
            <a:rPr lang="pt-BR" sz="3200"/>
            <a:t>Animal acquisition rates</a:t>
          </a:r>
          <a:endParaRPr lang="pt-BR" sz="3200" dirty="0"/>
        </a:p>
      </dgm:t>
    </dgm:pt>
    <dgm:pt modelId="{2D18B355-42F2-4871-BBF0-413C5F362E17}" type="parTrans" cxnId="{6306D681-69C7-460F-8D52-C6CB3E299239}">
      <dgm:prSet/>
      <dgm:spPr/>
      <dgm:t>
        <a:bodyPr/>
        <a:lstStyle/>
        <a:p>
          <a:endParaRPr lang="pt-BR" sz="3200">
            <a:solidFill>
              <a:schemeClr val="tx1"/>
            </a:solidFill>
          </a:endParaRPr>
        </a:p>
      </dgm:t>
    </dgm:pt>
    <dgm:pt modelId="{1F63A688-BB41-4319-939B-E2E19A052AEE}" type="sibTrans" cxnId="{6306D681-69C7-460F-8D52-C6CB3E299239}">
      <dgm:prSet/>
      <dgm:spPr/>
      <dgm:t>
        <a:bodyPr/>
        <a:lstStyle/>
        <a:p>
          <a:endParaRPr lang="pt-BR" sz="3200">
            <a:solidFill>
              <a:schemeClr val="tx1"/>
            </a:solidFill>
          </a:endParaRPr>
        </a:p>
      </dgm:t>
    </dgm:pt>
    <dgm:pt modelId="{0F960099-244F-4160-9D04-E0D1ECC77842}" type="pres">
      <dgm:prSet presAssocID="{FC8BCEF8-7CC1-4C02-B0B3-AEC5DD72B7FA}" presName="linear" presStyleCnt="0">
        <dgm:presLayoutVars>
          <dgm:dir/>
          <dgm:animLvl val="lvl"/>
          <dgm:resizeHandles val="exact"/>
        </dgm:presLayoutVars>
      </dgm:prSet>
      <dgm:spPr/>
    </dgm:pt>
    <dgm:pt modelId="{2E8E5CBF-F1CC-48FD-8F62-5A15362B1939}" type="pres">
      <dgm:prSet presAssocID="{E7286CA7-8FD3-4CEC-BBE6-F70ED55633CD}" presName="parentLin" presStyleCnt="0"/>
      <dgm:spPr/>
    </dgm:pt>
    <dgm:pt modelId="{079B8C9F-F322-4635-BE4C-9ADEEB2D90B2}" type="pres">
      <dgm:prSet presAssocID="{E7286CA7-8FD3-4CEC-BBE6-F70ED55633CD}" presName="parentLeftMargin" presStyleLbl="node1" presStyleIdx="0" presStyleCnt="4"/>
      <dgm:spPr/>
    </dgm:pt>
    <dgm:pt modelId="{8B75C73D-A09D-4137-972D-19111CED90DB}" type="pres">
      <dgm:prSet presAssocID="{E7286CA7-8FD3-4CEC-BBE6-F70ED55633CD}" presName="parentText" presStyleLbl="node1" presStyleIdx="0" presStyleCnt="4" custScaleX="116618">
        <dgm:presLayoutVars>
          <dgm:chMax val="0"/>
          <dgm:bulletEnabled val="1"/>
        </dgm:presLayoutVars>
      </dgm:prSet>
      <dgm:spPr/>
    </dgm:pt>
    <dgm:pt modelId="{E775EDDC-B28A-41E6-8CF3-D2E9A5666841}" type="pres">
      <dgm:prSet presAssocID="{E7286CA7-8FD3-4CEC-BBE6-F70ED55633CD}" presName="negativeSpace" presStyleCnt="0"/>
      <dgm:spPr/>
    </dgm:pt>
    <dgm:pt modelId="{04EEFC1D-447A-4FCA-A374-975BE8B4F396}" type="pres">
      <dgm:prSet presAssocID="{E7286CA7-8FD3-4CEC-BBE6-F70ED55633CD}" presName="childText" presStyleLbl="conFgAcc1" presStyleIdx="0" presStyleCnt="4">
        <dgm:presLayoutVars>
          <dgm:bulletEnabled val="1"/>
        </dgm:presLayoutVars>
      </dgm:prSet>
      <dgm:spPr/>
    </dgm:pt>
    <dgm:pt modelId="{6F7293A0-7180-474A-BB2A-805DDB1F5FB1}" type="pres">
      <dgm:prSet presAssocID="{A15C34A4-751E-4773-9DA4-CF26D8DB6B41}" presName="spaceBetweenRectangles" presStyleCnt="0"/>
      <dgm:spPr/>
    </dgm:pt>
    <dgm:pt modelId="{27E1F482-72AD-4449-A952-AD019D1AB8A2}" type="pres">
      <dgm:prSet presAssocID="{A6475D4F-5136-4DF4-AA98-7C6C871F6D7C}" presName="parentLin" presStyleCnt="0"/>
      <dgm:spPr/>
    </dgm:pt>
    <dgm:pt modelId="{23BA7A4C-2D99-4D68-BC8D-19332E47910B}" type="pres">
      <dgm:prSet presAssocID="{A6475D4F-5136-4DF4-AA98-7C6C871F6D7C}" presName="parentLeftMargin" presStyleLbl="node1" presStyleIdx="0" presStyleCnt="4"/>
      <dgm:spPr/>
    </dgm:pt>
    <dgm:pt modelId="{D8FA2E94-B873-4434-BA4C-483F0489824A}" type="pres">
      <dgm:prSet presAssocID="{A6475D4F-5136-4DF4-AA98-7C6C871F6D7C}" presName="parentText" presStyleLbl="node1" presStyleIdx="1" presStyleCnt="4">
        <dgm:presLayoutVars>
          <dgm:chMax val="0"/>
          <dgm:bulletEnabled val="1"/>
        </dgm:presLayoutVars>
      </dgm:prSet>
      <dgm:spPr/>
    </dgm:pt>
    <dgm:pt modelId="{F8E8889F-1E0E-433D-8B6B-13952C54D4A1}" type="pres">
      <dgm:prSet presAssocID="{A6475D4F-5136-4DF4-AA98-7C6C871F6D7C}" presName="negativeSpace" presStyleCnt="0"/>
      <dgm:spPr/>
    </dgm:pt>
    <dgm:pt modelId="{D5E3F943-07AA-4BBC-B2AD-5599211A5132}" type="pres">
      <dgm:prSet presAssocID="{A6475D4F-5136-4DF4-AA98-7C6C871F6D7C}" presName="childText" presStyleLbl="conFgAcc1" presStyleIdx="1" presStyleCnt="4">
        <dgm:presLayoutVars>
          <dgm:bulletEnabled val="1"/>
        </dgm:presLayoutVars>
      </dgm:prSet>
      <dgm:spPr/>
    </dgm:pt>
    <dgm:pt modelId="{26FCEF4F-80D1-45F7-990E-090BC34BFDA6}" type="pres">
      <dgm:prSet presAssocID="{9B31332B-F828-46C5-8013-C425B35D2D7A}" presName="spaceBetweenRectangles" presStyleCnt="0"/>
      <dgm:spPr/>
    </dgm:pt>
    <dgm:pt modelId="{9C75BDE4-165D-4470-9609-12D3EA162BAB}" type="pres">
      <dgm:prSet presAssocID="{5A0C730A-2C57-4616-8D2A-199EAA3CC015}" presName="parentLin" presStyleCnt="0"/>
      <dgm:spPr/>
    </dgm:pt>
    <dgm:pt modelId="{6793E202-183F-488D-803C-4BD88E5AC91E}" type="pres">
      <dgm:prSet presAssocID="{5A0C730A-2C57-4616-8D2A-199EAA3CC015}" presName="parentLeftMargin" presStyleLbl="node1" presStyleIdx="1" presStyleCnt="4"/>
      <dgm:spPr/>
    </dgm:pt>
    <dgm:pt modelId="{A5686711-04F7-4EBE-9238-4925545C775E}" type="pres">
      <dgm:prSet presAssocID="{5A0C730A-2C57-4616-8D2A-199EAA3CC015}" presName="parentText" presStyleLbl="node1" presStyleIdx="2" presStyleCnt="4">
        <dgm:presLayoutVars>
          <dgm:chMax val="0"/>
          <dgm:bulletEnabled val="1"/>
        </dgm:presLayoutVars>
      </dgm:prSet>
      <dgm:spPr/>
    </dgm:pt>
    <dgm:pt modelId="{8B06C8CD-8FD1-4F1F-82ED-7283E73B9A0A}" type="pres">
      <dgm:prSet presAssocID="{5A0C730A-2C57-4616-8D2A-199EAA3CC015}" presName="negativeSpace" presStyleCnt="0"/>
      <dgm:spPr/>
    </dgm:pt>
    <dgm:pt modelId="{0B4812F9-9E02-4103-AFAE-310A743EAA5A}" type="pres">
      <dgm:prSet presAssocID="{5A0C730A-2C57-4616-8D2A-199EAA3CC015}" presName="childText" presStyleLbl="conFgAcc1" presStyleIdx="2" presStyleCnt="4">
        <dgm:presLayoutVars>
          <dgm:bulletEnabled val="1"/>
        </dgm:presLayoutVars>
      </dgm:prSet>
      <dgm:spPr/>
    </dgm:pt>
    <dgm:pt modelId="{863E4865-E117-4BCE-8D09-CD29618C08FE}" type="pres">
      <dgm:prSet presAssocID="{64E255AA-3860-430A-8982-D8646C492425}" presName="spaceBetweenRectangles" presStyleCnt="0"/>
      <dgm:spPr/>
    </dgm:pt>
    <dgm:pt modelId="{692F5161-87CE-4936-AE05-BD5E5F0642C8}" type="pres">
      <dgm:prSet presAssocID="{ABFF5981-F63E-431B-BFA1-D64757367B5D}" presName="parentLin" presStyleCnt="0"/>
      <dgm:spPr/>
    </dgm:pt>
    <dgm:pt modelId="{A9ADF301-8D8D-4E9B-AC4E-36324F2F784F}" type="pres">
      <dgm:prSet presAssocID="{ABFF5981-F63E-431B-BFA1-D64757367B5D}" presName="parentLeftMargin" presStyleLbl="node1" presStyleIdx="2" presStyleCnt="4"/>
      <dgm:spPr/>
    </dgm:pt>
    <dgm:pt modelId="{39F21713-D167-4F0A-8E7E-1C785859EAF1}" type="pres">
      <dgm:prSet presAssocID="{ABFF5981-F63E-431B-BFA1-D64757367B5D}" presName="parentText" presStyleLbl="node1" presStyleIdx="3" presStyleCnt="4">
        <dgm:presLayoutVars>
          <dgm:chMax val="0"/>
          <dgm:bulletEnabled val="1"/>
        </dgm:presLayoutVars>
      </dgm:prSet>
      <dgm:spPr/>
    </dgm:pt>
    <dgm:pt modelId="{B732B13F-9736-4F18-9E4A-D788231BAB87}" type="pres">
      <dgm:prSet presAssocID="{ABFF5981-F63E-431B-BFA1-D64757367B5D}" presName="negativeSpace" presStyleCnt="0"/>
      <dgm:spPr/>
    </dgm:pt>
    <dgm:pt modelId="{3D03ECD1-D7D4-4D41-990A-1793182F9764}" type="pres">
      <dgm:prSet presAssocID="{ABFF5981-F63E-431B-BFA1-D64757367B5D}" presName="childText" presStyleLbl="conFgAcc1" presStyleIdx="3" presStyleCnt="4">
        <dgm:presLayoutVars>
          <dgm:bulletEnabled val="1"/>
        </dgm:presLayoutVars>
      </dgm:prSet>
      <dgm:spPr/>
    </dgm:pt>
  </dgm:ptLst>
  <dgm:cxnLst>
    <dgm:cxn modelId="{BE44DF12-E71B-408E-AC66-2382E9C8D5E3}" type="presOf" srcId="{5A0C730A-2C57-4616-8D2A-199EAA3CC015}" destId="{A5686711-04F7-4EBE-9238-4925545C775E}" srcOrd="1" destOrd="0" presId="urn:microsoft.com/office/officeart/2005/8/layout/list1"/>
    <dgm:cxn modelId="{6306D681-69C7-460F-8D52-C6CB3E299239}" srcId="{FC8BCEF8-7CC1-4C02-B0B3-AEC5DD72B7FA}" destId="{ABFF5981-F63E-431B-BFA1-D64757367B5D}" srcOrd="3" destOrd="0" parTransId="{2D18B355-42F2-4871-BBF0-413C5F362E17}" sibTransId="{1F63A688-BB41-4319-939B-E2E19A052AEE}"/>
    <dgm:cxn modelId="{9EF27368-48EA-447A-A552-8498F32FBDF7}" type="presOf" srcId="{5A0C730A-2C57-4616-8D2A-199EAA3CC015}" destId="{6793E202-183F-488D-803C-4BD88E5AC91E}" srcOrd="0" destOrd="0" presId="urn:microsoft.com/office/officeart/2005/8/layout/list1"/>
    <dgm:cxn modelId="{E2B52330-EF46-49FF-B9FE-183313631D5A}" srcId="{FC8BCEF8-7CC1-4C02-B0B3-AEC5DD72B7FA}" destId="{E7286CA7-8FD3-4CEC-BBE6-F70ED55633CD}" srcOrd="0" destOrd="0" parTransId="{A2E155CE-47B9-4209-8711-0EFF04616CA1}" sibTransId="{A15C34A4-751E-4773-9DA4-CF26D8DB6B41}"/>
    <dgm:cxn modelId="{512C3A2B-610E-48CA-8BB5-8081B36903D7}" type="presOf" srcId="{A6475D4F-5136-4DF4-AA98-7C6C871F6D7C}" destId="{23BA7A4C-2D99-4D68-BC8D-19332E47910B}" srcOrd="0" destOrd="0" presId="urn:microsoft.com/office/officeart/2005/8/layout/list1"/>
    <dgm:cxn modelId="{D1A2AC0D-E20E-48EB-AF00-16005A34F277}" srcId="{FC8BCEF8-7CC1-4C02-B0B3-AEC5DD72B7FA}" destId="{A6475D4F-5136-4DF4-AA98-7C6C871F6D7C}" srcOrd="1" destOrd="0" parTransId="{79EB0422-42B9-4D6C-B1D0-9C612C9452F1}" sibTransId="{9B31332B-F828-46C5-8013-C425B35D2D7A}"/>
    <dgm:cxn modelId="{E1D127A4-3C4B-4D61-9C8E-1CA08198453A}" type="presOf" srcId="{A6475D4F-5136-4DF4-AA98-7C6C871F6D7C}" destId="{D8FA2E94-B873-4434-BA4C-483F0489824A}" srcOrd="1" destOrd="0" presId="urn:microsoft.com/office/officeart/2005/8/layout/list1"/>
    <dgm:cxn modelId="{4F55CDD5-FD34-4614-A2EF-909EAEA9EAE0}" type="presOf" srcId="{E7286CA7-8FD3-4CEC-BBE6-F70ED55633CD}" destId="{079B8C9F-F322-4635-BE4C-9ADEEB2D90B2}" srcOrd="0" destOrd="0" presId="urn:microsoft.com/office/officeart/2005/8/layout/list1"/>
    <dgm:cxn modelId="{3332B47C-CFD4-4204-B215-6567AC71A630}" type="presOf" srcId="{ABFF5981-F63E-431B-BFA1-D64757367B5D}" destId="{A9ADF301-8D8D-4E9B-AC4E-36324F2F784F}" srcOrd="0" destOrd="0" presId="urn:microsoft.com/office/officeart/2005/8/layout/list1"/>
    <dgm:cxn modelId="{8EE3D4FD-5583-421C-9D71-57DF039C4C3F}" type="presOf" srcId="{ABFF5981-F63E-431B-BFA1-D64757367B5D}" destId="{39F21713-D167-4F0A-8E7E-1C785859EAF1}" srcOrd="1" destOrd="0" presId="urn:microsoft.com/office/officeart/2005/8/layout/list1"/>
    <dgm:cxn modelId="{07D8CA90-CD51-4C3C-A5BB-70E8D4855E8B}" type="presOf" srcId="{FC8BCEF8-7CC1-4C02-B0B3-AEC5DD72B7FA}" destId="{0F960099-244F-4160-9D04-E0D1ECC77842}" srcOrd="0" destOrd="0" presId="urn:microsoft.com/office/officeart/2005/8/layout/list1"/>
    <dgm:cxn modelId="{0D2D4202-3BE5-4179-A878-AEEC0B29FE42}" srcId="{FC8BCEF8-7CC1-4C02-B0B3-AEC5DD72B7FA}" destId="{5A0C730A-2C57-4616-8D2A-199EAA3CC015}" srcOrd="2" destOrd="0" parTransId="{D5C750F3-80CD-4412-B5B1-017DC713EADE}" sibTransId="{64E255AA-3860-430A-8982-D8646C492425}"/>
    <dgm:cxn modelId="{EA912E53-EF42-424D-A936-E3AF291CEC1D}" type="presOf" srcId="{E7286CA7-8FD3-4CEC-BBE6-F70ED55633CD}" destId="{8B75C73D-A09D-4137-972D-19111CED90DB}" srcOrd="1" destOrd="0" presId="urn:microsoft.com/office/officeart/2005/8/layout/list1"/>
    <dgm:cxn modelId="{3DAE16EA-6689-4A51-BAE5-5942D4B01FF9}" type="presParOf" srcId="{0F960099-244F-4160-9D04-E0D1ECC77842}" destId="{2E8E5CBF-F1CC-48FD-8F62-5A15362B1939}" srcOrd="0" destOrd="0" presId="urn:microsoft.com/office/officeart/2005/8/layout/list1"/>
    <dgm:cxn modelId="{509E9D2B-2287-4180-9F05-484AB57AB778}" type="presParOf" srcId="{2E8E5CBF-F1CC-48FD-8F62-5A15362B1939}" destId="{079B8C9F-F322-4635-BE4C-9ADEEB2D90B2}" srcOrd="0" destOrd="0" presId="urn:microsoft.com/office/officeart/2005/8/layout/list1"/>
    <dgm:cxn modelId="{E1894443-8B4E-4186-9F01-6B1779DDEB41}" type="presParOf" srcId="{2E8E5CBF-F1CC-48FD-8F62-5A15362B1939}" destId="{8B75C73D-A09D-4137-972D-19111CED90DB}" srcOrd="1" destOrd="0" presId="urn:microsoft.com/office/officeart/2005/8/layout/list1"/>
    <dgm:cxn modelId="{A2447B3B-D8E2-4AC7-A9E2-4D6FB7B5803C}" type="presParOf" srcId="{0F960099-244F-4160-9D04-E0D1ECC77842}" destId="{E775EDDC-B28A-41E6-8CF3-D2E9A5666841}" srcOrd="1" destOrd="0" presId="urn:microsoft.com/office/officeart/2005/8/layout/list1"/>
    <dgm:cxn modelId="{D34E0783-423C-4FBC-A5F1-FF5825D96A5A}" type="presParOf" srcId="{0F960099-244F-4160-9D04-E0D1ECC77842}" destId="{04EEFC1D-447A-4FCA-A374-975BE8B4F396}" srcOrd="2" destOrd="0" presId="urn:microsoft.com/office/officeart/2005/8/layout/list1"/>
    <dgm:cxn modelId="{5619E37A-C376-4859-B712-87455082E0E7}" type="presParOf" srcId="{0F960099-244F-4160-9D04-E0D1ECC77842}" destId="{6F7293A0-7180-474A-BB2A-805DDB1F5FB1}" srcOrd="3" destOrd="0" presId="urn:microsoft.com/office/officeart/2005/8/layout/list1"/>
    <dgm:cxn modelId="{147B0FAB-82D2-4CF7-A796-D89747B60EE3}" type="presParOf" srcId="{0F960099-244F-4160-9D04-E0D1ECC77842}" destId="{27E1F482-72AD-4449-A952-AD019D1AB8A2}" srcOrd="4" destOrd="0" presId="urn:microsoft.com/office/officeart/2005/8/layout/list1"/>
    <dgm:cxn modelId="{CB88D944-308C-433D-B39A-F3A6FC0B572F}" type="presParOf" srcId="{27E1F482-72AD-4449-A952-AD019D1AB8A2}" destId="{23BA7A4C-2D99-4D68-BC8D-19332E47910B}" srcOrd="0" destOrd="0" presId="urn:microsoft.com/office/officeart/2005/8/layout/list1"/>
    <dgm:cxn modelId="{4ABF6A5B-E17C-477D-952D-665A553BA1AC}" type="presParOf" srcId="{27E1F482-72AD-4449-A952-AD019D1AB8A2}" destId="{D8FA2E94-B873-4434-BA4C-483F0489824A}" srcOrd="1" destOrd="0" presId="urn:microsoft.com/office/officeart/2005/8/layout/list1"/>
    <dgm:cxn modelId="{EA4DB0AD-8485-4203-A10E-71C78401F7E9}" type="presParOf" srcId="{0F960099-244F-4160-9D04-E0D1ECC77842}" destId="{F8E8889F-1E0E-433D-8B6B-13952C54D4A1}" srcOrd="5" destOrd="0" presId="urn:microsoft.com/office/officeart/2005/8/layout/list1"/>
    <dgm:cxn modelId="{DC3A1630-B1C7-4072-9C61-90408635DB48}" type="presParOf" srcId="{0F960099-244F-4160-9D04-E0D1ECC77842}" destId="{D5E3F943-07AA-4BBC-B2AD-5599211A5132}" srcOrd="6" destOrd="0" presId="urn:microsoft.com/office/officeart/2005/8/layout/list1"/>
    <dgm:cxn modelId="{70CA76C4-8935-489D-AB5B-6644CB7583D8}" type="presParOf" srcId="{0F960099-244F-4160-9D04-E0D1ECC77842}" destId="{26FCEF4F-80D1-45F7-990E-090BC34BFDA6}" srcOrd="7" destOrd="0" presId="urn:microsoft.com/office/officeart/2005/8/layout/list1"/>
    <dgm:cxn modelId="{C1ECC52C-1022-466C-8400-3563A8D5681C}" type="presParOf" srcId="{0F960099-244F-4160-9D04-E0D1ECC77842}" destId="{9C75BDE4-165D-4470-9609-12D3EA162BAB}" srcOrd="8" destOrd="0" presId="urn:microsoft.com/office/officeart/2005/8/layout/list1"/>
    <dgm:cxn modelId="{9C32F8AA-B04D-4302-A27A-CE5C671A8147}" type="presParOf" srcId="{9C75BDE4-165D-4470-9609-12D3EA162BAB}" destId="{6793E202-183F-488D-803C-4BD88E5AC91E}" srcOrd="0" destOrd="0" presId="urn:microsoft.com/office/officeart/2005/8/layout/list1"/>
    <dgm:cxn modelId="{6012FFCF-2822-4760-8742-18E9E156EDD5}" type="presParOf" srcId="{9C75BDE4-165D-4470-9609-12D3EA162BAB}" destId="{A5686711-04F7-4EBE-9238-4925545C775E}" srcOrd="1" destOrd="0" presId="urn:microsoft.com/office/officeart/2005/8/layout/list1"/>
    <dgm:cxn modelId="{76C673BC-89E6-4342-827B-FE214385E359}" type="presParOf" srcId="{0F960099-244F-4160-9D04-E0D1ECC77842}" destId="{8B06C8CD-8FD1-4F1F-82ED-7283E73B9A0A}" srcOrd="9" destOrd="0" presId="urn:microsoft.com/office/officeart/2005/8/layout/list1"/>
    <dgm:cxn modelId="{26883D2F-52CB-4429-ADE1-8A4B69FF695B}" type="presParOf" srcId="{0F960099-244F-4160-9D04-E0D1ECC77842}" destId="{0B4812F9-9E02-4103-AFAE-310A743EAA5A}" srcOrd="10" destOrd="0" presId="urn:microsoft.com/office/officeart/2005/8/layout/list1"/>
    <dgm:cxn modelId="{C56CC0AB-8892-4D11-B152-97B61CC334D8}" type="presParOf" srcId="{0F960099-244F-4160-9D04-E0D1ECC77842}" destId="{863E4865-E117-4BCE-8D09-CD29618C08FE}" srcOrd="11" destOrd="0" presId="urn:microsoft.com/office/officeart/2005/8/layout/list1"/>
    <dgm:cxn modelId="{59A3BD1A-CB93-442A-8FE1-A0D28EAE2126}" type="presParOf" srcId="{0F960099-244F-4160-9D04-E0D1ECC77842}" destId="{692F5161-87CE-4936-AE05-BD5E5F0642C8}" srcOrd="12" destOrd="0" presId="urn:microsoft.com/office/officeart/2005/8/layout/list1"/>
    <dgm:cxn modelId="{F7E77785-A239-4EF2-B0E5-B2EB14FA4D50}" type="presParOf" srcId="{692F5161-87CE-4936-AE05-BD5E5F0642C8}" destId="{A9ADF301-8D8D-4E9B-AC4E-36324F2F784F}" srcOrd="0" destOrd="0" presId="urn:microsoft.com/office/officeart/2005/8/layout/list1"/>
    <dgm:cxn modelId="{29E7A8A0-4A24-460E-936F-2B603144327D}" type="presParOf" srcId="{692F5161-87CE-4936-AE05-BD5E5F0642C8}" destId="{39F21713-D167-4F0A-8E7E-1C785859EAF1}" srcOrd="1" destOrd="0" presId="urn:microsoft.com/office/officeart/2005/8/layout/list1"/>
    <dgm:cxn modelId="{D7FDFD88-1571-4917-80B2-80B8886D28D7}" type="presParOf" srcId="{0F960099-244F-4160-9D04-E0D1ECC77842}" destId="{B732B13F-9736-4F18-9E4A-D788231BAB87}" srcOrd="13" destOrd="0" presId="urn:microsoft.com/office/officeart/2005/8/layout/list1"/>
    <dgm:cxn modelId="{06B5ED22-D2FA-4023-9D93-266338426B89}" type="presParOf" srcId="{0F960099-244F-4160-9D04-E0D1ECC77842}" destId="{3D03ECD1-D7D4-4D41-990A-1793182F9764}"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6FE21FD-467E-40F4-9528-71CD68E4E718}" type="doc">
      <dgm:prSet loTypeId="urn:microsoft.com/office/officeart/2008/layout/AlternatingHexagons" loCatId="list" qsTypeId="urn:microsoft.com/office/officeart/2005/8/quickstyle/simple1" qsCatId="simple" csTypeId="urn:microsoft.com/office/officeart/2005/8/colors/colorful1#2" csCatId="colorful" phldr="1"/>
      <dgm:spPr/>
      <dgm:t>
        <a:bodyPr/>
        <a:lstStyle/>
        <a:p>
          <a:endParaRPr lang="pt-BR"/>
        </a:p>
      </dgm:t>
    </dgm:pt>
    <dgm:pt modelId="{52D1CDDB-9741-467D-957C-2A4C81A5440E}">
      <dgm:prSet phldrT="[Texto]" custT="1"/>
      <dgm:spPr/>
      <dgm:t>
        <a:bodyPr/>
        <a:lstStyle/>
        <a:p>
          <a:r>
            <a:rPr lang="pt-BR" sz="2400" dirty="0" err="1"/>
            <a:t>Lack</a:t>
          </a:r>
          <a:r>
            <a:rPr lang="pt-BR" sz="2400" dirty="0"/>
            <a:t> </a:t>
          </a:r>
          <a:r>
            <a:rPr lang="pt-BR" sz="2400" dirty="0" err="1"/>
            <a:t>of</a:t>
          </a:r>
          <a:r>
            <a:rPr lang="pt-BR" sz="2400" dirty="0"/>
            <a:t> </a:t>
          </a:r>
          <a:r>
            <a:rPr lang="pt-BR" sz="2400" dirty="0" err="1"/>
            <a:t>public</a:t>
          </a:r>
          <a:r>
            <a:rPr lang="pt-BR" sz="2400" dirty="0"/>
            <a:t> policies</a:t>
          </a:r>
        </a:p>
      </dgm:t>
    </dgm:pt>
    <dgm:pt modelId="{BB0E4E0A-BD68-4528-B3D4-E7316F95F1FB}" type="parTrans" cxnId="{E17BE318-3186-483F-8E6C-B96B9B4AC447}">
      <dgm:prSet/>
      <dgm:spPr/>
      <dgm:t>
        <a:bodyPr/>
        <a:lstStyle/>
        <a:p>
          <a:endParaRPr lang="pt-BR" sz="2400"/>
        </a:p>
      </dgm:t>
    </dgm:pt>
    <dgm:pt modelId="{BDD91ACC-8D81-443C-A302-E39EC57FFA6B}" type="sibTrans" cxnId="{E17BE318-3186-483F-8E6C-B96B9B4AC447}">
      <dgm:prSet custT="1"/>
      <dgm:spPr/>
      <dgm:t>
        <a:bodyPr/>
        <a:lstStyle/>
        <a:p>
          <a:r>
            <a:rPr lang="pt-BR" sz="2400" dirty="0" err="1"/>
            <a:t>Hight</a:t>
          </a:r>
          <a:r>
            <a:rPr lang="pt-BR" sz="2400" dirty="0"/>
            <a:t> </a:t>
          </a:r>
          <a:r>
            <a:rPr lang="pt-BR" sz="2400" dirty="0" err="1"/>
            <a:t>turnover</a:t>
          </a:r>
          <a:r>
            <a:rPr lang="pt-BR" sz="2400" dirty="0"/>
            <a:t> rates</a:t>
          </a:r>
        </a:p>
      </dgm:t>
    </dgm:pt>
    <dgm:pt modelId="{87D511ED-76C5-452A-80DA-05023576B696}">
      <dgm:prSet phldrT="[Texto]" phldr="1" custT="1"/>
      <dgm:spPr/>
      <dgm:t>
        <a:bodyPr/>
        <a:lstStyle/>
        <a:p>
          <a:endParaRPr lang="pt-BR" sz="2400"/>
        </a:p>
      </dgm:t>
    </dgm:pt>
    <dgm:pt modelId="{C9FB6FED-C062-41E7-8986-BE691BBA37DB}" type="parTrans" cxnId="{BDA5EBF2-A327-4746-BB88-128DC4985DFD}">
      <dgm:prSet/>
      <dgm:spPr/>
      <dgm:t>
        <a:bodyPr/>
        <a:lstStyle/>
        <a:p>
          <a:endParaRPr lang="pt-BR" sz="2400"/>
        </a:p>
      </dgm:t>
    </dgm:pt>
    <dgm:pt modelId="{C666D9E9-BB56-42EA-97C2-35E65AAAFD6B}" type="sibTrans" cxnId="{BDA5EBF2-A327-4746-BB88-128DC4985DFD}">
      <dgm:prSet/>
      <dgm:spPr/>
      <dgm:t>
        <a:bodyPr/>
        <a:lstStyle/>
        <a:p>
          <a:endParaRPr lang="pt-BR" sz="2400"/>
        </a:p>
      </dgm:t>
    </dgm:pt>
    <dgm:pt modelId="{5ADCFE96-6F89-4A07-80D1-8FE62897684C}">
      <dgm:prSet phldrT="[Texto]" custT="1"/>
      <dgm:spPr/>
      <dgm:t>
        <a:bodyPr/>
        <a:lstStyle/>
        <a:p>
          <a:r>
            <a:rPr lang="pt-BR" sz="2400" dirty="0" err="1"/>
            <a:t>Animals</a:t>
          </a:r>
          <a:r>
            <a:rPr lang="pt-BR" sz="2400" dirty="0"/>
            <a:t> </a:t>
          </a:r>
          <a:r>
            <a:rPr lang="pt-BR" sz="2400" dirty="0" err="1"/>
            <a:t>without</a:t>
          </a:r>
          <a:r>
            <a:rPr lang="pt-BR" sz="2400" dirty="0"/>
            <a:t> rabies </a:t>
          </a:r>
          <a:r>
            <a:rPr lang="pt-BR" sz="2400" dirty="0" err="1"/>
            <a:t>vaccination</a:t>
          </a:r>
          <a:r>
            <a:rPr lang="pt-BR" sz="2400" dirty="0"/>
            <a:t> </a:t>
          </a:r>
        </a:p>
      </dgm:t>
    </dgm:pt>
    <dgm:pt modelId="{C6A6EB8C-1B40-4EC5-BAA5-B54616C8B9CB}" type="parTrans" cxnId="{E1EC705B-0E9A-4717-9F9F-70D3E79B2680}">
      <dgm:prSet/>
      <dgm:spPr/>
      <dgm:t>
        <a:bodyPr/>
        <a:lstStyle/>
        <a:p>
          <a:endParaRPr lang="pt-BR" sz="2400"/>
        </a:p>
      </dgm:t>
    </dgm:pt>
    <dgm:pt modelId="{66132644-DA01-4E03-8460-A46DFADEDA2E}" type="sibTrans" cxnId="{E1EC705B-0E9A-4717-9F9F-70D3E79B2680}">
      <dgm:prSet custT="1"/>
      <dgm:spPr/>
      <dgm:t>
        <a:bodyPr/>
        <a:lstStyle/>
        <a:p>
          <a:r>
            <a:rPr lang="pt-BR" sz="2400" dirty="0" err="1"/>
            <a:t>Hight</a:t>
          </a:r>
          <a:r>
            <a:rPr lang="pt-BR" sz="2400" dirty="0"/>
            <a:t> </a:t>
          </a:r>
          <a:r>
            <a:rPr lang="pt-BR" sz="2400" dirty="0" err="1"/>
            <a:t>mortality</a:t>
          </a:r>
          <a:r>
            <a:rPr lang="pt-BR" sz="2400" dirty="0"/>
            <a:t> rate </a:t>
          </a:r>
        </a:p>
      </dgm:t>
    </dgm:pt>
    <dgm:pt modelId="{07CCB0C5-BCA8-452C-A1DC-0C5F1CFA80FE}">
      <dgm:prSet phldrT="[Texto]" phldr="1" custT="1"/>
      <dgm:spPr/>
      <dgm:t>
        <a:bodyPr/>
        <a:lstStyle/>
        <a:p>
          <a:endParaRPr lang="pt-BR" sz="2400"/>
        </a:p>
      </dgm:t>
    </dgm:pt>
    <dgm:pt modelId="{E7898799-544D-4714-BCDA-72A5E4FD63E1}" type="parTrans" cxnId="{AAC07271-4E59-4D77-BC56-06C6B72DDC70}">
      <dgm:prSet/>
      <dgm:spPr/>
      <dgm:t>
        <a:bodyPr/>
        <a:lstStyle/>
        <a:p>
          <a:endParaRPr lang="pt-BR" sz="2400"/>
        </a:p>
      </dgm:t>
    </dgm:pt>
    <dgm:pt modelId="{A3AE5BCD-D73A-4031-B029-A633FF985B90}" type="sibTrans" cxnId="{AAC07271-4E59-4D77-BC56-06C6B72DDC70}">
      <dgm:prSet/>
      <dgm:spPr/>
      <dgm:t>
        <a:bodyPr/>
        <a:lstStyle/>
        <a:p>
          <a:endParaRPr lang="pt-BR" sz="2400"/>
        </a:p>
      </dgm:t>
    </dgm:pt>
    <dgm:pt modelId="{1DD4302B-EFB8-43E2-A3C3-8F32687F7E81}">
      <dgm:prSet phldrT="[Texto]" custT="1"/>
      <dgm:spPr/>
      <dgm:t>
        <a:bodyPr/>
        <a:lstStyle/>
        <a:p>
          <a:r>
            <a:rPr lang="pt-BR" sz="2400" dirty="0" err="1"/>
            <a:t>Hight</a:t>
          </a:r>
          <a:r>
            <a:rPr lang="pt-BR" sz="2400" dirty="0"/>
            <a:t> </a:t>
          </a:r>
          <a:r>
            <a:rPr lang="pt-BR" sz="2400" dirty="0" err="1"/>
            <a:t>birth</a:t>
          </a:r>
          <a:r>
            <a:rPr lang="pt-BR" sz="2400" dirty="0"/>
            <a:t> rates </a:t>
          </a:r>
        </a:p>
      </dgm:t>
    </dgm:pt>
    <dgm:pt modelId="{D11CB8CA-54C3-4557-B9E9-E6F12C135F5D}" type="parTrans" cxnId="{D8A0A76E-3ACC-4878-845F-DBAA37BC8400}">
      <dgm:prSet/>
      <dgm:spPr/>
      <dgm:t>
        <a:bodyPr/>
        <a:lstStyle/>
        <a:p>
          <a:endParaRPr lang="pt-BR" sz="2400"/>
        </a:p>
      </dgm:t>
    </dgm:pt>
    <dgm:pt modelId="{5E14C3BA-11DF-4B5F-87D5-C57115C54648}" type="sibTrans" cxnId="{D8A0A76E-3ACC-4878-845F-DBAA37BC8400}">
      <dgm:prSet custT="1"/>
      <dgm:spPr/>
      <dgm:t>
        <a:bodyPr/>
        <a:lstStyle/>
        <a:p>
          <a:r>
            <a:rPr lang="pt-BR" sz="2400" dirty="0" err="1"/>
            <a:t>Low</a:t>
          </a:r>
          <a:r>
            <a:rPr lang="pt-BR" sz="2400" dirty="0"/>
            <a:t> </a:t>
          </a:r>
          <a:r>
            <a:rPr lang="pt-BR" sz="2400" dirty="0" err="1"/>
            <a:t>mean</a:t>
          </a:r>
          <a:r>
            <a:rPr lang="pt-BR" sz="2400" dirty="0"/>
            <a:t> age </a:t>
          </a:r>
        </a:p>
      </dgm:t>
    </dgm:pt>
    <dgm:pt modelId="{C86F83E4-4952-4313-8FBF-1F377872F0FA}">
      <dgm:prSet phldrT="[Texto]" phldr="1" custT="1"/>
      <dgm:spPr/>
      <dgm:t>
        <a:bodyPr/>
        <a:lstStyle/>
        <a:p>
          <a:endParaRPr lang="pt-BR" sz="2400"/>
        </a:p>
      </dgm:t>
    </dgm:pt>
    <dgm:pt modelId="{9FF80B5C-4853-46C5-9FE7-40E85B588D8A}" type="parTrans" cxnId="{C713D412-A557-4E48-A97A-DE6F64F250AE}">
      <dgm:prSet/>
      <dgm:spPr/>
      <dgm:t>
        <a:bodyPr/>
        <a:lstStyle/>
        <a:p>
          <a:endParaRPr lang="pt-BR" sz="2400"/>
        </a:p>
      </dgm:t>
    </dgm:pt>
    <dgm:pt modelId="{4410A3C6-B7E5-48B3-9A37-7D17366A8991}" type="sibTrans" cxnId="{C713D412-A557-4E48-A97A-DE6F64F250AE}">
      <dgm:prSet/>
      <dgm:spPr/>
      <dgm:t>
        <a:bodyPr/>
        <a:lstStyle/>
        <a:p>
          <a:endParaRPr lang="pt-BR" sz="2400"/>
        </a:p>
      </dgm:t>
    </dgm:pt>
    <dgm:pt modelId="{0CBCF5CC-115E-4174-998C-75132196E019}" type="pres">
      <dgm:prSet presAssocID="{C6FE21FD-467E-40F4-9528-71CD68E4E718}" presName="Name0" presStyleCnt="0">
        <dgm:presLayoutVars>
          <dgm:chMax/>
          <dgm:chPref/>
          <dgm:dir/>
          <dgm:animLvl val="lvl"/>
        </dgm:presLayoutVars>
      </dgm:prSet>
      <dgm:spPr/>
    </dgm:pt>
    <dgm:pt modelId="{B73EC1A9-2A71-4A8C-ABF9-466354CA7EC8}" type="pres">
      <dgm:prSet presAssocID="{52D1CDDB-9741-467D-957C-2A4C81A5440E}" presName="composite" presStyleCnt="0"/>
      <dgm:spPr/>
    </dgm:pt>
    <dgm:pt modelId="{A6D815DC-E2B4-4C50-AC98-0679858CBB71}" type="pres">
      <dgm:prSet presAssocID="{52D1CDDB-9741-467D-957C-2A4C81A5440E}" presName="Parent1" presStyleLbl="node1" presStyleIdx="0" presStyleCnt="6">
        <dgm:presLayoutVars>
          <dgm:chMax val="1"/>
          <dgm:chPref val="1"/>
          <dgm:bulletEnabled val="1"/>
        </dgm:presLayoutVars>
      </dgm:prSet>
      <dgm:spPr/>
    </dgm:pt>
    <dgm:pt modelId="{466C7679-B269-46B9-8B65-D3DC06D13FEA}" type="pres">
      <dgm:prSet presAssocID="{52D1CDDB-9741-467D-957C-2A4C81A5440E}" presName="Childtext1" presStyleLbl="revTx" presStyleIdx="0" presStyleCnt="3">
        <dgm:presLayoutVars>
          <dgm:chMax val="0"/>
          <dgm:chPref val="0"/>
          <dgm:bulletEnabled val="1"/>
        </dgm:presLayoutVars>
      </dgm:prSet>
      <dgm:spPr/>
    </dgm:pt>
    <dgm:pt modelId="{9A9E270C-B897-4DA5-8890-FEF6ED5EFE6C}" type="pres">
      <dgm:prSet presAssocID="{52D1CDDB-9741-467D-957C-2A4C81A5440E}" presName="BalanceSpacing" presStyleCnt="0"/>
      <dgm:spPr/>
    </dgm:pt>
    <dgm:pt modelId="{973FBBCA-3ACD-4D8E-A389-21CCC69156FD}" type="pres">
      <dgm:prSet presAssocID="{52D1CDDB-9741-467D-957C-2A4C81A5440E}" presName="BalanceSpacing1" presStyleCnt="0"/>
      <dgm:spPr/>
    </dgm:pt>
    <dgm:pt modelId="{458EEF2D-1E19-4771-A7EC-BBDE2F9919EF}" type="pres">
      <dgm:prSet presAssocID="{BDD91ACC-8D81-443C-A302-E39EC57FFA6B}" presName="Accent1Text" presStyleLbl="node1" presStyleIdx="1" presStyleCnt="6"/>
      <dgm:spPr/>
    </dgm:pt>
    <dgm:pt modelId="{34706DCF-C552-4BCD-B828-EFECA581F5A1}" type="pres">
      <dgm:prSet presAssocID="{BDD91ACC-8D81-443C-A302-E39EC57FFA6B}" presName="spaceBetweenRectangles" presStyleCnt="0"/>
      <dgm:spPr/>
    </dgm:pt>
    <dgm:pt modelId="{A5027CBF-F9E7-4909-8387-2B88BCDD4827}" type="pres">
      <dgm:prSet presAssocID="{5ADCFE96-6F89-4A07-80D1-8FE62897684C}" presName="composite" presStyleCnt="0"/>
      <dgm:spPr/>
    </dgm:pt>
    <dgm:pt modelId="{F8A95047-02AE-406D-BE81-BB15A4D8CE64}" type="pres">
      <dgm:prSet presAssocID="{5ADCFE96-6F89-4A07-80D1-8FE62897684C}" presName="Parent1" presStyleLbl="node1" presStyleIdx="2" presStyleCnt="6" custScaleX="140436">
        <dgm:presLayoutVars>
          <dgm:chMax val="1"/>
          <dgm:chPref val="1"/>
          <dgm:bulletEnabled val="1"/>
        </dgm:presLayoutVars>
      </dgm:prSet>
      <dgm:spPr/>
    </dgm:pt>
    <dgm:pt modelId="{ED7EA4E4-4F58-4F03-A187-53FA4C452CE9}" type="pres">
      <dgm:prSet presAssocID="{5ADCFE96-6F89-4A07-80D1-8FE62897684C}" presName="Childtext1" presStyleLbl="revTx" presStyleIdx="1" presStyleCnt="3">
        <dgm:presLayoutVars>
          <dgm:chMax val="0"/>
          <dgm:chPref val="0"/>
          <dgm:bulletEnabled val="1"/>
        </dgm:presLayoutVars>
      </dgm:prSet>
      <dgm:spPr/>
    </dgm:pt>
    <dgm:pt modelId="{49FBCCC6-640A-4FFA-BB56-7ABFD4A30ECF}" type="pres">
      <dgm:prSet presAssocID="{5ADCFE96-6F89-4A07-80D1-8FE62897684C}" presName="BalanceSpacing" presStyleCnt="0"/>
      <dgm:spPr/>
    </dgm:pt>
    <dgm:pt modelId="{F63005C9-671C-4D8E-8BF5-61ED493F69A2}" type="pres">
      <dgm:prSet presAssocID="{5ADCFE96-6F89-4A07-80D1-8FE62897684C}" presName="BalanceSpacing1" presStyleCnt="0"/>
      <dgm:spPr/>
    </dgm:pt>
    <dgm:pt modelId="{473F1B6E-1D9B-4D26-97B2-1BFE7EEB04F2}" type="pres">
      <dgm:prSet presAssocID="{66132644-DA01-4E03-8460-A46DFADEDA2E}" presName="Accent1Text" presStyleLbl="node1" presStyleIdx="3" presStyleCnt="6"/>
      <dgm:spPr/>
    </dgm:pt>
    <dgm:pt modelId="{69613159-79CD-4133-B075-41BBC9484CB3}" type="pres">
      <dgm:prSet presAssocID="{66132644-DA01-4E03-8460-A46DFADEDA2E}" presName="spaceBetweenRectangles" presStyleCnt="0"/>
      <dgm:spPr/>
    </dgm:pt>
    <dgm:pt modelId="{3AD13F71-F3AA-41E6-87AC-459B6F955F38}" type="pres">
      <dgm:prSet presAssocID="{1DD4302B-EFB8-43E2-A3C3-8F32687F7E81}" presName="composite" presStyleCnt="0"/>
      <dgm:spPr/>
    </dgm:pt>
    <dgm:pt modelId="{CAE10F84-9A14-4CE4-BF86-7E82BA59BCBD}" type="pres">
      <dgm:prSet presAssocID="{1DD4302B-EFB8-43E2-A3C3-8F32687F7E81}" presName="Parent1" presStyleLbl="node1" presStyleIdx="4" presStyleCnt="6">
        <dgm:presLayoutVars>
          <dgm:chMax val="1"/>
          <dgm:chPref val="1"/>
          <dgm:bulletEnabled val="1"/>
        </dgm:presLayoutVars>
      </dgm:prSet>
      <dgm:spPr/>
    </dgm:pt>
    <dgm:pt modelId="{AF44FC85-8E6D-4133-A791-0BB38DA42441}" type="pres">
      <dgm:prSet presAssocID="{1DD4302B-EFB8-43E2-A3C3-8F32687F7E81}" presName="Childtext1" presStyleLbl="revTx" presStyleIdx="2" presStyleCnt="3">
        <dgm:presLayoutVars>
          <dgm:chMax val="0"/>
          <dgm:chPref val="0"/>
          <dgm:bulletEnabled val="1"/>
        </dgm:presLayoutVars>
      </dgm:prSet>
      <dgm:spPr/>
    </dgm:pt>
    <dgm:pt modelId="{89C15D1C-929C-48F5-9518-4F00EF8494DB}" type="pres">
      <dgm:prSet presAssocID="{1DD4302B-EFB8-43E2-A3C3-8F32687F7E81}" presName="BalanceSpacing" presStyleCnt="0"/>
      <dgm:spPr/>
    </dgm:pt>
    <dgm:pt modelId="{93FE3599-EFFA-4AC3-AC47-650226D669E0}" type="pres">
      <dgm:prSet presAssocID="{1DD4302B-EFB8-43E2-A3C3-8F32687F7E81}" presName="BalanceSpacing1" presStyleCnt="0"/>
      <dgm:spPr/>
    </dgm:pt>
    <dgm:pt modelId="{E9FA107F-323C-487C-B3A1-11906C82AFD0}" type="pres">
      <dgm:prSet presAssocID="{5E14C3BA-11DF-4B5F-87D5-C57115C54648}" presName="Accent1Text" presStyleLbl="node1" presStyleIdx="5" presStyleCnt="6"/>
      <dgm:spPr/>
    </dgm:pt>
  </dgm:ptLst>
  <dgm:cxnLst>
    <dgm:cxn modelId="{E1EC705B-0E9A-4717-9F9F-70D3E79B2680}" srcId="{C6FE21FD-467E-40F4-9528-71CD68E4E718}" destId="{5ADCFE96-6F89-4A07-80D1-8FE62897684C}" srcOrd="1" destOrd="0" parTransId="{C6A6EB8C-1B40-4EC5-BAA5-B54616C8B9CB}" sibTransId="{66132644-DA01-4E03-8460-A46DFADEDA2E}"/>
    <dgm:cxn modelId="{8AA1CCB9-3848-4CEE-AD8A-EB24172A350E}" type="presOf" srcId="{1DD4302B-EFB8-43E2-A3C3-8F32687F7E81}" destId="{CAE10F84-9A14-4CE4-BF86-7E82BA59BCBD}" srcOrd="0" destOrd="0" presId="urn:microsoft.com/office/officeart/2008/layout/AlternatingHexagons"/>
    <dgm:cxn modelId="{373F5C7A-93A1-4D1A-9A65-0173BA4C0992}" type="presOf" srcId="{BDD91ACC-8D81-443C-A302-E39EC57FFA6B}" destId="{458EEF2D-1E19-4771-A7EC-BBDE2F9919EF}" srcOrd="0" destOrd="0" presId="urn:microsoft.com/office/officeart/2008/layout/AlternatingHexagons"/>
    <dgm:cxn modelId="{994A9BAD-89A4-432A-B07D-5EB80E5B6243}" type="presOf" srcId="{5E14C3BA-11DF-4B5F-87D5-C57115C54648}" destId="{E9FA107F-323C-487C-B3A1-11906C82AFD0}" srcOrd="0" destOrd="0" presId="urn:microsoft.com/office/officeart/2008/layout/AlternatingHexagons"/>
    <dgm:cxn modelId="{3E9F4B15-0B43-42E6-A6F5-2D7E68618AE8}" type="presOf" srcId="{52D1CDDB-9741-467D-957C-2A4C81A5440E}" destId="{A6D815DC-E2B4-4C50-AC98-0679858CBB71}" srcOrd="0" destOrd="0" presId="urn:microsoft.com/office/officeart/2008/layout/AlternatingHexagons"/>
    <dgm:cxn modelId="{C713D412-A557-4E48-A97A-DE6F64F250AE}" srcId="{1DD4302B-EFB8-43E2-A3C3-8F32687F7E81}" destId="{C86F83E4-4952-4313-8FBF-1F377872F0FA}" srcOrd="0" destOrd="0" parTransId="{9FF80B5C-4853-46C5-9FE7-40E85B588D8A}" sibTransId="{4410A3C6-B7E5-48B3-9A37-7D17366A8991}"/>
    <dgm:cxn modelId="{C71291EA-A562-4B8B-895D-6E102A4B96F3}" type="presOf" srcId="{C86F83E4-4952-4313-8FBF-1F377872F0FA}" destId="{AF44FC85-8E6D-4133-A791-0BB38DA42441}" srcOrd="0" destOrd="0" presId="urn:microsoft.com/office/officeart/2008/layout/AlternatingHexagons"/>
    <dgm:cxn modelId="{55B7E09E-A924-4B5A-99F6-7B0DA2D00C17}" type="presOf" srcId="{87D511ED-76C5-452A-80DA-05023576B696}" destId="{466C7679-B269-46B9-8B65-D3DC06D13FEA}" srcOrd="0" destOrd="0" presId="urn:microsoft.com/office/officeart/2008/layout/AlternatingHexagons"/>
    <dgm:cxn modelId="{D8A0A76E-3ACC-4878-845F-DBAA37BC8400}" srcId="{C6FE21FD-467E-40F4-9528-71CD68E4E718}" destId="{1DD4302B-EFB8-43E2-A3C3-8F32687F7E81}" srcOrd="2" destOrd="0" parTransId="{D11CB8CA-54C3-4557-B9E9-E6F12C135F5D}" sibTransId="{5E14C3BA-11DF-4B5F-87D5-C57115C54648}"/>
    <dgm:cxn modelId="{AAC07271-4E59-4D77-BC56-06C6B72DDC70}" srcId="{5ADCFE96-6F89-4A07-80D1-8FE62897684C}" destId="{07CCB0C5-BCA8-452C-A1DC-0C5F1CFA80FE}" srcOrd="0" destOrd="0" parTransId="{E7898799-544D-4714-BCDA-72A5E4FD63E1}" sibTransId="{A3AE5BCD-D73A-4031-B029-A633FF985B90}"/>
    <dgm:cxn modelId="{9BC47398-AA46-4A48-9242-C2E768F698CF}" type="presOf" srcId="{07CCB0C5-BCA8-452C-A1DC-0C5F1CFA80FE}" destId="{ED7EA4E4-4F58-4F03-A187-53FA4C452CE9}" srcOrd="0" destOrd="0" presId="urn:microsoft.com/office/officeart/2008/layout/AlternatingHexagons"/>
    <dgm:cxn modelId="{E17BE318-3186-483F-8E6C-B96B9B4AC447}" srcId="{C6FE21FD-467E-40F4-9528-71CD68E4E718}" destId="{52D1CDDB-9741-467D-957C-2A4C81A5440E}" srcOrd="0" destOrd="0" parTransId="{BB0E4E0A-BD68-4528-B3D4-E7316F95F1FB}" sibTransId="{BDD91ACC-8D81-443C-A302-E39EC57FFA6B}"/>
    <dgm:cxn modelId="{D3A16DAE-F117-4B38-A1F8-4067EDCE0CA0}" type="presOf" srcId="{5ADCFE96-6F89-4A07-80D1-8FE62897684C}" destId="{F8A95047-02AE-406D-BE81-BB15A4D8CE64}" srcOrd="0" destOrd="0" presId="urn:microsoft.com/office/officeart/2008/layout/AlternatingHexagons"/>
    <dgm:cxn modelId="{2B5343DF-72F8-4E30-8690-074C880BF2EB}" type="presOf" srcId="{C6FE21FD-467E-40F4-9528-71CD68E4E718}" destId="{0CBCF5CC-115E-4174-998C-75132196E019}" srcOrd="0" destOrd="0" presId="urn:microsoft.com/office/officeart/2008/layout/AlternatingHexagons"/>
    <dgm:cxn modelId="{16A9886D-19B0-4C7E-A991-312FDEF41ED3}" type="presOf" srcId="{66132644-DA01-4E03-8460-A46DFADEDA2E}" destId="{473F1B6E-1D9B-4D26-97B2-1BFE7EEB04F2}" srcOrd="0" destOrd="0" presId="urn:microsoft.com/office/officeart/2008/layout/AlternatingHexagons"/>
    <dgm:cxn modelId="{BDA5EBF2-A327-4746-BB88-128DC4985DFD}" srcId="{52D1CDDB-9741-467D-957C-2A4C81A5440E}" destId="{87D511ED-76C5-452A-80DA-05023576B696}" srcOrd="0" destOrd="0" parTransId="{C9FB6FED-C062-41E7-8986-BE691BBA37DB}" sibTransId="{C666D9E9-BB56-42EA-97C2-35E65AAAFD6B}"/>
    <dgm:cxn modelId="{E2A4AAF3-CDE9-44EE-ABD0-792A2E591DD9}" type="presParOf" srcId="{0CBCF5CC-115E-4174-998C-75132196E019}" destId="{B73EC1A9-2A71-4A8C-ABF9-466354CA7EC8}" srcOrd="0" destOrd="0" presId="urn:microsoft.com/office/officeart/2008/layout/AlternatingHexagons"/>
    <dgm:cxn modelId="{1C519140-9EFE-49FA-BC37-8553C10F47CE}" type="presParOf" srcId="{B73EC1A9-2A71-4A8C-ABF9-466354CA7EC8}" destId="{A6D815DC-E2B4-4C50-AC98-0679858CBB71}" srcOrd="0" destOrd="0" presId="urn:microsoft.com/office/officeart/2008/layout/AlternatingHexagons"/>
    <dgm:cxn modelId="{17864848-88B7-4CAD-AACF-D1ECE4207357}" type="presParOf" srcId="{B73EC1A9-2A71-4A8C-ABF9-466354CA7EC8}" destId="{466C7679-B269-46B9-8B65-D3DC06D13FEA}" srcOrd="1" destOrd="0" presId="urn:microsoft.com/office/officeart/2008/layout/AlternatingHexagons"/>
    <dgm:cxn modelId="{8C6F3E5E-1205-454A-8767-46DCE5D3B835}" type="presParOf" srcId="{B73EC1A9-2A71-4A8C-ABF9-466354CA7EC8}" destId="{9A9E270C-B897-4DA5-8890-FEF6ED5EFE6C}" srcOrd="2" destOrd="0" presId="urn:microsoft.com/office/officeart/2008/layout/AlternatingHexagons"/>
    <dgm:cxn modelId="{88B21CC7-B27C-4A3B-9513-EC5EF5839E94}" type="presParOf" srcId="{B73EC1A9-2A71-4A8C-ABF9-466354CA7EC8}" destId="{973FBBCA-3ACD-4D8E-A389-21CCC69156FD}" srcOrd="3" destOrd="0" presId="urn:microsoft.com/office/officeart/2008/layout/AlternatingHexagons"/>
    <dgm:cxn modelId="{50CC7EA4-290E-4EDC-BBAA-992F7715FB5D}" type="presParOf" srcId="{B73EC1A9-2A71-4A8C-ABF9-466354CA7EC8}" destId="{458EEF2D-1E19-4771-A7EC-BBDE2F9919EF}" srcOrd="4" destOrd="0" presId="urn:microsoft.com/office/officeart/2008/layout/AlternatingHexagons"/>
    <dgm:cxn modelId="{41188432-284B-4E1D-B551-88A7CFC5675B}" type="presParOf" srcId="{0CBCF5CC-115E-4174-998C-75132196E019}" destId="{34706DCF-C552-4BCD-B828-EFECA581F5A1}" srcOrd="1" destOrd="0" presId="urn:microsoft.com/office/officeart/2008/layout/AlternatingHexagons"/>
    <dgm:cxn modelId="{BA1603A9-ED90-46F1-8FA3-0D6B4B79BA70}" type="presParOf" srcId="{0CBCF5CC-115E-4174-998C-75132196E019}" destId="{A5027CBF-F9E7-4909-8387-2B88BCDD4827}" srcOrd="2" destOrd="0" presId="urn:microsoft.com/office/officeart/2008/layout/AlternatingHexagons"/>
    <dgm:cxn modelId="{4C947F76-1F36-4755-A7A4-DB6623B8DD81}" type="presParOf" srcId="{A5027CBF-F9E7-4909-8387-2B88BCDD4827}" destId="{F8A95047-02AE-406D-BE81-BB15A4D8CE64}" srcOrd="0" destOrd="0" presId="urn:microsoft.com/office/officeart/2008/layout/AlternatingHexagons"/>
    <dgm:cxn modelId="{25041F52-937A-403D-BA0F-0566D5A67863}" type="presParOf" srcId="{A5027CBF-F9E7-4909-8387-2B88BCDD4827}" destId="{ED7EA4E4-4F58-4F03-A187-53FA4C452CE9}" srcOrd="1" destOrd="0" presId="urn:microsoft.com/office/officeart/2008/layout/AlternatingHexagons"/>
    <dgm:cxn modelId="{167DF7EF-E7AB-4D28-B782-D95C8900DE00}" type="presParOf" srcId="{A5027CBF-F9E7-4909-8387-2B88BCDD4827}" destId="{49FBCCC6-640A-4FFA-BB56-7ABFD4A30ECF}" srcOrd="2" destOrd="0" presId="urn:microsoft.com/office/officeart/2008/layout/AlternatingHexagons"/>
    <dgm:cxn modelId="{C4173369-37B7-40A2-AACE-AC3DDC5A631C}" type="presParOf" srcId="{A5027CBF-F9E7-4909-8387-2B88BCDD4827}" destId="{F63005C9-671C-4D8E-8BF5-61ED493F69A2}" srcOrd="3" destOrd="0" presId="urn:microsoft.com/office/officeart/2008/layout/AlternatingHexagons"/>
    <dgm:cxn modelId="{21BE961B-2196-4305-A1D8-D9B4F17A4AC6}" type="presParOf" srcId="{A5027CBF-F9E7-4909-8387-2B88BCDD4827}" destId="{473F1B6E-1D9B-4D26-97B2-1BFE7EEB04F2}" srcOrd="4" destOrd="0" presId="urn:microsoft.com/office/officeart/2008/layout/AlternatingHexagons"/>
    <dgm:cxn modelId="{72D7938C-C279-44A5-AEF4-59782AB73884}" type="presParOf" srcId="{0CBCF5CC-115E-4174-998C-75132196E019}" destId="{69613159-79CD-4133-B075-41BBC9484CB3}" srcOrd="3" destOrd="0" presId="urn:microsoft.com/office/officeart/2008/layout/AlternatingHexagons"/>
    <dgm:cxn modelId="{D0C131E8-9458-441A-9AEE-5A722C35579A}" type="presParOf" srcId="{0CBCF5CC-115E-4174-998C-75132196E019}" destId="{3AD13F71-F3AA-41E6-87AC-459B6F955F38}" srcOrd="4" destOrd="0" presId="urn:microsoft.com/office/officeart/2008/layout/AlternatingHexagons"/>
    <dgm:cxn modelId="{C005CC1C-9CD6-41EA-9EC8-7457A6B15303}" type="presParOf" srcId="{3AD13F71-F3AA-41E6-87AC-459B6F955F38}" destId="{CAE10F84-9A14-4CE4-BF86-7E82BA59BCBD}" srcOrd="0" destOrd="0" presId="urn:microsoft.com/office/officeart/2008/layout/AlternatingHexagons"/>
    <dgm:cxn modelId="{2206390C-268E-4772-B139-BD86BD5EDF8A}" type="presParOf" srcId="{3AD13F71-F3AA-41E6-87AC-459B6F955F38}" destId="{AF44FC85-8E6D-4133-A791-0BB38DA42441}" srcOrd="1" destOrd="0" presId="urn:microsoft.com/office/officeart/2008/layout/AlternatingHexagons"/>
    <dgm:cxn modelId="{11619BFE-C68E-440E-8BBC-F9B5896F8BCD}" type="presParOf" srcId="{3AD13F71-F3AA-41E6-87AC-459B6F955F38}" destId="{89C15D1C-929C-48F5-9518-4F00EF8494DB}" srcOrd="2" destOrd="0" presId="urn:microsoft.com/office/officeart/2008/layout/AlternatingHexagons"/>
    <dgm:cxn modelId="{6F29E0BE-5017-490A-8E77-12740ACE9E3D}" type="presParOf" srcId="{3AD13F71-F3AA-41E6-87AC-459B6F955F38}" destId="{93FE3599-EFFA-4AC3-AC47-650226D669E0}" srcOrd="3" destOrd="0" presId="urn:microsoft.com/office/officeart/2008/layout/AlternatingHexagons"/>
    <dgm:cxn modelId="{9C4F9D3B-71E8-4218-BB92-5D744E53CE2F}" type="presParOf" srcId="{3AD13F71-F3AA-41E6-87AC-459B6F955F38}" destId="{E9FA107F-323C-487C-B3A1-11906C82AFD0}" srcOrd="4" destOrd="0" presId="urn:microsoft.com/office/officeart/2008/layout/AlternatingHexagon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E197E4-EB53-4100-A8EE-1FB7BE6ECA4C}">
      <dsp:nvSpPr>
        <dsp:cNvPr id="0" name=""/>
        <dsp:cNvSpPr/>
      </dsp:nvSpPr>
      <dsp:spPr>
        <a:xfrm>
          <a:off x="1825210" y="0"/>
          <a:ext cx="3813899" cy="2526486"/>
        </a:xfrm>
        <a:prstGeom prst="circularArrow">
          <a:avLst>
            <a:gd name="adj1" fmla="val 10980"/>
            <a:gd name="adj2" fmla="val 1142322"/>
            <a:gd name="adj3" fmla="val 4500000"/>
            <a:gd name="adj4" fmla="val 10800000"/>
            <a:gd name="adj5" fmla="val 125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B1E714-77A4-45F0-93DC-F0F8B1064860}">
      <dsp:nvSpPr>
        <dsp:cNvPr id="0" name=""/>
        <dsp:cNvSpPr/>
      </dsp:nvSpPr>
      <dsp:spPr>
        <a:xfrm>
          <a:off x="2568167" y="914519"/>
          <a:ext cx="2327037" cy="704816"/>
        </a:xfrm>
        <a:prstGeom prst="rect">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pt-BR" sz="2000" kern="1200" dirty="0" err="1">
              <a:solidFill>
                <a:schemeClr val="tx1"/>
              </a:solidFill>
            </a:rPr>
            <a:t>understanding</a:t>
          </a:r>
          <a:r>
            <a:rPr lang="pt-BR" sz="2000" kern="1200" dirty="0">
              <a:solidFill>
                <a:schemeClr val="tx1"/>
              </a:solidFill>
            </a:rPr>
            <a:t> </a:t>
          </a:r>
          <a:r>
            <a:rPr lang="pt-BR" sz="2000" kern="1200" dirty="0" err="1">
              <a:solidFill>
                <a:schemeClr val="tx1"/>
              </a:solidFill>
            </a:rPr>
            <a:t>of</a:t>
          </a:r>
          <a:r>
            <a:rPr lang="pt-BR" sz="2000" kern="1200" dirty="0">
              <a:solidFill>
                <a:schemeClr val="tx1"/>
              </a:solidFill>
            </a:rPr>
            <a:t> </a:t>
          </a:r>
          <a:r>
            <a:rPr lang="pt-BR" sz="2000" kern="1200" dirty="0" err="1">
              <a:solidFill>
                <a:schemeClr val="tx1"/>
              </a:solidFill>
            </a:rPr>
            <a:t>the</a:t>
          </a:r>
          <a:r>
            <a:rPr lang="pt-BR" sz="2000" kern="1200" dirty="0">
              <a:solidFill>
                <a:schemeClr val="tx1"/>
              </a:solidFill>
            </a:rPr>
            <a:t> dynamics </a:t>
          </a:r>
          <a:r>
            <a:rPr lang="pt-BR" sz="2000" kern="1200" dirty="0" err="1">
              <a:solidFill>
                <a:schemeClr val="tx1"/>
              </a:solidFill>
            </a:rPr>
            <a:t>population</a:t>
          </a:r>
          <a:endParaRPr lang="pt-BR" sz="2000" kern="1200" dirty="0">
            <a:solidFill>
              <a:schemeClr val="tx1"/>
            </a:solidFill>
          </a:endParaRPr>
        </a:p>
      </dsp:txBody>
      <dsp:txXfrm>
        <a:off x="2568167" y="914519"/>
        <a:ext cx="2327037" cy="704816"/>
      </dsp:txXfrm>
    </dsp:sp>
    <dsp:sp modelId="{1E251A27-1EB4-4825-99CF-60B6E62A54A5}">
      <dsp:nvSpPr>
        <dsp:cNvPr id="0" name=""/>
        <dsp:cNvSpPr/>
      </dsp:nvSpPr>
      <dsp:spPr>
        <a:xfrm>
          <a:off x="1835191" y="1554556"/>
          <a:ext cx="2390318" cy="2321058"/>
        </a:xfrm>
        <a:prstGeom prst="leftCircularArrow">
          <a:avLst>
            <a:gd name="adj1" fmla="val 10980"/>
            <a:gd name="adj2" fmla="val 1142322"/>
            <a:gd name="adj3" fmla="val 6300000"/>
            <a:gd name="adj4" fmla="val 18900000"/>
            <a:gd name="adj5" fmla="val 12500"/>
          </a:avLst>
        </a:prstGeom>
        <a:solidFill>
          <a:schemeClr val="accent4">
            <a:hueOff val="3465231"/>
            <a:satOff val="-15989"/>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821225-EF6D-4AE6-89CC-7F7F4C35F7F7}">
      <dsp:nvSpPr>
        <dsp:cNvPr id="0" name=""/>
        <dsp:cNvSpPr/>
      </dsp:nvSpPr>
      <dsp:spPr>
        <a:xfrm>
          <a:off x="2322143" y="2369041"/>
          <a:ext cx="1409779" cy="704816"/>
        </a:xfrm>
        <a:prstGeom prst="rect">
          <a:avLst/>
        </a:prstGeom>
        <a:solidFill>
          <a:srgbClr val="00FF00"/>
        </a:soli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pt-BR" sz="2000" kern="1200" dirty="0" err="1">
              <a:solidFill>
                <a:schemeClr val="tx1"/>
              </a:solidFill>
            </a:rPr>
            <a:t>Action</a:t>
          </a:r>
          <a:r>
            <a:rPr lang="pt-BR" sz="2000" kern="1200" dirty="0">
              <a:solidFill>
                <a:schemeClr val="tx1"/>
              </a:solidFill>
            </a:rPr>
            <a:t> </a:t>
          </a:r>
          <a:r>
            <a:rPr lang="pt-BR" sz="2000" kern="1200" dirty="0" err="1">
              <a:solidFill>
                <a:schemeClr val="tx1"/>
              </a:solidFill>
            </a:rPr>
            <a:t>planning</a:t>
          </a:r>
          <a:endParaRPr lang="pt-BR" sz="2000" kern="1200" dirty="0">
            <a:solidFill>
              <a:schemeClr val="tx1"/>
            </a:solidFill>
          </a:endParaRPr>
        </a:p>
      </dsp:txBody>
      <dsp:txXfrm>
        <a:off x="2322143" y="2369041"/>
        <a:ext cx="1409779" cy="704816"/>
      </dsp:txXfrm>
    </dsp:sp>
    <dsp:sp modelId="{2909F073-0CAD-47EB-AD4F-83739C40BD1A}">
      <dsp:nvSpPr>
        <dsp:cNvPr id="0" name=""/>
        <dsp:cNvSpPr/>
      </dsp:nvSpPr>
      <dsp:spPr>
        <a:xfrm>
          <a:off x="2469045" y="2909044"/>
          <a:ext cx="2526229" cy="2526486"/>
        </a:xfrm>
        <a:prstGeom prst="circularArrow">
          <a:avLst>
            <a:gd name="adj1" fmla="val 10980"/>
            <a:gd name="adj2" fmla="val 1142322"/>
            <a:gd name="adj3" fmla="val 4500000"/>
            <a:gd name="adj4" fmla="val 13500000"/>
            <a:gd name="adj5" fmla="val 12500"/>
          </a:avLst>
        </a:prstGeom>
        <a:solidFill>
          <a:schemeClr val="accent4">
            <a:hueOff val="6930461"/>
            <a:satOff val="-31979"/>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FADEBF-BD01-40A6-8A12-1AB34928A6FB}">
      <dsp:nvSpPr>
        <dsp:cNvPr id="0" name=""/>
        <dsp:cNvSpPr/>
      </dsp:nvSpPr>
      <dsp:spPr>
        <a:xfrm>
          <a:off x="4991483" y="3658749"/>
          <a:ext cx="1514505" cy="1004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228600" lvl="1" indent="-228600" algn="l" defTabSz="889000">
            <a:lnSpc>
              <a:spcPct val="90000"/>
            </a:lnSpc>
            <a:spcBef>
              <a:spcPct val="0"/>
            </a:spcBef>
            <a:spcAft>
              <a:spcPct val="15000"/>
            </a:spcAft>
            <a:buChar char="•"/>
          </a:pPr>
          <a:endParaRPr lang="pt-BR" sz="2000" kern="1200">
            <a:solidFill>
              <a:srgbClr val="FF0000"/>
            </a:solidFill>
          </a:endParaRPr>
        </a:p>
      </dsp:txBody>
      <dsp:txXfrm>
        <a:off x="4991483" y="3658749"/>
        <a:ext cx="1514505" cy="1004966"/>
      </dsp:txXfrm>
    </dsp:sp>
    <dsp:sp modelId="{A409ABA8-0485-460F-A09A-FA93390C2C62}">
      <dsp:nvSpPr>
        <dsp:cNvPr id="0" name=""/>
        <dsp:cNvSpPr/>
      </dsp:nvSpPr>
      <dsp:spPr>
        <a:xfrm>
          <a:off x="2825747" y="3823563"/>
          <a:ext cx="1811876" cy="704816"/>
        </a:xfrm>
        <a:prstGeom prst="rect">
          <a:avLst/>
        </a:prstGeom>
        <a:solidFill>
          <a:srgbClr val="00CC99"/>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pt-BR" sz="2000" kern="1200" dirty="0" err="1">
              <a:solidFill>
                <a:schemeClr val="tx1"/>
              </a:solidFill>
            </a:rPr>
            <a:t>To</a:t>
          </a:r>
          <a:r>
            <a:rPr lang="pt-BR" sz="2000" kern="1200" dirty="0">
              <a:solidFill>
                <a:schemeClr val="tx1"/>
              </a:solidFill>
            </a:rPr>
            <a:t> monitor </a:t>
          </a:r>
          <a:r>
            <a:rPr lang="pt-BR" sz="2000" kern="1200" dirty="0" err="1">
              <a:solidFill>
                <a:schemeClr val="tx1"/>
              </a:solidFill>
            </a:rPr>
            <a:t>and</a:t>
          </a:r>
          <a:r>
            <a:rPr lang="pt-BR" sz="2000" kern="1200" dirty="0">
              <a:solidFill>
                <a:schemeClr val="tx1"/>
              </a:solidFill>
            </a:rPr>
            <a:t> </a:t>
          </a:r>
          <a:r>
            <a:rPr lang="pt-BR" sz="2000" kern="1200" dirty="0" err="1">
              <a:solidFill>
                <a:schemeClr val="tx1"/>
              </a:solidFill>
            </a:rPr>
            <a:t>to</a:t>
          </a:r>
          <a:r>
            <a:rPr lang="pt-BR" sz="2000" kern="1200" dirty="0">
              <a:solidFill>
                <a:schemeClr val="tx1"/>
              </a:solidFill>
            </a:rPr>
            <a:t> </a:t>
          </a:r>
          <a:r>
            <a:rPr lang="pt-BR" sz="2000" kern="1200" dirty="0" err="1">
              <a:solidFill>
                <a:schemeClr val="tx1"/>
              </a:solidFill>
            </a:rPr>
            <a:t>evaluate</a:t>
          </a:r>
          <a:endParaRPr lang="pt-BR" sz="2000" kern="1200" dirty="0">
            <a:solidFill>
              <a:schemeClr val="tx1"/>
            </a:solidFill>
          </a:endParaRPr>
        </a:p>
      </dsp:txBody>
      <dsp:txXfrm>
        <a:off x="2825747" y="3823563"/>
        <a:ext cx="1811876" cy="704816"/>
      </dsp:txXfrm>
    </dsp:sp>
    <dsp:sp modelId="{6F36C6B1-CBBD-4F50-A906-F2D86BC9E6D7}">
      <dsp:nvSpPr>
        <dsp:cNvPr id="0" name=""/>
        <dsp:cNvSpPr/>
      </dsp:nvSpPr>
      <dsp:spPr>
        <a:xfrm>
          <a:off x="1947308" y="4528380"/>
          <a:ext cx="2170349" cy="2171398"/>
        </a:xfrm>
        <a:prstGeom prst="blockArc">
          <a:avLst>
            <a:gd name="adj1" fmla="val 0"/>
            <a:gd name="adj2" fmla="val 18900000"/>
            <a:gd name="adj3" fmla="val 12740"/>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0AA65F-A5F2-481C-9C88-9A8C733D5413}">
      <dsp:nvSpPr>
        <dsp:cNvPr id="0" name=""/>
        <dsp:cNvSpPr/>
      </dsp:nvSpPr>
      <dsp:spPr>
        <a:xfrm>
          <a:off x="2322143" y="5278085"/>
          <a:ext cx="1409779" cy="704816"/>
        </a:xfrm>
        <a:prstGeom prst="rect">
          <a:avLst/>
        </a:prstGeom>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w="6350" cap="flat" cmpd="sng" algn="ctr">
          <a:solidFill>
            <a:schemeClr val="accent5"/>
          </a:solidFill>
          <a:prstDash val="solid"/>
          <a:miter lim="800000"/>
        </a:ln>
        <a:effectLst/>
      </dsp:spPr>
      <dsp:style>
        <a:lnRef idx="1">
          <a:schemeClr val="accent5"/>
        </a:lnRef>
        <a:fillRef idx="3">
          <a:schemeClr val="accent5"/>
        </a:fillRef>
        <a:effectRef idx="2">
          <a:schemeClr val="accent5"/>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pt-BR" sz="2000" kern="1200" dirty="0" err="1">
              <a:solidFill>
                <a:schemeClr val="tx1"/>
              </a:solidFill>
            </a:rPr>
            <a:t>To</a:t>
          </a:r>
          <a:r>
            <a:rPr lang="pt-BR" sz="2000" kern="1200" dirty="0">
              <a:solidFill>
                <a:schemeClr val="tx1"/>
              </a:solidFill>
            </a:rPr>
            <a:t> </a:t>
          </a:r>
          <a:r>
            <a:rPr lang="pt-BR" sz="2000" kern="1200" dirty="0" err="1">
              <a:solidFill>
                <a:schemeClr val="tx1"/>
              </a:solidFill>
            </a:rPr>
            <a:t>implement</a:t>
          </a:r>
          <a:endParaRPr lang="pt-BR" sz="2000" kern="1200" dirty="0">
            <a:solidFill>
              <a:schemeClr val="tx1"/>
            </a:solidFill>
          </a:endParaRPr>
        </a:p>
      </dsp:txBody>
      <dsp:txXfrm>
        <a:off x="2322143" y="5278085"/>
        <a:ext cx="1409779" cy="7048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D7DB75-2E95-4294-96F9-B6D8D440BCFD}">
      <dsp:nvSpPr>
        <dsp:cNvPr id="0" name=""/>
        <dsp:cNvSpPr/>
      </dsp:nvSpPr>
      <dsp:spPr>
        <a:xfrm rot="5400000">
          <a:off x="709260" y="1929104"/>
          <a:ext cx="1020727" cy="1162061"/>
        </a:xfrm>
        <a:prstGeom prst="bentUpArrow">
          <a:avLst>
            <a:gd name="adj1" fmla="val 32840"/>
            <a:gd name="adj2" fmla="val 25000"/>
            <a:gd name="adj3" fmla="val 35780"/>
          </a:avLst>
        </a:prstGeom>
        <a:solidFill>
          <a:schemeClr val="accent5">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7FD3C21-A747-4A0E-9A60-A47E13736E14}">
      <dsp:nvSpPr>
        <dsp:cNvPr id="0" name=""/>
        <dsp:cNvSpPr/>
      </dsp:nvSpPr>
      <dsp:spPr>
        <a:xfrm>
          <a:off x="2423" y="797608"/>
          <a:ext cx="2591116" cy="1202756"/>
        </a:xfrm>
        <a:prstGeom prst="roundRect">
          <a:avLst>
            <a:gd name="adj" fmla="val 1667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pt-BR" sz="2100" kern="1200" dirty="0" err="1"/>
            <a:t>Need</a:t>
          </a:r>
          <a:r>
            <a:rPr lang="pt-BR" sz="2100" kern="1200" dirty="0"/>
            <a:t>  for management </a:t>
          </a:r>
        </a:p>
      </dsp:txBody>
      <dsp:txXfrm>
        <a:off x="2423" y="797608"/>
        <a:ext cx="2591116" cy="1202756"/>
      </dsp:txXfrm>
    </dsp:sp>
    <dsp:sp modelId="{E702E191-7221-4127-AE5D-B6045F96982B}">
      <dsp:nvSpPr>
        <dsp:cNvPr id="0" name=""/>
        <dsp:cNvSpPr/>
      </dsp:nvSpPr>
      <dsp:spPr>
        <a:xfrm>
          <a:off x="2157133" y="912318"/>
          <a:ext cx="1249730" cy="972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ctr" anchorCtr="0">
          <a:noAutofit/>
        </a:bodyPr>
        <a:lstStyle/>
        <a:p>
          <a:pPr marL="171450" lvl="1" indent="-171450" algn="l" defTabSz="711200">
            <a:lnSpc>
              <a:spcPct val="90000"/>
            </a:lnSpc>
            <a:spcBef>
              <a:spcPct val="0"/>
            </a:spcBef>
            <a:spcAft>
              <a:spcPct val="15000"/>
            </a:spcAft>
            <a:buChar char="•"/>
          </a:pPr>
          <a:endParaRPr lang="pt-BR" sz="1600" kern="1200"/>
        </a:p>
      </dsp:txBody>
      <dsp:txXfrm>
        <a:off x="2157133" y="912318"/>
        <a:ext cx="1249730" cy="972121"/>
      </dsp:txXfrm>
    </dsp:sp>
    <dsp:sp modelId="{A9AE77EC-9375-487A-8786-85AC97CE7EDB}">
      <dsp:nvSpPr>
        <dsp:cNvPr id="0" name=""/>
        <dsp:cNvSpPr/>
      </dsp:nvSpPr>
      <dsp:spPr>
        <a:xfrm rot="5400000">
          <a:off x="1906985" y="3280197"/>
          <a:ext cx="1020727" cy="1162061"/>
        </a:xfrm>
        <a:prstGeom prst="bentUpArrow">
          <a:avLst>
            <a:gd name="adj1" fmla="val 32840"/>
            <a:gd name="adj2" fmla="val 25000"/>
            <a:gd name="adj3" fmla="val 35780"/>
          </a:avLst>
        </a:prstGeom>
        <a:solidFill>
          <a:schemeClr val="accent5">
            <a:tint val="50000"/>
            <a:hueOff val="-7344354"/>
            <a:satOff val="-15375"/>
            <a:lumOff val="1056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C6001E6-DE0C-4DFD-9CD5-3888395B238E}">
      <dsp:nvSpPr>
        <dsp:cNvPr id="0" name=""/>
        <dsp:cNvSpPr/>
      </dsp:nvSpPr>
      <dsp:spPr>
        <a:xfrm>
          <a:off x="1636554" y="2148701"/>
          <a:ext cx="1718303" cy="1202756"/>
        </a:xfrm>
        <a:prstGeom prst="roundRect">
          <a:avLst>
            <a:gd name="adj" fmla="val 16670"/>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pt-BR" sz="2100" kern="1200" dirty="0" err="1"/>
            <a:t>isolated</a:t>
          </a:r>
          <a:r>
            <a:rPr lang="pt-BR" sz="2100" kern="1200" dirty="0"/>
            <a:t> </a:t>
          </a:r>
          <a:r>
            <a:rPr lang="pt-BR" sz="2100" kern="1200" dirty="0" err="1"/>
            <a:t>area</a:t>
          </a:r>
          <a:r>
            <a:rPr lang="pt-BR" sz="2100" kern="1200" dirty="0"/>
            <a:t> </a:t>
          </a:r>
        </a:p>
      </dsp:txBody>
      <dsp:txXfrm>
        <a:off x="1636554" y="2148701"/>
        <a:ext cx="1718303" cy="1202756"/>
      </dsp:txXfrm>
    </dsp:sp>
    <dsp:sp modelId="{BCA00E77-2700-4235-B9B3-3F7EB304A8EE}">
      <dsp:nvSpPr>
        <dsp:cNvPr id="0" name=""/>
        <dsp:cNvSpPr/>
      </dsp:nvSpPr>
      <dsp:spPr>
        <a:xfrm>
          <a:off x="3354858" y="2263411"/>
          <a:ext cx="1249730" cy="972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ctr" anchorCtr="0">
          <a:noAutofit/>
        </a:bodyPr>
        <a:lstStyle/>
        <a:p>
          <a:pPr marL="171450" lvl="1" indent="-171450" algn="l" defTabSz="711200">
            <a:lnSpc>
              <a:spcPct val="90000"/>
            </a:lnSpc>
            <a:spcBef>
              <a:spcPct val="0"/>
            </a:spcBef>
            <a:spcAft>
              <a:spcPct val="15000"/>
            </a:spcAft>
            <a:buChar char="•"/>
          </a:pPr>
          <a:endParaRPr lang="pt-BR" sz="1600" kern="1200" dirty="0"/>
        </a:p>
      </dsp:txBody>
      <dsp:txXfrm>
        <a:off x="3354858" y="2263411"/>
        <a:ext cx="1249730" cy="972121"/>
      </dsp:txXfrm>
    </dsp:sp>
    <dsp:sp modelId="{699B9472-5504-4D6F-8633-5B1678AA5A7D}">
      <dsp:nvSpPr>
        <dsp:cNvPr id="0" name=""/>
        <dsp:cNvSpPr/>
      </dsp:nvSpPr>
      <dsp:spPr>
        <a:xfrm>
          <a:off x="3270685" y="3499793"/>
          <a:ext cx="1718303" cy="1202756"/>
        </a:xfrm>
        <a:prstGeom prst="roundRect">
          <a:avLst>
            <a:gd name="adj" fmla="val 16670"/>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pt-BR" sz="2100" kern="1200" dirty="0"/>
            <a:t>Social </a:t>
          </a:r>
          <a:r>
            <a:rPr lang="pt-BR" sz="2100" kern="1200" dirty="0" err="1"/>
            <a:t>participation</a:t>
          </a:r>
          <a:endParaRPr lang="pt-BR" sz="2100" kern="1200" dirty="0"/>
        </a:p>
      </dsp:txBody>
      <dsp:txXfrm>
        <a:off x="3270685" y="3499793"/>
        <a:ext cx="1718303" cy="1202756"/>
      </dsp:txXfrm>
    </dsp:sp>
    <dsp:sp modelId="{75AB0943-57AE-49DD-832D-BACEB489FD18}">
      <dsp:nvSpPr>
        <dsp:cNvPr id="0" name=""/>
        <dsp:cNvSpPr/>
      </dsp:nvSpPr>
      <dsp:spPr>
        <a:xfrm>
          <a:off x="4988989" y="3614504"/>
          <a:ext cx="1249730" cy="972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228600" lvl="1" indent="-228600" algn="l" defTabSz="977900">
            <a:lnSpc>
              <a:spcPct val="90000"/>
            </a:lnSpc>
            <a:spcBef>
              <a:spcPct val="0"/>
            </a:spcBef>
            <a:spcAft>
              <a:spcPct val="15000"/>
            </a:spcAft>
            <a:buChar char="•"/>
          </a:pPr>
          <a:endParaRPr lang="pt-BR" sz="2200" kern="1200"/>
        </a:p>
      </dsp:txBody>
      <dsp:txXfrm>
        <a:off x="4988989" y="3614504"/>
        <a:ext cx="1249730" cy="9721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03989C-0183-4AA6-9E8F-6177136A6A0D}">
      <dsp:nvSpPr>
        <dsp:cNvPr id="0" name=""/>
        <dsp:cNvSpPr/>
      </dsp:nvSpPr>
      <dsp:spPr>
        <a:xfrm>
          <a:off x="5143" y="2723679"/>
          <a:ext cx="1481754" cy="1481754"/>
        </a:xfrm>
        <a:prstGeom prst="donut">
          <a:avLst>
            <a:gd name="adj" fmla="val 20000"/>
          </a:avLst>
        </a:prstGeom>
        <a:solidFill>
          <a:schemeClr val="accent4">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14EF48-902F-403B-B685-DE3E86EDDBC8}">
      <dsp:nvSpPr>
        <dsp:cNvPr id="0" name=""/>
        <dsp:cNvSpPr/>
      </dsp:nvSpPr>
      <dsp:spPr>
        <a:xfrm rot="17700000">
          <a:off x="527247" y="1515747"/>
          <a:ext cx="1841985" cy="8876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20" tIns="0" rIns="0" bIns="0" numCol="1" spcCol="1270" anchor="ctr" anchorCtr="0">
          <a:noAutofit/>
        </a:bodyPr>
        <a:lstStyle/>
        <a:p>
          <a:pPr marL="0" lvl="0" indent="0" algn="l" defTabSz="2800350">
            <a:lnSpc>
              <a:spcPct val="90000"/>
            </a:lnSpc>
            <a:spcBef>
              <a:spcPct val="0"/>
            </a:spcBef>
            <a:spcAft>
              <a:spcPct val="35000"/>
            </a:spcAft>
            <a:buNone/>
          </a:pPr>
          <a:r>
            <a:rPr lang="pt-BR" sz="6300" kern="1200" dirty="0"/>
            <a:t>2005</a:t>
          </a:r>
        </a:p>
      </dsp:txBody>
      <dsp:txXfrm>
        <a:off x="527247" y="1515747"/>
        <a:ext cx="1841985" cy="887694"/>
      </dsp:txXfrm>
    </dsp:sp>
    <dsp:sp modelId="{9AD80E4B-2DAB-4312-8AEC-8D2E50DF3979}">
      <dsp:nvSpPr>
        <dsp:cNvPr id="0" name=""/>
        <dsp:cNvSpPr/>
      </dsp:nvSpPr>
      <dsp:spPr>
        <a:xfrm>
          <a:off x="309070" y="3080137"/>
          <a:ext cx="769124" cy="769124"/>
        </a:xfrm>
        <a:prstGeom prst="ellipse">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444B8F-4867-4362-8B5E-967EC4206B0E}">
      <dsp:nvSpPr>
        <dsp:cNvPr id="0" name=""/>
        <dsp:cNvSpPr/>
      </dsp:nvSpPr>
      <dsp:spPr>
        <a:xfrm rot="17700000">
          <a:off x="-99571" y="4228577"/>
          <a:ext cx="1411738" cy="6796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5720" bIns="0" numCol="1" spcCol="1270" anchor="ctr" anchorCtr="0">
          <a:noAutofit/>
        </a:bodyPr>
        <a:lstStyle/>
        <a:p>
          <a:pPr marL="0" lvl="0" indent="0" algn="l" defTabSz="800100">
            <a:lnSpc>
              <a:spcPct val="90000"/>
            </a:lnSpc>
            <a:spcBef>
              <a:spcPct val="0"/>
            </a:spcBef>
            <a:spcAft>
              <a:spcPct val="35000"/>
            </a:spcAft>
            <a:buNone/>
          </a:pPr>
          <a:r>
            <a:rPr lang="pt-BR" sz="1800" kern="1200" dirty="0" err="1"/>
            <a:t>Census</a:t>
          </a:r>
          <a:r>
            <a:rPr lang="pt-BR" sz="1800" kern="1200" dirty="0"/>
            <a:t> 1</a:t>
          </a:r>
        </a:p>
      </dsp:txBody>
      <dsp:txXfrm>
        <a:off x="-99571" y="4228577"/>
        <a:ext cx="1411738" cy="679646"/>
      </dsp:txXfrm>
    </dsp:sp>
    <dsp:sp modelId="{D28361CE-1DF4-40B3-913D-D62ECFB9B3EF}">
      <dsp:nvSpPr>
        <dsp:cNvPr id="0" name=""/>
        <dsp:cNvSpPr/>
      </dsp:nvSpPr>
      <dsp:spPr>
        <a:xfrm rot="17700000">
          <a:off x="1606600" y="2111391"/>
          <a:ext cx="1593404" cy="768279"/>
        </a:xfrm>
        <a:prstGeom prst="rect">
          <a:avLst/>
        </a:prstGeom>
        <a:noFill/>
        <a:ln>
          <a:noFill/>
        </a:ln>
        <a:effectLst/>
      </dsp:spPr>
      <dsp:style>
        <a:lnRef idx="0">
          <a:scrgbClr r="0" g="0" b="0"/>
        </a:lnRef>
        <a:fillRef idx="0">
          <a:scrgbClr r="0" g="0" b="0"/>
        </a:fillRef>
        <a:effectRef idx="0">
          <a:scrgbClr r="0" g="0" b="0"/>
        </a:effectRef>
        <a:fontRef idx="minor"/>
      </dsp:style>
    </dsp:sp>
    <dsp:sp modelId="{74B32442-CBA4-47D0-B190-86A89BB0B7FD}">
      <dsp:nvSpPr>
        <dsp:cNvPr id="0" name=""/>
        <dsp:cNvSpPr/>
      </dsp:nvSpPr>
      <dsp:spPr>
        <a:xfrm>
          <a:off x="2400692" y="2723679"/>
          <a:ext cx="1481754" cy="1481754"/>
        </a:xfrm>
        <a:prstGeom prst="donut">
          <a:avLst>
            <a:gd name="adj" fmla="val 20000"/>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38F253-9A68-4D12-9AF8-1A95E2BC25FA}">
      <dsp:nvSpPr>
        <dsp:cNvPr id="0" name=""/>
        <dsp:cNvSpPr/>
      </dsp:nvSpPr>
      <dsp:spPr>
        <a:xfrm rot="17700000">
          <a:off x="2922796" y="1515747"/>
          <a:ext cx="1841985" cy="8876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20" tIns="0" rIns="0" bIns="0" numCol="1" spcCol="1270" anchor="ctr" anchorCtr="0">
          <a:noAutofit/>
        </a:bodyPr>
        <a:lstStyle/>
        <a:p>
          <a:pPr marL="0" lvl="0" indent="0" algn="l" defTabSz="2800350">
            <a:lnSpc>
              <a:spcPct val="90000"/>
            </a:lnSpc>
            <a:spcBef>
              <a:spcPct val="0"/>
            </a:spcBef>
            <a:spcAft>
              <a:spcPct val="35000"/>
            </a:spcAft>
            <a:buNone/>
          </a:pPr>
          <a:r>
            <a:rPr lang="pt-BR" sz="6300" kern="1200" dirty="0"/>
            <a:t>2006</a:t>
          </a:r>
        </a:p>
      </dsp:txBody>
      <dsp:txXfrm>
        <a:off x="2922796" y="1515747"/>
        <a:ext cx="1841985" cy="887694"/>
      </dsp:txXfrm>
    </dsp:sp>
    <dsp:sp modelId="{E5329725-00A3-43C2-9BCB-0DBEC28BC6A7}">
      <dsp:nvSpPr>
        <dsp:cNvPr id="0" name=""/>
        <dsp:cNvSpPr/>
      </dsp:nvSpPr>
      <dsp:spPr>
        <a:xfrm>
          <a:off x="2715904" y="3079994"/>
          <a:ext cx="769124" cy="769124"/>
        </a:xfrm>
        <a:prstGeom prst="ellipse">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0AC0FD-1D69-411A-B703-07A12DDFD2F2}">
      <dsp:nvSpPr>
        <dsp:cNvPr id="0" name=""/>
        <dsp:cNvSpPr/>
      </dsp:nvSpPr>
      <dsp:spPr>
        <a:xfrm rot="17700000">
          <a:off x="1838612" y="4116852"/>
          <a:ext cx="1593404" cy="768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5720" bIns="0" numCol="1" spcCol="1270" anchor="ctr" anchorCtr="0">
          <a:noAutofit/>
        </a:bodyPr>
        <a:lstStyle/>
        <a:p>
          <a:pPr marL="0" lvl="0" indent="0" algn="l" defTabSz="800100">
            <a:lnSpc>
              <a:spcPct val="90000"/>
            </a:lnSpc>
            <a:spcBef>
              <a:spcPct val="0"/>
            </a:spcBef>
            <a:spcAft>
              <a:spcPct val="35000"/>
            </a:spcAft>
            <a:buNone/>
          </a:pPr>
          <a:r>
            <a:rPr lang="pt-BR" sz="1800" kern="1200" dirty="0" err="1"/>
            <a:t>Census</a:t>
          </a:r>
          <a:r>
            <a:rPr lang="pt-BR" sz="1800" kern="1200" dirty="0"/>
            <a:t> 2</a:t>
          </a:r>
        </a:p>
      </dsp:txBody>
      <dsp:txXfrm>
        <a:off x="1838612" y="4116852"/>
        <a:ext cx="1593404" cy="768279"/>
      </dsp:txXfrm>
    </dsp:sp>
    <dsp:sp modelId="{6BD976E3-1C0D-4DEA-B9E7-7CB2EE9582DC}">
      <dsp:nvSpPr>
        <dsp:cNvPr id="0" name=""/>
        <dsp:cNvSpPr/>
      </dsp:nvSpPr>
      <dsp:spPr>
        <a:xfrm rot="17700000">
          <a:off x="4080701" y="2010339"/>
          <a:ext cx="1593404" cy="768279"/>
        </a:xfrm>
        <a:prstGeom prst="rect">
          <a:avLst/>
        </a:prstGeom>
        <a:noFill/>
        <a:ln>
          <a:noFill/>
        </a:ln>
        <a:effectLst/>
      </dsp:spPr>
      <dsp:style>
        <a:lnRef idx="0">
          <a:scrgbClr r="0" g="0" b="0"/>
        </a:lnRef>
        <a:fillRef idx="0">
          <a:scrgbClr r="0" g="0" b="0"/>
        </a:fillRef>
        <a:effectRef idx="0">
          <a:scrgbClr r="0" g="0" b="0"/>
        </a:effectRef>
        <a:fontRef idx="minor"/>
      </dsp:style>
    </dsp:sp>
    <dsp:sp modelId="{72598551-AB22-4706-822E-CEB5BCF6D759}">
      <dsp:nvSpPr>
        <dsp:cNvPr id="0" name=""/>
        <dsp:cNvSpPr/>
      </dsp:nvSpPr>
      <dsp:spPr>
        <a:xfrm>
          <a:off x="4646188" y="2886969"/>
          <a:ext cx="1481754" cy="1481754"/>
        </a:xfrm>
        <a:prstGeom prst="donut">
          <a:avLst>
            <a:gd name="adj" fmla="val 2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5587D3-BEC5-4C13-815B-677D6A587B9D}">
      <dsp:nvSpPr>
        <dsp:cNvPr id="0" name=""/>
        <dsp:cNvSpPr/>
      </dsp:nvSpPr>
      <dsp:spPr>
        <a:xfrm rot="17700000">
          <a:off x="5221724" y="1492827"/>
          <a:ext cx="1841985" cy="8876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20" tIns="0" rIns="0" bIns="0" numCol="1" spcCol="1270" anchor="ctr" anchorCtr="0">
          <a:noAutofit/>
        </a:bodyPr>
        <a:lstStyle/>
        <a:p>
          <a:pPr marL="0" lvl="0" indent="0" algn="l" defTabSz="2800350">
            <a:lnSpc>
              <a:spcPct val="90000"/>
            </a:lnSpc>
            <a:spcBef>
              <a:spcPct val="0"/>
            </a:spcBef>
            <a:spcAft>
              <a:spcPct val="35000"/>
            </a:spcAft>
            <a:buNone/>
          </a:pPr>
          <a:r>
            <a:rPr lang="pt-BR" sz="6300" kern="1200" dirty="0"/>
            <a:t>2007</a:t>
          </a:r>
        </a:p>
      </dsp:txBody>
      <dsp:txXfrm>
        <a:off x="5221724" y="1492827"/>
        <a:ext cx="1841985" cy="887694"/>
      </dsp:txXfrm>
    </dsp:sp>
    <dsp:sp modelId="{3E60A6E9-7763-4EE0-892A-82420A8F893D}">
      <dsp:nvSpPr>
        <dsp:cNvPr id="0" name=""/>
        <dsp:cNvSpPr/>
      </dsp:nvSpPr>
      <dsp:spPr>
        <a:xfrm>
          <a:off x="4928749" y="3308594"/>
          <a:ext cx="769124" cy="769124"/>
        </a:xfrm>
        <a:prstGeom prst="ellipse">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F2B910-2B6C-4B69-A08E-6BF34A891AE4}">
      <dsp:nvSpPr>
        <dsp:cNvPr id="0" name=""/>
        <dsp:cNvSpPr/>
      </dsp:nvSpPr>
      <dsp:spPr>
        <a:xfrm rot="17700000">
          <a:off x="3747767" y="5087801"/>
          <a:ext cx="1593404" cy="768279"/>
        </a:xfrm>
        <a:prstGeom prst="rect">
          <a:avLst/>
        </a:prstGeom>
        <a:solidFill>
          <a:srgbClr val="FF3300"/>
        </a:solidFill>
        <a:ln>
          <a:noFill/>
        </a:ln>
        <a:effectLst/>
      </dsp:spPr>
      <dsp:style>
        <a:lnRef idx="0">
          <a:scrgbClr r="0" g="0" b="0"/>
        </a:lnRef>
        <a:fillRef idx="0">
          <a:scrgbClr r="0" g="0" b="0"/>
        </a:fillRef>
        <a:effectRef idx="0">
          <a:scrgbClr r="0" g="0" b="0"/>
        </a:effectRef>
        <a:fontRef idx="minor"/>
      </dsp:style>
      <dsp:txBody>
        <a:bodyPr spcFirstLastPara="0" vert="horz" wrap="square" lIns="0" tIns="0" rIns="45720" bIns="0" numCol="1" spcCol="1270" anchor="ctr" anchorCtr="0">
          <a:noAutofit/>
        </a:bodyPr>
        <a:lstStyle/>
        <a:p>
          <a:pPr marL="0" lvl="0" indent="0" algn="l" defTabSz="800100">
            <a:lnSpc>
              <a:spcPct val="90000"/>
            </a:lnSpc>
            <a:spcBef>
              <a:spcPct val="0"/>
            </a:spcBef>
            <a:spcAft>
              <a:spcPct val="35000"/>
            </a:spcAft>
            <a:buNone/>
          </a:pPr>
          <a:r>
            <a:rPr lang="pt-BR" sz="1800" b="1" kern="1200" dirty="0" err="1">
              <a:solidFill>
                <a:schemeClr val="bg1"/>
              </a:solidFill>
            </a:rPr>
            <a:t>Reproductive</a:t>
          </a:r>
          <a:r>
            <a:rPr lang="pt-BR" sz="1800" b="1" kern="1200" dirty="0">
              <a:solidFill>
                <a:schemeClr val="bg1"/>
              </a:solidFill>
            </a:rPr>
            <a:t> </a:t>
          </a:r>
          <a:r>
            <a:rPr lang="pt-BR" sz="1800" b="1" kern="1200" dirty="0" err="1">
              <a:solidFill>
                <a:schemeClr val="bg1"/>
              </a:solidFill>
            </a:rPr>
            <a:t>Control</a:t>
          </a:r>
          <a:r>
            <a:rPr lang="pt-BR" sz="1800" b="1" kern="1200" dirty="0">
              <a:solidFill>
                <a:schemeClr val="bg1"/>
              </a:solidFill>
            </a:rPr>
            <a:t> </a:t>
          </a:r>
          <a:r>
            <a:rPr lang="pt-BR" sz="1800" b="1" kern="1200" dirty="0" err="1">
              <a:solidFill>
                <a:schemeClr val="bg1"/>
              </a:solidFill>
            </a:rPr>
            <a:t>intervention</a:t>
          </a:r>
          <a:endParaRPr lang="pt-BR" sz="1800" b="1" kern="1200" dirty="0">
            <a:solidFill>
              <a:schemeClr val="bg1"/>
            </a:solidFill>
          </a:endParaRPr>
        </a:p>
      </dsp:txBody>
      <dsp:txXfrm>
        <a:off x="3747767" y="5087801"/>
        <a:ext cx="1593404" cy="768279"/>
      </dsp:txXfrm>
    </dsp:sp>
    <dsp:sp modelId="{DBC542C2-3EA1-45C6-8CD2-B2BFDE6C0CAF}">
      <dsp:nvSpPr>
        <dsp:cNvPr id="0" name=""/>
        <dsp:cNvSpPr/>
      </dsp:nvSpPr>
      <dsp:spPr>
        <a:xfrm rot="17700000">
          <a:off x="6554802" y="2010339"/>
          <a:ext cx="1593404" cy="768279"/>
        </a:xfrm>
        <a:prstGeom prst="rect">
          <a:avLst/>
        </a:prstGeom>
        <a:noFill/>
        <a:ln>
          <a:noFill/>
        </a:ln>
        <a:effectLst/>
      </dsp:spPr>
      <dsp:style>
        <a:lnRef idx="0">
          <a:scrgbClr r="0" g="0" b="0"/>
        </a:lnRef>
        <a:fillRef idx="0">
          <a:scrgbClr r="0" g="0" b="0"/>
        </a:fillRef>
        <a:effectRef idx="0">
          <a:scrgbClr r="0" g="0" b="0"/>
        </a:effectRef>
        <a:fontRef idx="minor"/>
      </dsp:style>
    </dsp:sp>
    <dsp:sp modelId="{5905DCEB-EE82-453B-96A9-10B1E73E7CF5}">
      <dsp:nvSpPr>
        <dsp:cNvPr id="0" name=""/>
        <dsp:cNvSpPr/>
      </dsp:nvSpPr>
      <dsp:spPr>
        <a:xfrm>
          <a:off x="7348895" y="2723679"/>
          <a:ext cx="1481754" cy="1481754"/>
        </a:xfrm>
        <a:prstGeom prst="donut">
          <a:avLst>
            <a:gd name="adj" fmla="val 20000"/>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72B766-4D74-4D36-8312-C9AAE35C4382}">
      <dsp:nvSpPr>
        <dsp:cNvPr id="0" name=""/>
        <dsp:cNvSpPr/>
      </dsp:nvSpPr>
      <dsp:spPr>
        <a:xfrm rot="17700000">
          <a:off x="7870999" y="1515747"/>
          <a:ext cx="1841985" cy="8876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20" tIns="0" rIns="0" bIns="0" numCol="1" spcCol="1270" anchor="ctr" anchorCtr="0">
          <a:noAutofit/>
        </a:bodyPr>
        <a:lstStyle/>
        <a:p>
          <a:pPr marL="0" lvl="0" indent="0" algn="l" defTabSz="2800350">
            <a:lnSpc>
              <a:spcPct val="90000"/>
            </a:lnSpc>
            <a:spcBef>
              <a:spcPct val="0"/>
            </a:spcBef>
            <a:spcAft>
              <a:spcPct val="35000"/>
            </a:spcAft>
            <a:buNone/>
          </a:pPr>
          <a:r>
            <a:rPr lang="pt-BR" sz="6300" kern="1200" dirty="0"/>
            <a:t>2008</a:t>
          </a:r>
        </a:p>
      </dsp:txBody>
      <dsp:txXfrm>
        <a:off x="7870999" y="1515747"/>
        <a:ext cx="1841985" cy="887694"/>
      </dsp:txXfrm>
    </dsp:sp>
    <dsp:sp modelId="{05F94424-997D-4C54-9166-A791B30AC920}">
      <dsp:nvSpPr>
        <dsp:cNvPr id="0" name=""/>
        <dsp:cNvSpPr/>
      </dsp:nvSpPr>
      <dsp:spPr>
        <a:xfrm>
          <a:off x="7718776" y="3079994"/>
          <a:ext cx="769124" cy="769124"/>
        </a:xfrm>
        <a:prstGeom prst="ellipse">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D5051D-268A-49FD-9FD6-B036FC9A6030}">
      <dsp:nvSpPr>
        <dsp:cNvPr id="0" name=""/>
        <dsp:cNvSpPr/>
      </dsp:nvSpPr>
      <dsp:spPr>
        <a:xfrm rot="17700000">
          <a:off x="6922073" y="4116852"/>
          <a:ext cx="1593404" cy="768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5720" bIns="0" numCol="1" spcCol="1270" anchor="ctr" anchorCtr="0">
          <a:noAutofit/>
        </a:bodyPr>
        <a:lstStyle/>
        <a:p>
          <a:pPr marL="0" lvl="0" indent="0" algn="l" defTabSz="800100">
            <a:lnSpc>
              <a:spcPct val="90000"/>
            </a:lnSpc>
            <a:spcBef>
              <a:spcPct val="0"/>
            </a:spcBef>
            <a:spcAft>
              <a:spcPct val="35000"/>
            </a:spcAft>
            <a:buNone/>
          </a:pPr>
          <a:r>
            <a:rPr lang="pt-BR" sz="1800" kern="1200" dirty="0" err="1"/>
            <a:t>Census</a:t>
          </a:r>
          <a:r>
            <a:rPr lang="pt-BR" sz="1800" kern="1200" dirty="0"/>
            <a:t> 3</a:t>
          </a:r>
        </a:p>
      </dsp:txBody>
      <dsp:txXfrm>
        <a:off x="6922073" y="4116852"/>
        <a:ext cx="1593404" cy="768279"/>
      </dsp:txXfrm>
    </dsp:sp>
    <dsp:sp modelId="{74308B2E-8AC1-48A1-9782-E0D9A3C1F4C8}">
      <dsp:nvSpPr>
        <dsp:cNvPr id="0" name=""/>
        <dsp:cNvSpPr/>
      </dsp:nvSpPr>
      <dsp:spPr>
        <a:xfrm rot="17700000">
          <a:off x="9028904" y="2010339"/>
          <a:ext cx="1593404" cy="768279"/>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FC030F-71F3-44CF-9384-B71065E700E3}">
      <dsp:nvSpPr>
        <dsp:cNvPr id="0" name=""/>
        <dsp:cNvSpPr/>
      </dsp:nvSpPr>
      <dsp:spPr>
        <a:xfrm>
          <a:off x="2488909" y="276"/>
          <a:ext cx="5138677" cy="467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b" anchorCtr="0">
          <a:noAutofit/>
        </a:bodyPr>
        <a:lstStyle/>
        <a:p>
          <a:pPr marL="0" lvl="0" indent="0" algn="l" defTabSz="933450">
            <a:lnSpc>
              <a:spcPct val="90000"/>
            </a:lnSpc>
            <a:spcBef>
              <a:spcPct val="0"/>
            </a:spcBef>
            <a:spcAft>
              <a:spcPct val="35000"/>
            </a:spcAft>
            <a:buNone/>
          </a:pPr>
          <a:endParaRPr lang="pt-BR" sz="2100" kern="1200"/>
        </a:p>
      </dsp:txBody>
      <dsp:txXfrm>
        <a:off x="2488909" y="276"/>
        <a:ext cx="5138677" cy="467152"/>
      </dsp:txXfrm>
    </dsp:sp>
    <dsp:sp modelId="{E4A4F402-4365-465D-9F53-6B431DAB1761}">
      <dsp:nvSpPr>
        <dsp:cNvPr id="0" name=""/>
        <dsp:cNvSpPr/>
      </dsp:nvSpPr>
      <dsp:spPr>
        <a:xfrm>
          <a:off x="2488909" y="467429"/>
          <a:ext cx="1202450" cy="951607"/>
        </a:xfrm>
        <a:prstGeom prst="chevron">
          <a:avLst>
            <a:gd name="adj" fmla="val 7061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AA4E56-ED80-44ED-960C-78E5E5A3667A}">
      <dsp:nvSpPr>
        <dsp:cNvPr id="0" name=""/>
        <dsp:cNvSpPr/>
      </dsp:nvSpPr>
      <dsp:spPr>
        <a:xfrm>
          <a:off x="3211178" y="467429"/>
          <a:ext cx="1202450" cy="951607"/>
        </a:xfrm>
        <a:prstGeom prst="chevron">
          <a:avLst>
            <a:gd name="adj" fmla="val 7061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F2520C-7F9F-44D0-A2DB-E61AD2437BB4}">
      <dsp:nvSpPr>
        <dsp:cNvPr id="0" name=""/>
        <dsp:cNvSpPr/>
      </dsp:nvSpPr>
      <dsp:spPr>
        <a:xfrm>
          <a:off x="3934019" y="467429"/>
          <a:ext cx="1202450" cy="951607"/>
        </a:xfrm>
        <a:prstGeom prst="chevron">
          <a:avLst>
            <a:gd name="adj" fmla="val 706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23E037-FC2D-44E3-A971-D056C2552269}">
      <dsp:nvSpPr>
        <dsp:cNvPr id="0" name=""/>
        <dsp:cNvSpPr/>
      </dsp:nvSpPr>
      <dsp:spPr>
        <a:xfrm>
          <a:off x="4656289" y="467429"/>
          <a:ext cx="1202450" cy="951607"/>
        </a:xfrm>
        <a:prstGeom prst="chevron">
          <a:avLst>
            <a:gd name="adj" fmla="val 706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05C0BC-0CD0-46C7-A962-C55E72E8D9F5}">
      <dsp:nvSpPr>
        <dsp:cNvPr id="0" name=""/>
        <dsp:cNvSpPr/>
      </dsp:nvSpPr>
      <dsp:spPr>
        <a:xfrm>
          <a:off x="5379129" y="467429"/>
          <a:ext cx="1202450" cy="951607"/>
        </a:xfrm>
        <a:prstGeom prst="chevron">
          <a:avLst>
            <a:gd name="adj" fmla="val 7061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858257-E070-4642-BEB9-11A8F5303E88}">
      <dsp:nvSpPr>
        <dsp:cNvPr id="0" name=""/>
        <dsp:cNvSpPr/>
      </dsp:nvSpPr>
      <dsp:spPr>
        <a:xfrm>
          <a:off x="6101399" y="467429"/>
          <a:ext cx="1202450" cy="951607"/>
        </a:xfrm>
        <a:prstGeom prst="chevron">
          <a:avLst>
            <a:gd name="adj" fmla="val 7061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0A1A64-A80E-47BB-BA12-DC954A137867}">
      <dsp:nvSpPr>
        <dsp:cNvPr id="0" name=""/>
        <dsp:cNvSpPr/>
      </dsp:nvSpPr>
      <dsp:spPr>
        <a:xfrm>
          <a:off x="6824240" y="467429"/>
          <a:ext cx="1202450" cy="951607"/>
        </a:xfrm>
        <a:prstGeom prst="chevron">
          <a:avLst>
            <a:gd name="adj" fmla="val 7061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483410-F8F5-492C-B504-23A31AA086FF}">
      <dsp:nvSpPr>
        <dsp:cNvPr id="0" name=""/>
        <dsp:cNvSpPr/>
      </dsp:nvSpPr>
      <dsp:spPr>
        <a:xfrm>
          <a:off x="2488909" y="562590"/>
          <a:ext cx="5205480" cy="761285"/>
        </a:xfrm>
        <a:prstGeom prst="rect">
          <a:avLst/>
        </a:prstGeom>
        <a:solidFill>
          <a:schemeClr val="accent6">
            <a:lumMod val="20000"/>
            <a:lumOff val="8000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740" tIns="78740" rIns="78740" bIns="78740" numCol="1" spcCol="1270" anchor="ctr" anchorCtr="0">
          <a:noAutofit/>
        </a:bodyPr>
        <a:lstStyle/>
        <a:p>
          <a:pPr marL="0" lvl="0" indent="0" algn="l" defTabSz="1377950">
            <a:lnSpc>
              <a:spcPct val="90000"/>
            </a:lnSpc>
            <a:spcBef>
              <a:spcPct val="0"/>
            </a:spcBef>
            <a:spcAft>
              <a:spcPct val="35000"/>
            </a:spcAft>
            <a:buNone/>
          </a:pPr>
          <a:r>
            <a:rPr lang="pt-BR" sz="3100" kern="1200" dirty="0" err="1"/>
            <a:t>Characterize</a:t>
          </a:r>
          <a:r>
            <a:rPr lang="pt-BR" sz="3100" kern="1200" dirty="0"/>
            <a:t> animal </a:t>
          </a:r>
          <a:r>
            <a:rPr lang="pt-BR" sz="3100" kern="1200" dirty="0" err="1"/>
            <a:t>population</a:t>
          </a:r>
          <a:endParaRPr lang="pt-BR" sz="3100" kern="1200" dirty="0"/>
        </a:p>
      </dsp:txBody>
      <dsp:txXfrm>
        <a:off x="2488909" y="562590"/>
        <a:ext cx="5205480" cy="761285"/>
      </dsp:txXfrm>
    </dsp:sp>
    <dsp:sp modelId="{2544F55E-AF1B-469A-BD80-A74F727E90A9}">
      <dsp:nvSpPr>
        <dsp:cNvPr id="0" name=""/>
        <dsp:cNvSpPr/>
      </dsp:nvSpPr>
      <dsp:spPr>
        <a:xfrm>
          <a:off x="2488909" y="1466289"/>
          <a:ext cx="5138677" cy="467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b" anchorCtr="0">
          <a:noAutofit/>
        </a:bodyPr>
        <a:lstStyle/>
        <a:p>
          <a:pPr marL="0" lvl="0" indent="0" algn="l" defTabSz="933450">
            <a:lnSpc>
              <a:spcPct val="90000"/>
            </a:lnSpc>
            <a:spcBef>
              <a:spcPct val="0"/>
            </a:spcBef>
            <a:spcAft>
              <a:spcPct val="35000"/>
            </a:spcAft>
            <a:buNone/>
          </a:pPr>
          <a:endParaRPr lang="pt-BR" sz="2100" kern="1200"/>
        </a:p>
      </dsp:txBody>
      <dsp:txXfrm>
        <a:off x="2488909" y="1466289"/>
        <a:ext cx="5138677" cy="467152"/>
      </dsp:txXfrm>
    </dsp:sp>
    <dsp:sp modelId="{40B75A50-B39D-43FA-822E-AA5FDCBA7D53}">
      <dsp:nvSpPr>
        <dsp:cNvPr id="0" name=""/>
        <dsp:cNvSpPr/>
      </dsp:nvSpPr>
      <dsp:spPr>
        <a:xfrm>
          <a:off x="2488909" y="1933441"/>
          <a:ext cx="1202450" cy="951607"/>
        </a:xfrm>
        <a:prstGeom prst="chevron">
          <a:avLst>
            <a:gd name="adj" fmla="val 706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CDBCA8-7869-43CF-9139-ACEB1D1AB30F}">
      <dsp:nvSpPr>
        <dsp:cNvPr id="0" name=""/>
        <dsp:cNvSpPr/>
      </dsp:nvSpPr>
      <dsp:spPr>
        <a:xfrm>
          <a:off x="3211178" y="1933441"/>
          <a:ext cx="1202450" cy="951607"/>
        </a:xfrm>
        <a:prstGeom prst="chevron">
          <a:avLst>
            <a:gd name="adj" fmla="val 706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D526CD-2EC9-43B9-B3F5-4530D51A0454}">
      <dsp:nvSpPr>
        <dsp:cNvPr id="0" name=""/>
        <dsp:cNvSpPr/>
      </dsp:nvSpPr>
      <dsp:spPr>
        <a:xfrm>
          <a:off x="3934019" y="1933441"/>
          <a:ext cx="1202450" cy="951607"/>
        </a:xfrm>
        <a:prstGeom prst="chevron">
          <a:avLst>
            <a:gd name="adj" fmla="val 7061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DA8FFC-66C8-4B20-B4CC-9F9EF7724C43}">
      <dsp:nvSpPr>
        <dsp:cNvPr id="0" name=""/>
        <dsp:cNvSpPr/>
      </dsp:nvSpPr>
      <dsp:spPr>
        <a:xfrm>
          <a:off x="4656289" y="1933441"/>
          <a:ext cx="1202450" cy="951607"/>
        </a:xfrm>
        <a:prstGeom prst="chevron">
          <a:avLst>
            <a:gd name="adj" fmla="val 7061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C155FB-61D9-484D-B641-93D85BA7BA86}">
      <dsp:nvSpPr>
        <dsp:cNvPr id="0" name=""/>
        <dsp:cNvSpPr/>
      </dsp:nvSpPr>
      <dsp:spPr>
        <a:xfrm>
          <a:off x="5379129" y="1933441"/>
          <a:ext cx="1202450" cy="951607"/>
        </a:xfrm>
        <a:prstGeom prst="chevron">
          <a:avLst>
            <a:gd name="adj" fmla="val 7061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BF1EAF-74CA-4A78-8675-1DDE13B37A9C}">
      <dsp:nvSpPr>
        <dsp:cNvPr id="0" name=""/>
        <dsp:cNvSpPr/>
      </dsp:nvSpPr>
      <dsp:spPr>
        <a:xfrm>
          <a:off x="6101399" y="1933441"/>
          <a:ext cx="1202450" cy="951607"/>
        </a:xfrm>
        <a:prstGeom prst="chevron">
          <a:avLst>
            <a:gd name="adj" fmla="val 706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79B990-5E63-477D-8161-DE959628104F}">
      <dsp:nvSpPr>
        <dsp:cNvPr id="0" name=""/>
        <dsp:cNvSpPr/>
      </dsp:nvSpPr>
      <dsp:spPr>
        <a:xfrm>
          <a:off x="6824240" y="1933441"/>
          <a:ext cx="1202450" cy="951607"/>
        </a:xfrm>
        <a:prstGeom prst="chevron">
          <a:avLst>
            <a:gd name="adj" fmla="val 706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9C78EE-CEEA-480C-B167-420C776B7B4B}">
      <dsp:nvSpPr>
        <dsp:cNvPr id="0" name=""/>
        <dsp:cNvSpPr/>
      </dsp:nvSpPr>
      <dsp:spPr>
        <a:xfrm>
          <a:off x="2488909" y="2028602"/>
          <a:ext cx="5205480" cy="761285"/>
        </a:xfrm>
        <a:prstGeom prst="rect">
          <a:avLst/>
        </a:prstGeom>
        <a:solidFill>
          <a:schemeClr val="accent5">
            <a:lumMod val="20000"/>
            <a:lumOff val="8000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740" tIns="78740" rIns="78740" bIns="78740" numCol="1" spcCol="1270" anchor="ctr" anchorCtr="0">
          <a:noAutofit/>
        </a:bodyPr>
        <a:lstStyle/>
        <a:p>
          <a:pPr marL="0" lvl="0" indent="0" algn="l" defTabSz="1377950">
            <a:lnSpc>
              <a:spcPct val="90000"/>
            </a:lnSpc>
            <a:spcBef>
              <a:spcPct val="0"/>
            </a:spcBef>
            <a:spcAft>
              <a:spcPct val="35000"/>
            </a:spcAft>
            <a:buNone/>
          </a:pPr>
          <a:r>
            <a:rPr lang="pt-BR" sz="3100" kern="1200" dirty="0" err="1"/>
            <a:t>Construct</a:t>
          </a:r>
          <a:r>
            <a:rPr lang="pt-BR" sz="3100" kern="1200" dirty="0"/>
            <a:t> age </a:t>
          </a:r>
          <a:r>
            <a:rPr lang="pt-BR" sz="3100" kern="1200" dirty="0" err="1"/>
            <a:t>pyramids</a:t>
          </a:r>
          <a:endParaRPr lang="pt-BR" sz="3100" kern="1200" dirty="0"/>
        </a:p>
      </dsp:txBody>
      <dsp:txXfrm>
        <a:off x="2488909" y="2028602"/>
        <a:ext cx="5205480" cy="761285"/>
      </dsp:txXfrm>
    </dsp:sp>
    <dsp:sp modelId="{B9651414-CF36-4AC2-8E6E-C51CD22DC65E}">
      <dsp:nvSpPr>
        <dsp:cNvPr id="0" name=""/>
        <dsp:cNvSpPr/>
      </dsp:nvSpPr>
      <dsp:spPr>
        <a:xfrm>
          <a:off x="2488909" y="2932301"/>
          <a:ext cx="5138677" cy="467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b" anchorCtr="0">
          <a:noAutofit/>
        </a:bodyPr>
        <a:lstStyle/>
        <a:p>
          <a:pPr marL="0" lvl="0" indent="0" algn="l" defTabSz="933450">
            <a:lnSpc>
              <a:spcPct val="90000"/>
            </a:lnSpc>
            <a:spcBef>
              <a:spcPct val="0"/>
            </a:spcBef>
            <a:spcAft>
              <a:spcPct val="35000"/>
            </a:spcAft>
            <a:buNone/>
          </a:pPr>
          <a:endParaRPr lang="pt-BR" sz="2100" kern="1200"/>
        </a:p>
      </dsp:txBody>
      <dsp:txXfrm>
        <a:off x="2488909" y="2932301"/>
        <a:ext cx="5138677" cy="467152"/>
      </dsp:txXfrm>
    </dsp:sp>
    <dsp:sp modelId="{D869C09E-21E2-44B7-9D2C-6778F0AAA3F6}">
      <dsp:nvSpPr>
        <dsp:cNvPr id="0" name=""/>
        <dsp:cNvSpPr/>
      </dsp:nvSpPr>
      <dsp:spPr>
        <a:xfrm>
          <a:off x="2488909" y="3399454"/>
          <a:ext cx="1202450" cy="951607"/>
        </a:xfrm>
        <a:prstGeom prst="chevron">
          <a:avLst>
            <a:gd name="adj" fmla="val 7061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790EA9-500B-4742-A562-7E2FC7DFE120}">
      <dsp:nvSpPr>
        <dsp:cNvPr id="0" name=""/>
        <dsp:cNvSpPr/>
      </dsp:nvSpPr>
      <dsp:spPr>
        <a:xfrm>
          <a:off x="3211178" y="3399454"/>
          <a:ext cx="1202450" cy="951607"/>
        </a:xfrm>
        <a:prstGeom prst="chevron">
          <a:avLst>
            <a:gd name="adj" fmla="val 7061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1CB4D6-7909-4096-AB7C-C922F6B832BA}">
      <dsp:nvSpPr>
        <dsp:cNvPr id="0" name=""/>
        <dsp:cNvSpPr/>
      </dsp:nvSpPr>
      <dsp:spPr>
        <a:xfrm>
          <a:off x="3934019" y="3399454"/>
          <a:ext cx="1202450" cy="951607"/>
        </a:xfrm>
        <a:prstGeom prst="chevron">
          <a:avLst>
            <a:gd name="adj" fmla="val 7061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B5062D-C564-4B1A-B761-012698590D56}">
      <dsp:nvSpPr>
        <dsp:cNvPr id="0" name=""/>
        <dsp:cNvSpPr/>
      </dsp:nvSpPr>
      <dsp:spPr>
        <a:xfrm>
          <a:off x="4656289" y="3399454"/>
          <a:ext cx="1202450" cy="951607"/>
        </a:xfrm>
        <a:prstGeom prst="chevron">
          <a:avLst>
            <a:gd name="adj" fmla="val 706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42167E-941E-4358-B9C8-3431D2C41F2E}">
      <dsp:nvSpPr>
        <dsp:cNvPr id="0" name=""/>
        <dsp:cNvSpPr/>
      </dsp:nvSpPr>
      <dsp:spPr>
        <a:xfrm>
          <a:off x="5379129" y="3399454"/>
          <a:ext cx="1202450" cy="951607"/>
        </a:xfrm>
        <a:prstGeom prst="chevron">
          <a:avLst>
            <a:gd name="adj" fmla="val 706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CCFC5F-965E-4526-8F0C-12AF42A64CA0}">
      <dsp:nvSpPr>
        <dsp:cNvPr id="0" name=""/>
        <dsp:cNvSpPr/>
      </dsp:nvSpPr>
      <dsp:spPr>
        <a:xfrm>
          <a:off x="6101399" y="3399454"/>
          <a:ext cx="1202450" cy="951607"/>
        </a:xfrm>
        <a:prstGeom prst="chevron">
          <a:avLst>
            <a:gd name="adj" fmla="val 7061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C649F5-CEF7-4FBC-A23B-976E5B430CFE}">
      <dsp:nvSpPr>
        <dsp:cNvPr id="0" name=""/>
        <dsp:cNvSpPr/>
      </dsp:nvSpPr>
      <dsp:spPr>
        <a:xfrm>
          <a:off x="6824240" y="3399454"/>
          <a:ext cx="1202450" cy="951607"/>
        </a:xfrm>
        <a:prstGeom prst="chevron">
          <a:avLst>
            <a:gd name="adj" fmla="val 7061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7ADB95-A892-4225-BF37-386393E787DF}">
      <dsp:nvSpPr>
        <dsp:cNvPr id="0" name=""/>
        <dsp:cNvSpPr/>
      </dsp:nvSpPr>
      <dsp:spPr>
        <a:xfrm>
          <a:off x="2488909" y="3494614"/>
          <a:ext cx="5205480" cy="761285"/>
        </a:xfrm>
        <a:prstGeom prst="rect">
          <a:avLst/>
        </a:prstGeom>
        <a:solidFill>
          <a:schemeClr val="accent3">
            <a:lumMod val="20000"/>
            <a:lumOff val="8000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740" tIns="78740" rIns="78740" bIns="78740" numCol="1" spcCol="1270" anchor="ctr" anchorCtr="0">
          <a:noAutofit/>
        </a:bodyPr>
        <a:lstStyle/>
        <a:p>
          <a:pPr marL="0" lvl="0" indent="0" algn="l" defTabSz="1377950">
            <a:lnSpc>
              <a:spcPct val="90000"/>
            </a:lnSpc>
            <a:spcBef>
              <a:spcPct val="0"/>
            </a:spcBef>
            <a:spcAft>
              <a:spcPct val="35000"/>
            </a:spcAft>
            <a:buNone/>
          </a:pPr>
          <a:r>
            <a:rPr lang="pt-BR" sz="3100" kern="1200" dirty="0"/>
            <a:t>Compare </a:t>
          </a:r>
          <a:r>
            <a:rPr lang="pt-BR" sz="3100" kern="1200" dirty="0" err="1"/>
            <a:t>demographic</a:t>
          </a:r>
          <a:r>
            <a:rPr lang="pt-BR" sz="3100" kern="1200" dirty="0"/>
            <a:t> data </a:t>
          </a:r>
        </a:p>
      </dsp:txBody>
      <dsp:txXfrm>
        <a:off x="2488909" y="3494614"/>
        <a:ext cx="5205480" cy="76128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EEFC1D-447A-4FCA-A374-975BE8B4F396}">
      <dsp:nvSpPr>
        <dsp:cNvPr id="0" name=""/>
        <dsp:cNvSpPr/>
      </dsp:nvSpPr>
      <dsp:spPr>
        <a:xfrm>
          <a:off x="0" y="417429"/>
          <a:ext cx="10515600" cy="6048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B75C73D-A09D-4137-972D-19111CED90DB}">
      <dsp:nvSpPr>
        <dsp:cNvPr id="0" name=""/>
        <dsp:cNvSpPr/>
      </dsp:nvSpPr>
      <dsp:spPr>
        <a:xfrm>
          <a:off x="525780" y="63189"/>
          <a:ext cx="8584157" cy="70848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422400">
            <a:lnSpc>
              <a:spcPct val="90000"/>
            </a:lnSpc>
            <a:spcBef>
              <a:spcPct val="0"/>
            </a:spcBef>
            <a:spcAft>
              <a:spcPct val="35000"/>
            </a:spcAft>
            <a:buNone/>
          </a:pPr>
          <a:r>
            <a:rPr lang="pt-BR" sz="3200" kern="1200"/>
            <a:t>Family mobility (immigration/emigration)</a:t>
          </a:r>
          <a:endParaRPr lang="pt-BR" sz="3200" kern="1200" dirty="0"/>
        </a:p>
      </dsp:txBody>
      <dsp:txXfrm>
        <a:off x="560365" y="97774"/>
        <a:ext cx="8514987" cy="639310"/>
      </dsp:txXfrm>
    </dsp:sp>
    <dsp:sp modelId="{D5E3F943-07AA-4BBC-B2AD-5599211A5132}">
      <dsp:nvSpPr>
        <dsp:cNvPr id="0" name=""/>
        <dsp:cNvSpPr/>
      </dsp:nvSpPr>
      <dsp:spPr>
        <a:xfrm>
          <a:off x="0" y="1506069"/>
          <a:ext cx="10515600" cy="6048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8FA2E94-B873-4434-BA4C-483F0489824A}">
      <dsp:nvSpPr>
        <dsp:cNvPr id="0" name=""/>
        <dsp:cNvSpPr/>
      </dsp:nvSpPr>
      <dsp:spPr>
        <a:xfrm>
          <a:off x="525780" y="1151829"/>
          <a:ext cx="7360920" cy="70848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422400">
            <a:lnSpc>
              <a:spcPct val="90000"/>
            </a:lnSpc>
            <a:spcBef>
              <a:spcPct val="0"/>
            </a:spcBef>
            <a:spcAft>
              <a:spcPct val="35000"/>
            </a:spcAft>
            <a:buNone/>
          </a:pPr>
          <a:r>
            <a:rPr lang="pt-BR" sz="3200" kern="1200"/>
            <a:t>Birth rates</a:t>
          </a:r>
          <a:endParaRPr lang="pt-BR" sz="3200" kern="1200" dirty="0"/>
        </a:p>
      </dsp:txBody>
      <dsp:txXfrm>
        <a:off x="560365" y="1186414"/>
        <a:ext cx="7291750" cy="639310"/>
      </dsp:txXfrm>
    </dsp:sp>
    <dsp:sp modelId="{0B4812F9-9E02-4103-AFAE-310A743EAA5A}">
      <dsp:nvSpPr>
        <dsp:cNvPr id="0" name=""/>
        <dsp:cNvSpPr/>
      </dsp:nvSpPr>
      <dsp:spPr>
        <a:xfrm>
          <a:off x="0" y="2594709"/>
          <a:ext cx="10515600" cy="6048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5686711-04F7-4EBE-9238-4925545C775E}">
      <dsp:nvSpPr>
        <dsp:cNvPr id="0" name=""/>
        <dsp:cNvSpPr/>
      </dsp:nvSpPr>
      <dsp:spPr>
        <a:xfrm>
          <a:off x="525780" y="2240469"/>
          <a:ext cx="7360920" cy="70848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422400">
            <a:lnSpc>
              <a:spcPct val="90000"/>
            </a:lnSpc>
            <a:spcBef>
              <a:spcPct val="0"/>
            </a:spcBef>
            <a:spcAft>
              <a:spcPct val="35000"/>
            </a:spcAft>
            <a:buNone/>
          </a:pPr>
          <a:r>
            <a:rPr lang="pt-BR" sz="3200" kern="1200"/>
            <a:t>Mortality rates</a:t>
          </a:r>
          <a:endParaRPr lang="pt-BR" sz="3200" kern="1200" dirty="0"/>
        </a:p>
      </dsp:txBody>
      <dsp:txXfrm>
        <a:off x="560365" y="2275054"/>
        <a:ext cx="7291750" cy="639310"/>
      </dsp:txXfrm>
    </dsp:sp>
    <dsp:sp modelId="{3D03ECD1-D7D4-4D41-990A-1793182F9764}">
      <dsp:nvSpPr>
        <dsp:cNvPr id="0" name=""/>
        <dsp:cNvSpPr/>
      </dsp:nvSpPr>
      <dsp:spPr>
        <a:xfrm>
          <a:off x="0" y="3683349"/>
          <a:ext cx="10515600" cy="6048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9F21713-D167-4F0A-8E7E-1C785859EAF1}">
      <dsp:nvSpPr>
        <dsp:cNvPr id="0" name=""/>
        <dsp:cNvSpPr/>
      </dsp:nvSpPr>
      <dsp:spPr>
        <a:xfrm>
          <a:off x="525780" y="3329109"/>
          <a:ext cx="7360920" cy="70848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422400">
            <a:lnSpc>
              <a:spcPct val="90000"/>
            </a:lnSpc>
            <a:spcBef>
              <a:spcPct val="0"/>
            </a:spcBef>
            <a:spcAft>
              <a:spcPct val="35000"/>
            </a:spcAft>
            <a:buNone/>
          </a:pPr>
          <a:r>
            <a:rPr lang="pt-BR" sz="3200" kern="1200"/>
            <a:t>Animal acquisition rates</a:t>
          </a:r>
          <a:endParaRPr lang="pt-BR" sz="3200" kern="1200" dirty="0"/>
        </a:p>
      </dsp:txBody>
      <dsp:txXfrm>
        <a:off x="560365" y="3363694"/>
        <a:ext cx="7291750" cy="63931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D815DC-E2B4-4C50-AC98-0679858CBB71}">
      <dsp:nvSpPr>
        <dsp:cNvPr id="0" name=""/>
        <dsp:cNvSpPr/>
      </dsp:nvSpPr>
      <dsp:spPr>
        <a:xfrm rot="5400000">
          <a:off x="3506806" y="130656"/>
          <a:ext cx="2008628" cy="1747506"/>
        </a:xfrm>
        <a:prstGeom prst="hexagon">
          <a:avLst>
            <a:gd name="adj" fmla="val 25000"/>
            <a:gd name="vf" fmla="val 11547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pt-BR" sz="2400" kern="1200" dirty="0" err="1"/>
            <a:t>Lack</a:t>
          </a:r>
          <a:r>
            <a:rPr lang="pt-BR" sz="2400" kern="1200" dirty="0"/>
            <a:t> </a:t>
          </a:r>
          <a:r>
            <a:rPr lang="pt-BR" sz="2400" kern="1200" dirty="0" err="1"/>
            <a:t>of</a:t>
          </a:r>
          <a:r>
            <a:rPr lang="pt-BR" sz="2400" kern="1200" dirty="0"/>
            <a:t> </a:t>
          </a:r>
          <a:r>
            <a:rPr lang="pt-BR" sz="2400" kern="1200" dirty="0" err="1"/>
            <a:t>public</a:t>
          </a:r>
          <a:r>
            <a:rPr lang="pt-BR" sz="2400" kern="1200" dirty="0"/>
            <a:t> policies</a:t>
          </a:r>
        </a:p>
      </dsp:txBody>
      <dsp:txXfrm rot="-5400000">
        <a:off x="3909687" y="313106"/>
        <a:ext cx="1202866" cy="1382606"/>
      </dsp:txXfrm>
    </dsp:sp>
    <dsp:sp modelId="{466C7679-B269-46B9-8B65-D3DC06D13FEA}">
      <dsp:nvSpPr>
        <dsp:cNvPr id="0" name=""/>
        <dsp:cNvSpPr/>
      </dsp:nvSpPr>
      <dsp:spPr>
        <a:xfrm>
          <a:off x="5437901" y="401821"/>
          <a:ext cx="2241629" cy="1205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endParaRPr lang="pt-BR" sz="2400" kern="1200"/>
        </a:p>
      </dsp:txBody>
      <dsp:txXfrm>
        <a:off x="5437901" y="401821"/>
        <a:ext cx="2241629" cy="1205177"/>
      </dsp:txXfrm>
    </dsp:sp>
    <dsp:sp modelId="{458EEF2D-1E19-4771-A7EC-BBDE2F9919EF}">
      <dsp:nvSpPr>
        <dsp:cNvPr id="0" name=""/>
        <dsp:cNvSpPr/>
      </dsp:nvSpPr>
      <dsp:spPr>
        <a:xfrm rot="5400000">
          <a:off x="1619499" y="130656"/>
          <a:ext cx="2008628" cy="1747506"/>
        </a:xfrm>
        <a:prstGeom prst="hexagon">
          <a:avLst>
            <a:gd name="adj" fmla="val 25000"/>
            <a:gd name="vf" fmla="val 11547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pt-BR" sz="2400" kern="1200" dirty="0" err="1"/>
            <a:t>Hight</a:t>
          </a:r>
          <a:r>
            <a:rPr lang="pt-BR" sz="2400" kern="1200" dirty="0"/>
            <a:t> </a:t>
          </a:r>
          <a:r>
            <a:rPr lang="pt-BR" sz="2400" kern="1200" dirty="0" err="1"/>
            <a:t>turnover</a:t>
          </a:r>
          <a:r>
            <a:rPr lang="pt-BR" sz="2400" kern="1200" dirty="0"/>
            <a:t> rates</a:t>
          </a:r>
        </a:p>
      </dsp:txBody>
      <dsp:txXfrm rot="-5400000">
        <a:off x="2022380" y="313106"/>
        <a:ext cx="1202866" cy="1382606"/>
      </dsp:txXfrm>
    </dsp:sp>
    <dsp:sp modelId="{F8A95047-02AE-406D-BE81-BB15A4D8CE64}">
      <dsp:nvSpPr>
        <dsp:cNvPr id="0" name=""/>
        <dsp:cNvSpPr/>
      </dsp:nvSpPr>
      <dsp:spPr>
        <a:xfrm rot="5400000">
          <a:off x="2559537" y="1482269"/>
          <a:ext cx="2008628" cy="2454128"/>
        </a:xfrm>
        <a:prstGeom prst="hexagon">
          <a:avLst>
            <a:gd name="adj" fmla="val 25000"/>
            <a:gd name="vf" fmla="val 11547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pt-BR" sz="2400" kern="1200" dirty="0" err="1"/>
            <a:t>Animals</a:t>
          </a:r>
          <a:r>
            <a:rPr lang="pt-BR" sz="2400" kern="1200" dirty="0"/>
            <a:t> </a:t>
          </a:r>
          <a:r>
            <a:rPr lang="pt-BR" sz="2400" kern="1200" dirty="0" err="1"/>
            <a:t>without</a:t>
          </a:r>
          <a:r>
            <a:rPr lang="pt-BR" sz="2400" kern="1200" dirty="0"/>
            <a:t> rabies </a:t>
          </a:r>
          <a:r>
            <a:rPr lang="pt-BR" sz="2400" kern="1200" dirty="0" err="1"/>
            <a:t>vaccination</a:t>
          </a:r>
          <a:r>
            <a:rPr lang="pt-BR" sz="2400" kern="1200" dirty="0"/>
            <a:t> </a:t>
          </a:r>
        </a:p>
      </dsp:txBody>
      <dsp:txXfrm rot="-5400000">
        <a:off x="2745808" y="2039790"/>
        <a:ext cx="1636086" cy="1339086"/>
      </dsp:txXfrm>
    </dsp:sp>
    <dsp:sp modelId="{ED7EA4E4-4F58-4F03-A187-53FA4C452CE9}">
      <dsp:nvSpPr>
        <dsp:cNvPr id="0" name=""/>
        <dsp:cNvSpPr/>
      </dsp:nvSpPr>
      <dsp:spPr>
        <a:xfrm>
          <a:off x="448468" y="2106744"/>
          <a:ext cx="2169318" cy="1205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r" defTabSz="1066800">
            <a:lnSpc>
              <a:spcPct val="90000"/>
            </a:lnSpc>
            <a:spcBef>
              <a:spcPct val="0"/>
            </a:spcBef>
            <a:spcAft>
              <a:spcPct val="35000"/>
            </a:spcAft>
            <a:buNone/>
          </a:pPr>
          <a:endParaRPr lang="pt-BR" sz="2400" kern="1200"/>
        </a:p>
      </dsp:txBody>
      <dsp:txXfrm>
        <a:off x="448468" y="2106744"/>
        <a:ext cx="2169318" cy="1205177"/>
      </dsp:txXfrm>
    </dsp:sp>
    <dsp:sp modelId="{473F1B6E-1D9B-4D26-97B2-1BFE7EEB04F2}">
      <dsp:nvSpPr>
        <dsp:cNvPr id="0" name=""/>
        <dsp:cNvSpPr/>
      </dsp:nvSpPr>
      <dsp:spPr>
        <a:xfrm rot="5400000">
          <a:off x="4446844" y="1835580"/>
          <a:ext cx="2008628" cy="1747506"/>
        </a:xfrm>
        <a:prstGeom prst="hexagon">
          <a:avLst>
            <a:gd name="adj" fmla="val 25000"/>
            <a:gd name="vf" fmla="val 11547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pt-BR" sz="2400" kern="1200" dirty="0" err="1"/>
            <a:t>Hight</a:t>
          </a:r>
          <a:r>
            <a:rPr lang="pt-BR" sz="2400" kern="1200" dirty="0"/>
            <a:t> </a:t>
          </a:r>
          <a:r>
            <a:rPr lang="pt-BR" sz="2400" kern="1200" dirty="0" err="1"/>
            <a:t>mortality</a:t>
          </a:r>
          <a:r>
            <a:rPr lang="pt-BR" sz="2400" kern="1200" dirty="0"/>
            <a:t> rate </a:t>
          </a:r>
        </a:p>
      </dsp:txBody>
      <dsp:txXfrm rot="-5400000">
        <a:off x="4849725" y="2018030"/>
        <a:ext cx="1202866" cy="1382606"/>
      </dsp:txXfrm>
    </dsp:sp>
    <dsp:sp modelId="{CAE10F84-9A14-4CE4-BF86-7E82BA59BCBD}">
      <dsp:nvSpPr>
        <dsp:cNvPr id="0" name=""/>
        <dsp:cNvSpPr/>
      </dsp:nvSpPr>
      <dsp:spPr>
        <a:xfrm rot="5400000">
          <a:off x="3506806" y="3540503"/>
          <a:ext cx="2008628" cy="1747506"/>
        </a:xfrm>
        <a:prstGeom prst="hexagon">
          <a:avLst>
            <a:gd name="adj" fmla="val 25000"/>
            <a:gd name="vf" fmla="val 11547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pt-BR" sz="2400" kern="1200" dirty="0" err="1"/>
            <a:t>Hight</a:t>
          </a:r>
          <a:r>
            <a:rPr lang="pt-BR" sz="2400" kern="1200" dirty="0"/>
            <a:t> </a:t>
          </a:r>
          <a:r>
            <a:rPr lang="pt-BR" sz="2400" kern="1200" dirty="0" err="1"/>
            <a:t>birth</a:t>
          </a:r>
          <a:r>
            <a:rPr lang="pt-BR" sz="2400" kern="1200" dirty="0"/>
            <a:t> rates </a:t>
          </a:r>
        </a:p>
      </dsp:txBody>
      <dsp:txXfrm rot="-5400000">
        <a:off x="3909687" y="3722953"/>
        <a:ext cx="1202866" cy="1382606"/>
      </dsp:txXfrm>
    </dsp:sp>
    <dsp:sp modelId="{AF44FC85-8E6D-4133-A791-0BB38DA42441}">
      <dsp:nvSpPr>
        <dsp:cNvPr id="0" name=""/>
        <dsp:cNvSpPr/>
      </dsp:nvSpPr>
      <dsp:spPr>
        <a:xfrm>
          <a:off x="5437901" y="3811668"/>
          <a:ext cx="2241629" cy="1205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endParaRPr lang="pt-BR" sz="2400" kern="1200"/>
        </a:p>
      </dsp:txBody>
      <dsp:txXfrm>
        <a:off x="5437901" y="3811668"/>
        <a:ext cx="2241629" cy="1205177"/>
      </dsp:txXfrm>
    </dsp:sp>
    <dsp:sp modelId="{E9FA107F-323C-487C-B3A1-11906C82AFD0}">
      <dsp:nvSpPr>
        <dsp:cNvPr id="0" name=""/>
        <dsp:cNvSpPr/>
      </dsp:nvSpPr>
      <dsp:spPr>
        <a:xfrm rot="5400000">
          <a:off x="1619499" y="3540503"/>
          <a:ext cx="2008628" cy="1747506"/>
        </a:xfrm>
        <a:prstGeom prst="hexagon">
          <a:avLst>
            <a:gd name="adj" fmla="val 25000"/>
            <a:gd name="vf" fmla="val 11547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pt-BR" sz="2400" kern="1200" dirty="0" err="1"/>
            <a:t>Low</a:t>
          </a:r>
          <a:r>
            <a:rPr lang="pt-BR" sz="2400" kern="1200" dirty="0"/>
            <a:t> </a:t>
          </a:r>
          <a:r>
            <a:rPr lang="pt-BR" sz="2400" kern="1200" dirty="0" err="1"/>
            <a:t>mean</a:t>
          </a:r>
          <a:r>
            <a:rPr lang="pt-BR" sz="2400" kern="1200" dirty="0"/>
            <a:t> age </a:t>
          </a:r>
        </a:p>
      </dsp:txBody>
      <dsp:txXfrm rot="-5400000">
        <a:off x="2022380" y="3722953"/>
        <a:ext cx="1202866" cy="1382606"/>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DAA6A3-FE56-45B6-8DF9-142CCCCBCD33}" type="datetimeFigureOut">
              <a:rPr lang="pt-BR" smtClean="0"/>
              <a:pPr/>
              <a:t>28/07/2017</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2C31B1-E9A6-485B-9460-AF20A49C92A9}" type="slidenum">
              <a:rPr lang="pt-BR" smtClean="0"/>
              <a:pPr/>
              <a:t>‹#›</a:t>
            </a:fld>
            <a:endParaRPr lang="pt-BR"/>
          </a:p>
        </p:txBody>
      </p:sp>
    </p:spTree>
    <p:extLst>
      <p:ext uri="{BB962C8B-B14F-4D97-AF65-F5344CB8AC3E}">
        <p14:creationId xmlns:p14="http://schemas.microsoft.com/office/powerpoint/2010/main" val="2809842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42C31B1-E9A6-485B-9460-AF20A49C92A9}" type="slidenum">
              <a:rPr lang="pt-BR" smtClean="0"/>
              <a:pPr/>
              <a:t>1</a:t>
            </a:fld>
            <a:endParaRPr lang="pt-BR"/>
          </a:p>
        </p:txBody>
      </p:sp>
    </p:spTree>
    <p:extLst>
      <p:ext uri="{BB962C8B-B14F-4D97-AF65-F5344CB8AC3E}">
        <p14:creationId xmlns:p14="http://schemas.microsoft.com/office/powerpoint/2010/main" val="10093367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sz="1200" kern="1200" dirty="0">
                <a:solidFill>
                  <a:schemeClr val="tx1"/>
                </a:solidFill>
                <a:effectLst/>
                <a:latin typeface="+mn-lt"/>
                <a:ea typeface="+mn-ea"/>
                <a:cs typeface="+mn-cs"/>
              </a:rPr>
              <a:t>This study was conducted between 2005 and 2008 in </a:t>
            </a:r>
            <a:r>
              <a:rPr lang="en-US" sz="1200" kern="1200" dirty="0" err="1">
                <a:solidFill>
                  <a:schemeClr val="tx1"/>
                </a:solidFill>
                <a:effectLst/>
                <a:latin typeface="+mn-lt"/>
                <a:ea typeface="+mn-ea"/>
                <a:cs typeface="+mn-cs"/>
              </a:rPr>
              <a:t>Vargem</a:t>
            </a:r>
            <a:r>
              <a:rPr lang="en-US" sz="1200" kern="1200" dirty="0">
                <a:solidFill>
                  <a:schemeClr val="tx1"/>
                </a:solidFill>
                <a:effectLst/>
                <a:latin typeface="+mn-lt"/>
                <a:ea typeface="+mn-ea"/>
                <a:cs typeface="+mn-cs"/>
              </a:rPr>
              <a:t> Grande, a metropolitan region of the municipality of São Paulo, Brazil, which encompasses 3.0 square kilometers with 4,275 households and almost 17,000 inhabitants. </a:t>
            </a:r>
            <a:endParaRPr lang="pt-BR" sz="1200" kern="1200" dirty="0">
              <a:solidFill>
                <a:schemeClr val="tx1"/>
              </a:solidFill>
              <a:effectLst/>
              <a:latin typeface="+mn-lt"/>
              <a:ea typeface="+mn-ea"/>
              <a:cs typeface="+mn-cs"/>
            </a:endParaRPr>
          </a:p>
          <a:p>
            <a:r>
              <a:rPr lang="es-AR" sz="1200" kern="1200" dirty="0">
                <a:solidFill>
                  <a:schemeClr val="tx1"/>
                </a:solidFill>
                <a:effectLst/>
                <a:latin typeface="+mn-lt"/>
                <a:ea typeface="+mn-ea"/>
                <a:cs typeface="+mn-cs"/>
              </a:rPr>
              <a:t>IBGE </a:t>
            </a:r>
            <a:r>
              <a:rPr lang="es-AR" sz="1200" kern="1200" dirty="0" err="1">
                <a:solidFill>
                  <a:schemeClr val="tx1"/>
                </a:solidFill>
                <a:effectLst/>
                <a:latin typeface="+mn-lt"/>
                <a:ea typeface="+mn-ea"/>
                <a:cs typeface="+mn-cs"/>
              </a:rPr>
              <a:t>census</a:t>
            </a:r>
            <a:r>
              <a:rPr lang="es-AR" sz="1200" kern="1200" dirty="0">
                <a:solidFill>
                  <a:schemeClr val="tx1"/>
                </a:solidFill>
                <a:effectLst/>
                <a:latin typeface="+mn-lt"/>
                <a:ea typeface="+mn-ea"/>
                <a:cs typeface="+mn-cs"/>
              </a:rPr>
              <a:t>, 2000.</a:t>
            </a:r>
            <a:endParaRPr lang="pt-BR" sz="1200" kern="1200" dirty="0">
              <a:solidFill>
                <a:schemeClr val="tx1"/>
              </a:solidFill>
              <a:effectLst/>
              <a:latin typeface="+mn-lt"/>
              <a:ea typeface="+mn-ea"/>
              <a:cs typeface="+mn-cs"/>
            </a:endParaRPr>
          </a:p>
          <a:p>
            <a:endParaRPr lang="pt-BR" dirty="0"/>
          </a:p>
        </p:txBody>
      </p:sp>
      <p:sp>
        <p:nvSpPr>
          <p:cNvPr id="4" name="Espaço Reservado para Número de Slide 3"/>
          <p:cNvSpPr>
            <a:spLocks noGrp="1"/>
          </p:cNvSpPr>
          <p:nvPr>
            <p:ph type="sldNum" sz="quarter" idx="10"/>
          </p:nvPr>
        </p:nvSpPr>
        <p:spPr/>
        <p:txBody>
          <a:bodyPr/>
          <a:lstStyle/>
          <a:p>
            <a:fld id="{F42C31B1-E9A6-485B-9460-AF20A49C92A9}" type="slidenum">
              <a:rPr lang="pt-BR" smtClean="0"/>
              <a:pPr/>
              <a:t>10</a:t>
            </a:fld>
            <a:endParaRPr lang="pt-BR"/>
          </a:p>
        </p:txBody>
      </p:sp>
    </p:spTree>
    <p:extLst>
      <p:ext uri="{BB962C8B-B14F-4D97-AF65-F5344CB8AC3E}">
        <p14:creationId xmlns:p14="http://schemas.microsoft.com/office/powerpoint/2010/main" val="6153659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sz="1200" kern="1200" dirty="0">
                <a:solidFill>
                  <a:schemeClr val="tx1"/>
                </a:solidFill>
                <a:effectLst/>
                <a:latin typeface="+mn-lt"/>
                <a:ea typeface="+mn-ea"/>
                <a:cs typeface="+mn-cs"/>
              </a:rPr>
              <a:t>In determining the study location, three factors were considered: </a:t>
            </a:r>
            <a:endParaRPr lang="pt-BR"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need for population management actions for dogs and cats; </a:t>
            </a:r>
            <a:endParaRPr lang="pt-BR"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isolated characteristics of the area with low interference with respect to dog and cat migration; </a:t>
            </a:r>
            <a:endParaRPr lang="pt-BR"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and established partnerships between non-governmental organizations (NGOs), academia, the community and public sectors (since 2004). </a:t>
            </a:r>
            <a:endParaRPr lang="pt-BR" sz="1200" kern="1200" dirty="0">
              <a:solidFill>
                <a:schemeClr val="tx1"/>
              </a:solidFill>
              <a:effectLst/>
              <a:latin typeface="+mn-lt"/>
              <a:ea typeface="+mn-ea"/>
              <a:cs typeface="+mn-cs"/>
            </a:endParaRPr>
          </a:p>
          <a:p>
            <a:endParaRPr lang="pt-BR" dirty="0"/>
          </a:p>
        </p:txBody>
      </p:sp>
      <p:sp>
        <p:nvSpPr>
          <p:cNvPr id="4" name="Espaço Reservado para Número de Slide 3"/>
          <p:cNvSpPr>
            <a:spLocks noGrp="1"/>
          </p:cNvSpPr>
          <p:nvPr>
            <p:ph type="sldNum" sz="quarter" idx="10"/>
          </p:nvPr>
        </p:nvSpPr>
        <p:spPr/>
        <p:txBody>
          <a:bodyPr/>
          <a:lstStyle/>
          <a:p>
            <a:fld id="{F42C31B1-E9A6-485B-9460-AF20A49C92A9}" type="slidenum">
              <a:rPr lang="pt-BR" smtClean="0"/>
              <a:pPr/>
              <a:t>11</a:t>
            </a:fld>
            <a:endParaRPr lang="pt-BR"/>
          </a:p>
        </p:txBody>
      </p:sp>
    </p:spTree>
    <p:extLst>
      <p:ext uri="{BB962C8B-B14F-4D97-AF65-F5344CB8AC3E}">
        <p14:creationId xmlns:p14="http://schemas.microsoft.com/office/powerpoint/2010/main" val="41414285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sz="1200" kern="1200" dirty="0">
                <a:solidFill>
                  <a:schemeClr val="tx1"/>
                </a:solidFill>
                <a:effectLst/>
                <a:latin typeface="+mn-lt"/>
                <a:ea typeface="+mn-ea"/>
                <a:cs typeface="+mn-cs"/>
              </a:rPr>
              <a:t>Three cross-sectional studies were performed using censuses: </a:t>
            </a:r>
            <a:endParaRPr lang="pt-BR"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Two of the studies were performed prior to reproductive control (in 2005 and 2006). </a:t>
            </a:r>
            <a:endParaRPr lang="pt-BR"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third census was performed in 2008, eighteen months after the reproductive control strategy had been implemented. </a:t>
            </a:r>
            <a:endParaRPr lang="pt-BR" sz="1200" kern="1200" dirty="0">
              <a:solidFill>
                <a:schemeClr val="tx1"/>
              </a:solidFill>
              <a:effectLst/>
              <a:latin typeface="+mn-lt"/>
              <a:ea typeface="+mn-ea"/>
              <a:cs typeface="+mn-cs"/>
            </a:endParaRPr>
          </a:p>
          <a:p>
            <a:endParaRPr lang="pt-BR" dirty="0"/>
          </a:p>
        </p:txBody>
      </p:sp>
      <p:sp>
        <p:nvSpPr>
          <p:cNvPr id="4" name="Espaço Reservado para Número de Slide 3"/>
          <p:cNvSpPr>
            <a:spLocks noGrp="1"/>
          </p:cNvSpPr>
          <p:nvPr>
            <p:ph type="sldNum" sz="quarter" idx="10"/>
          </p:nvPr>
        </p:nvSpPr>
        <p:spPr/>
        <p:txBody>
          <a:bodyPr/>
          <a:lstStyle/>
          <a:p>
            <a:fld id="{F42C31B1-E9A6-485B-9460-AF20A49C92A9}" type="slidenum">
              <a:rPr lang="pt-BR" smtClean="0"/>
              <a:pPr/>
              <a:t>12</a:t>
            </a:fld>
            <a:endParaRPr lang="pt-BR" dirty="0"/>
          </a:p>
        </p:txBody>
      </p:sp>
    </p:spTree>
    <p:extLst>
      <p:ext uri="{BB962C8B-B14F-4D97-AF65-F5344CB8AC3E}">
        <p14:creationId xmlns:p14="http://schemas.microsoft.com/office/powerpoint/2010/main" val="40106934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sz="1200" kern="1200" dirty="0">
                <a:solidFill>
                  <a:schemeClr val="tx1"/>
                </a:solidFill>
                <a:effectLst/>
                <a:latin typeface="+mn-lt"/>
                <a:ea typeface="+mn-ea"/>
                <a:cs typeface="+mn-cs"/>
              </a:rPr>
              <a:t>The census results were used to characterize the animal population, construct the age pyramids and compare demographic data with the census following the intervention. </a:t>
            </a:r>
            <a:endParaRPr lang="pt-BR"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census of 2006 was chosen to the characterization of dogs and cats populations. </a:t>
            </a:r>
            <a:endParaRPr lang="pt-BR" sz="1200" kern="1200" dirty="0">
              <a:solidFill>
                <a:schemeClr val="tx1"/>
              </a:solidFill>
              <a:effectLst/>
              <a:latin typeface="+mn-lt"/>
              <a:ea typeface="+mn-ea"/>
              <a:cs typeface="+mn-cs"/>
            </a:endParaRPr>
          </a:p>
          <a:p>
            <a:endParaRPr lang="pt-BR" dirty="0"/>
          </a:p>
        </p:txBody>
      </p:sp>
      <p:sp>
        <p:nvSpPr>
          <p:cNvPr id="4" name="Espaço Reservado para Número de Slide 3"/>
          <p:cNvSpPr>
            <a:spLocks noGrp="1"/>
          </p:cNvSpPr>
          <p:nvPr>
            <p:ph type="sldNum" sz="quarter" idx="10"/>
          </p:nvPr>
        </p:nvSpPr>
        <p:spPr/>
        <p:txBody>
          <a:bodyPr/>
          <a:lstStyle/>
          <a:p>
            <a:fld id="{F42C31B1-E9A6-485B-9460-AF20A49C92A9}" type="slidenum">
              <a:rPr lang="pt-BR" smtClean="0"/>
              <a:pPr/>
              <a:t>14</a:t>
            </a:fld>
            <a:endParaRPr lang="pt-BR"/>
          </a:p>
        </p:txBody>
      </p:sp>
    </p:spTree>
    <p:extLst>
      <p:ext uri="{BB962C8B-B14F-4D97-AF65-F5344CB8AC3E}">
        <p14:creationId xmlns:p14="http://schemas.microsoft.com/office/powerpoint/2010/main" val="17594552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community’s workers of basic health unit and hired interviewers were trained to carry out the interviews.</a:t>
            </a:r>
            <a:endParaRPr lang="pt-BR" sz="1200" kern="1200" dirty="0">
              <a:solidFill>
                <a:schemeClr val="tx1"/>
              </a:solidFill>
              <a:effectLst/>
              <a:latin typeface="+mn-lt"/>
              <a:ea typeface="+mn-ea"/>
              <a:cs typeface="+mn-cs"/>
            </a:endParaRPr>
          </a:p>
          <a:p>
            <a:endParaRPr lang="pt-BR" dirty="0"/>
          </a:p>
        </p:txBody>
      </p:sp>
      <p:sp>
        <p:nvSpPr>
          <p:cNvPr id="4" name="Espaço Reservado para Número de Slide 3"/>
          <p:cNvSpPr>
            <a:spLocks noGrp="1"/>
          </p:cNvSpPr>
          <p:nvPr>
            <p:ph type="sldNum" sz="quarter" idx="10"/>
          </p:nvPr>
        </p:nvSpPr>
        <p:spPr/>
        <p:txBody>
          <a:bodyPr/>
          <a:lstStyle/>
          <a:p>
            <a:fld id="{F42C31B1-E9A6-485B-9460-AF20A49C92A9}" type="slidenum">
              <a:rPr lang="pt-BR" smtClean="0"/>
              <a:pPr/>
              <a:t>15</a:t>
            </a:fld>
            <a:endParaRPr lang="pt-BR"/>
          </a:p>
        </p:txBody>
      </p:sp>
    </p:spTree>
    <p:extLst>
      <p:ext uri="{BB962C8B-B14F-4D97-AF65-F5344CB8AC3E}">
        <p14:creationId xmlns:p14="http://schemas.microsoft.com/office/powerpoint/2010/main" val="4306994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sz="1200" kern="1200" dirty="0">
                <a:solidFill>
                  <a:schemeClr val="tx1"/>
                </a:solidFill>
                <a:effectLst/>
                <a:latin typeface="+mn-lt"/>
                <a:ea typeface="+mn-ea"/>
                <a:cs typeface="+mn-cs"/>
              </a:rPr>
              <a:t>The SPSS 9.0 software program was used to perform the descriptive </a:t>
            </a:r>
            <a:r>
              <a:rPr lang="en-US" sz="1200" strike="sngStrike" kern="1200" dirty="0">
                <a:solidFill>
                  <a:schemeClr val="tx1"/>
                </a:solidFill>
                <a:effectLst/>
                <a:latin typeface="+mn-lt"/>
                <a:ea typeface="+mn-ea"/>
                <a:cs typeface="+mn-cs"/>
              </a:rPr>
              <a:t>statistical</a:t>
            </a:r>
            <a:r>
              <a:rPr lang="en-US" sz="1200" kern="1200" dirty="0">
                <a:solidFill>
                  <a:schemeClr val="tx1"/>
                </a:solidFill>
                <a:effectLst/>
                <a:latin typeface="+mn-lt"/>
                <a:ea typeface="+mn-ea"/>
                <a:cs typeface="+mn-cs"/>
              </a:rPr>
              <a:t> analysis. </a:t>
            </a:r>
            <a:endParaRPr lang="pt-BR"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 calculate the mean life expectancy at birth and the survival probability for each year for males and females, a vertical life table was constructed.</a:t>
            </a:r>
            <a:r>
              <a:rPr lang="en-US" sz="1200" kern="1200" baseline="30000" dirty="0">
                <a:solidFill>
                  <a:schemeClr val="tx1"/>
                </a:solidFill>
                <a:effectLst/>
                <a:latin typeface="+mn-lt"/>
                <a:ea typeface="+mn-ea"/>
                <a:cs typeface="+mn-cs"/>
              </a:rPr>
              <a:t>18</a:t>
            </a:r>
            <a:endParaRPr lang="pt-BR" sz="1200" kern="1200" dirty="0">
              <a:solidFill>
                <a:schemeClr val="tx1"/>
              </a:solidFill>
              <a:effectLst/>
              <a:latin typeface="+mn-lt"/>
              <a:ea typeface="+mn-ea"/>
              <a:cs typeface="+mn-cs"/>
            </a:endParaRPr>
          </a:p>
          <a:p>
            <a:endParaRPr lang="pt-BR" dirty="0"/>
          </a:p>
        </p:txBody>
      </p:sp>
      <p:sp>
        <p:nvSpPr>
          <p:cNvPr id="4" name="Espaço Reservado para Número de Slide 3"/>
          <p:cNvSpPr>
            <a:spLocks noGrp="1"/>
          </p:cNvSpPr>
          <p:nvPr>
            <p:ph type="sldNum" sz="quarter" idx="10"/>
          </p:nvPr>
        </p:nvSpPr>
        <p:spPr/>
        <p:txBody>
          <a:bodyPr/>
          <a:lstStyle/>
          <a:p>
            <a:fld id="{F42C31B1-E9A6-485B-9460-AF20A49C92A9}" type="slidenum">
              <a:rPr lang="pt-BR" smtClean="0"/>
              <a:pPr/>
              <a:t>16</a:t>
            </a:fld>
            <a:endParaRPr lang="pt-BR"/>
          </a:p>
        </p:txBody>
      </p:sp>
    </p:spTree>
    <p:extLst>
      <p:ext uri="{BB962C8B-B14F-4D97-AF65-F5344CB8AC3E}">
        <p14:creationId xmlns:p14="http://schemas.microsoft.com/office/powerpoint/2010/main" val="34823532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Between 2144 and 3190 dogs and 360 and 1077 cats were registered in each census; </a:t>
            </a:r>
            <a:endParaRPr lang="pt-BR"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Espaço Reservado para Número de Slide 3"/>
          <p:cNvSpPr>
            <a:spLocks noGrp="1"/>
          </p:cNvSpPr>
          <p:nvPr>
            <p:ph type="sldNum" sz="quarter" idx="10"/>
          </p:nvPr>
        </p:nvSpPr>
        <p:spPr/>
        <p:txBody>
          <a:bodyPr/>
          <a:lstStyle/>
          <a:p>
            <a:fld id="{F42C31B1-E9A6-485B-9460-AF20A49C92A9}" type="slidenum">
              <a:rPr lang="pt-BR" smtClean="0"/>
              <a:pPr/>
              <a:t>17</a:t>
            </a:fld>
            <a:endParaRPr lang="pt-BR"/>
          </a:p>
        </p:txBody>
      </p:sp>
    </p:spTree>
    <p:extLst>
      <p:ext uri="{BB962C8B-B14F-4D97-AF65-F5344CB8AC3E}">
        <p14:creationId xmlns:p14="http://schemas.microsoft.com/office/powerpoint/2010/main" val="25232146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sz="1200" kern="1200" dirty="0">
                <a:solidFill>
                  <a:schemeClr val="tx1"/>
                </a:solidFill>
                <a:effectLst/>
                <a:latin typeface="+mn-lt"/>
                <a:ea typeface="+mn-ea"/>
                <a:cs typeface="+mn-cs"/>
              </a:rPr>
              <a:t>The terms "prior animals" and "new animals" were applied to animals registered in a previous census and in the current census, respectively. </a:t>
            </a:r>
            <a:endParaRPr lang="pt-BR"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Espaço Reservado para Número de Slide 3"/>
          <p:cNvSpPr>
            <a:spLocks noGrp="1"/>
          </p:cNvSpPr>
          <p:nvPr>
            <p:ph type="sldNum" sz="quarter" idx="10"/>
          </p:nvPr>
        </p:nvSpPr>
        <p:spPr/>
        <p:txBody>
          <a:bodyPr/>
          <a:lstStyle/>
          <a:p>
            <a:fld id="{F42C31B1-E9A6-485B-9460-AF20A49C92A9}" type="slidenum">
              <a:rPr lang="pt-BR" smtClean="0"/>
              <a:pPr/>
              <a:t>18</a:t>
            </a:fld>
            <a:endParaRPr lang="pt-BR"/>
          </a:p>
        </p:txBody>
      </p:sp>
    </p:spTree>
    <p:extLst>
      <p:ext uri="{BB962C8B-B14F-4D97-AF65-F5344CB8AC3E}">
        <p14:creationId xmlns:p14="http://schemas.microsoft.com/office/powerpoint/2010/main" val="28460142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sz="1200" kern="1200" dirty="0">
                <a:solidFill>
                  <a:schemeClr val="tx1"/>
                </a:solidFill>
                <a:effectLst/>
                <a:latin typeface="+mn-lt"/>
                <a:ea typeface="+mn-ea"/>
                <a:cs typeface="+mn-cs"/>
              </a:rPr>
              <a:t>For the dogs, "New animals” accounted for 41.9% in 2006 and 51.3% in 2008. </a:t>
            </a:r>
          </a:p>
          <a:p>
            <a:endParaRPr lang="pt-BR" dirty="0"/>
          </a:p>
        </p:txBody>
      </p:sp>
      <p:sp>
        <p:nvSpPr>
          <p:cNvPr id="4" name="Espaço Reservado para Número de Slide 3"/>
          <p:cNvSpPr>
            <a:spLocks noGrp="1"/>
          </p:cNvSpPr>
          <p:nvPr>
            <p:ph type="sldNum" sz="quarter" idx="10"/>
          </p:nvPr>
        </p:nvSpPr>
        <p:spPr/>
        <p:txBody>
          <a:bodyPr/>
          <a:lstStyle/>
          <a:p>
            <a:fld id="{F42C31B1-E9A6-485B-9460-AF20A49C92A9}" type="slidenum">
              <a:rPr lang="pt-BR" smtClean="0"/>
              <a:pPr/>
              <a:t>19</a:t>
            </a:fld>
            <a:endParaRPr lang="pt-BR"/>
          </a:p>
        </p:txBody>
      </p:sp>
    </p:spTree>
    <p:extLst>
      <p:ext uri="{BB962C8B-B14F-4D97-AF65-F5344CB8AC3E}">
        <p14:creationId xmlns:p14="http://schemas.microsoft.com/office/powerpoint/2010/main" val="14545730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sz="1200" kern="1200" dirty="0">
                <a:solidFill>
                  <a:schemeClr val="tx1"/>
                </a:solidFill>
                <a:effectLst/>
                <a:latin typeface="+mn-lt"/>
                <a:ea typeface="+mn-ea"/>
                <a:cs typeface="+mn-cs"/>
              </a:rPr>
              <a:t>Only 43% of the dog population in 2008 were of animals present in previous census, so more than half of the population was recently inserted animals in the area.</a:t>
            </a:r>
            <a:endParaRPr lang="pt-BR" sz="1200" kern="1200" dirty="0">
              <a:solidFill>
                <a:schemeClr val="tx1"/>
              </a:solidFill>
              <a:effectLst/>
              <a:latin typeface="+mn-lt"/>
              <a:ea typeface="+mn-ea"/>
              <a:cs typeface="+mn-cs"/>
            </a:endParaRPr>
          </a:p>
          <a:p>
            <a:endParaRPr lang="pt-BR" sz="1200" kern="1200" dirty="0">
              <a:solidFill>
                <a:schemeClr val="tx1"/>
              </a:solidFill>
              <a:effectLst/>
              <a:latin typeface="+mn-lt"/>
              <a:ea typeface="+mn-ea"/>
              <a:cs typeface="+mn-cs"/>
            </a:endParaRPr>
          </a:p>
        </p:txBody>
      </p:sp>
      <p:sp>
        <p:nvSpPr>
          <p:cNvPr id="4" name="Espaço Reservado para Número de Slide 3"/>
          <p:cNvSpPr>
            <a:spLocks noGrp="1"/>
          </p:cNvSpPr>
          <p:nvPr>
            <p:ph type="sldNum" sz="quarter" idx="10"/>
          </p:nvPr>
        </p:nvSpPr>
        <p:spPr/>
        <p:txBody>
          <a:bodyPr/>
          <a:lstStyle/>
          <a:p>
            <a:fld id="{F42C31B1-E9A6-485B-9460-AF20A49C92A9}" type="slidenum">
              <a:rPr lang="pt-BR" smtClean="0"/>
              <a:pPr/>
              <a:t>20</a:t>
            </a:fld>
            <a:endParaRPr lang="pt-BR"/>
          </a:p>
        </p:txBody>
      </p:sp>
    </p:spTree>
    <p:extLst>
      <p:ext uri="{BB962C8B-B14F-4D97-AF65-F5344CB8AC3E}">
        <p14:creationId xmlns:p14="http://schemas.microsoft.com/office/powerpoint/2010/main" val="2524254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42C31B1-E9A6-485B-9460-AF20A49C92A9}" type="slidenum">
              <a:rPr lang="pt-BR" smtClean="0"/>
              <a:pPr/>
              <a:t>2</a:t>
            </a:fld>
            <a:endParaRPr lang="pt-BR"/>
          </a:p>
        </p:txBody>
      </p:sp>
    </p:spTree>
    <p:extLst>
      <p:ext uri="{BB962C8B-B14F-4D97-AF65-F5344CB8AC3E}">
        <p14:creationId xmlns:p14="http://schemas.microsoft.com/office/powerpoint/2010/main" val="4581684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sz="1200" kern="1200" dirty="0">
                <a:solidFill>
                  <a:schemeClr val="tx1"/>
                </a:solidFill>
                <a:effectLst/>
                <a:latin typeface="+mn-lt"/>
                <a:ea typeface="+mn-ea"/>
                <a:cs typeface="+mn-cs"/>
              </a:rPr>
              <a:t>For the cats, “new animals” accounted for 64,18% in 2006 and 83,38% in 2008. </a:t>
            </a:r>
          </a:p>
          <a:p>
            <a:endParaRPr lang="en-US" sz="1200" kern="1200" dirty="0">
              <a:solidFill>
                <a:schemeClr val="tx1"/>
              </a:solidFill>
              <a:effectLst/>
              <a:latin typeface="+mn-lt"/>
              <a:ea typeface="+mn-ea"/>
              <a:cs typeface="+mn-cs"/>
            </a:endParaRPr>
          </a:p>
        </p:txBody>
      </p:sp>
      <p:sp>
        <p:nvSpPr>
          <p:cNvPr id="4" name="Espaço Reservado para Número de Slide 3"/>
          <p:cNvSpPr>
            <a:spLocks noGrp="1"/>
          </p:cNvSpPr>
          <p:nvPr>
            <p:ph type="sldNum" sz="quarter" idx="10"/>
          </p:nvPr>
        </p:nvSpPr>
        <p:spPr/>
        <p:txBody>
          <a:bodyPr/>
          <a:lstStyle/>
          <a:p>
            <a:fld id="{F42C31B1-E9A6-485B-9460-AF20A49C92A9}" type="slidenum">
              <a:rPr lang="pt-BR" smtClean="0"/>
              <a:pPr/>
              <a:t>21</a:t>
            </a:fld>
            <a:endParaRPr lang="pt-BR"/>
          </a:p>
        </p:txBody>
      </p:sp>
    </p:spTree>
    <p:extLst>
      <p:ext uri="{BB962C8B-B14F-4D97-AF65-F5344CB8AC3E}">
        <p14:creationId xmlns:p14="http://schemas.microsoft.com/office/powerpoint/2010/main" val="16136103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sz="1200" kern="1200" dirty="0">
                <a:solidFill>
                  <a:schemeClr val="tx1"/>
                </a:solidFill>
                <a:effectLst/>
                <a:latin typeface="+mn-lt"/>
                <a:ea typeface="+mn-ea"/>
                <a:cs typeface="+mn-cs"/>
              </a:rPr>
              <a:t>Only 30,4% of the cat population in 2008 were of animals present in </a:t>
            </a:r>
            <a:r>
              <a:rPr lang="en-US" sz="1200" kern="1200" dirty="0" err="1">
                <a:solidFill>
                  <a:schemeClr val="tx1"/>
                </a:solidFill>
                <a:effectLst/>
                <a:latin typeface="+mn-lt"/>
                <a:ea typeface="+mn-ea"/>
                <a:cs typeface="+mn-cs"/>
              </a:rPr>
              <a:t>previious</a:t>
            </a:r>
            <a:r>
              <a:rPr lang="en-US" sz="1200" kern="1200" dirty="0">
                <a:solidFill>
                  <a:schemeClr val="tx1"/>
                </a:solidFill>
                <a:effectLst/>
                <a:latin typeface="+mn-lt"/>
                <a:ea typeface="+mn-ea"/>
                <a:cs typeface="+mn-cs"/>
              </a:rPr>
              <a:t> census, so, almost 70% of the population was recently inserted animals in the area.</a:t>
            </a:r>
            <a:endParaRPr lang="pt-BR" sz="1200" kern="1200" dirty="0">
              <a:solidFill>
                <a:schemeClr val="tx1"/>
              </a:solidFill>
              <a:effectLst/>
              <a:latin typeface="+mn-lt"/>
              <a:ea typeface="+mn-ea"/>
              <a:cs typeface="+mn-cs"/>
            </a:endParaRPr>
          </a:p>
          <a:p>
            <a:endParaRPr lang="pt-BR" dirty="0"/>
          </a:p>
        </p:txBody>
      </p:sp>
      <p:sp>
        <p:nvSpPr>
          <p:cNvPr id="4" name="Espaço Reservado para Número de Slide 3"/>
          <p:cNvSpPr>
            <a:spLocks noGrp="1"/>
          </p:cNvSpPr>
          <p:nvPr>
            <p:ph type="sldNum" sz="quarter" idx="10"/>
          </p:nvPr>
        </p:nvSpPr>
        <p:spPr/>
        <p:txBody>
          <a:bodyPr/>
          <a:lstStyle/>
          <a:p>
            <a:fld id="{F42C31B1-E9A6-485B-9460-AF20A49C92A9}" type="slidenum">
              <a:rPr lang="pt-BR" smtClean="0"/>
              <a:pPr/>
              <a:t>22</a:t>
            </a:fld>
            <a:endParaRPr lang="pt-BR"/>
          </a:p>
        </p:txBody>
      </p:sp>
    </p:spTree>
    <p:extLst>
      <p:ext uri="{BB962C8B-B14F-4D97-AF65-F5344CB8AC3E}">
        <p14:creationId xmlns:p14="http://schemas.microsoft.com/office/powerpoint/2010/main" val="24694399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sz="1200" kern="1200" dirty="0">
                <a:solidFill>
                  <a:schemeClr val="tx1"/>
                </a:solidFill>
                <a:effectLst/>
                <a:latin typeface="+mn-lt"/>
                <a:ea typeface="+mn-ea"/>
                <a:cs typeface="+mn-cs"/>
              </a:rPr>
              <a:t>This turnover is related to family mobility in the region (the immigration and emigration of families), birth rates, mortality rates and animal acquisition rates. </a:t>
            </a:r>
            <a:endParaRPr lang="pt-BR" dirty="0"/>
          </a:p>
        </p:txBody>
      </p:sp>
      <p:sp>
        <p:nvSpPr>
          <p:cNvPr id="4" name="Espaço Reservado para Número de Slide 3"/>
          <p:cNvSpPr>
            <a:spLocks noGrp="1"/>
          </p:cNvSpPr>
          <p:nvPr>
            <p:ph type="sldNum" sz="quarter" idx="10"/>
          </p:nvPr>
        </p:nvSpPr>
        <p:spPr/>
        <p:txBody>
          <a:bodyPr/>
          <a:lstStyle/>
          <a:p>
            <a:fld id="{F42C31B1-E9A6-485B-9460-AF20A49C92A9}" type="slidenum">
              <a:rPr lang="pt-BR" smtClean="0"/>
              <a:pPr/>
              <a:t>23</a:t>
            </a:fld>
            <a:endParaRPr lang="pt-BR"/>
          </a:p>
        </p:txBody>
      </p:sp>
    </p:spTree>
    <p:extLst>
      <p:ext uri="{BB962C8B-B14F-4D97-AF65-F5344CB8AC3E}">
        <p14:creationId xmlns:p14="http://schemas.microsoft.com/office/powerpoint/2010/main" val="42154429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public health, a high animal turnover represents a risk because health and sanitation control for these animals are unknown.</a:t>
            </a:r>
            <a:endParaRPr lang="pt-BR" sz="1200" kern="1200" dirty="0">
              <a:solidFill>
                <a:schemeClr val="tx1"/>
              </a:solidFill>
              <a:effectLst/>
              <a:latin typeface="+mn-lt"/>
              <a:ea typeface="+mn-ea"/>
              <a:cs typeface="+mn-cs"/>
            </a:endParaRPr>
          </a:p>
          <a:p>
            <a:endParaRPr lang="pt-BR" dirty="0"/>
          </a:p>
        </p:txBody>
      </p:sp>
      <p:sp>
        <p:nvSpPr>
          <p:cNvPr id="4" name="Espaço Reservado para Número de Slide 3"/>
          <p:cNvSpPr>
            <a:spLocks noGrp="1"/>
          </p:cNvSpPr>
          <p:nvPr>
            <p:ph type="sldNum" sz="quarter" idx="10"/>
          </p:nvPr>
        </p:nvSpPr>
        <p:spPr/>
        <p:txBody>
          <a:bodyPr/>
          <a:lstStyle/>
          <a:p>
            <a:fld id="{F42C31B1-E9A6-485B-9460-AF20A49C92A9}" type="slidenum">
              <a:rPr lang="pt-BR" smtClean="0"/>
              <a:pPr/>
              <a:t>24</a:t>
            </a:fld>
            <a:endParaRPr lang="pt-BR"/>
          </a:p>
        </p:txBody>
      </p:sp>
    </p:spTree>
    <p:extLst>
      <p:ext uri="{BB962C8B-B14F-4D97-AF65-F5344CB8AC3E}">
        <p14:creationId xmlns:p14="http://schemas.microsoft.com/office/powerpoint/2010/main" val="21632406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sz="1200" kern="1200" dirty="0">
                <a:solidFill>
                  <a:schemeClr val="tx1"/>
                </a:solidFill>
                <a:effectLst/>
                <a:latin typeface="+mn-lt"/>
                <a:ea typeface="+mn-ea"/>
                <a:cs typeface="+mn-cs"/>
              </a:rPr>
              <a:t>The canine population increased from 2005 to 2006 and decreased from 2006 to 2008. </a:t>
            </a:r>
            <a:endParaRPr lang="pt-BR"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increase in the canine population in 2006 may reflect the lack of reproductive control and the increase in the human population at this location, given that animal demographics are affected by human demographics.</a:t>
            </a:r>
            <a:r>
              <a:rPr lang="en-US" sz="1200" kern="1200" baseline="30000" dirty="0">
                <a:solidFill>
                  <a:schemeClr val="tx1"/>
                </a:solidFill>
                <a:effectLst/>
                <a:latin typeface="+mn-lt"/>
                <a:ea typeface="+mn-ea"/>
                <a:cs typeface="+mn-cs"/>
              </a:rPr>
              <a:t>7,25</a:t>
            </a:r>
            <a:r>
              <a:rPr lang="en-US" sz="1200" kern="1200" dirty="0">
                <a:solidFill>
                  <a:schemeClr val="tx1"/>
                </a:solidFill>
                <a:effectLst/>
                <a:latin typeface="+mn-lt"/>
                <a:ea typeface="+mn-ea"/>
                <a:cs typeface="+mn-cs"/>
              </a:rPr>
              <a:t> </a:t>
            </a:r>
            <a:endParaRPr lang="pt-BR"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11.7% reduction in the canine population in 2008 may be the result of the reproductive control strategy implemented in the region in 2007. </a:t>
            </a:r>
          </a:p>
          <a:p>
            <a:endParaRPr lang="pt-BR" dirty="0"/>
          </a:p>
        </p:txBody>
      </p:sp>
      <p:sp>
        <p:nvSpPr>
          <p:cNvPr id="4" name="Espaço Reservado para Número de Slide 3"/>
          <p:cNvSpPr>
            <a:spLocks noGrp="1"/>
          </p:cNvSpPr>
          <p:nvPr>
            <p:ph type="sldNum" sz="quarter" idx="10"/>
          </p:nvPr>
        </p:nvSpPr>
        <p:spPr/>
        <p:txBody>
          <a:bodyPr/>
          <a:lstStyle/>
          <a:p>
            <a:fld id="{F42C31B1-E9A6-485B-9460-AF20A49C92A9}" type="slidenum">
              <a:rPr lang="pt-BR" smtClean="0"/>
              <a:pPr/>
              <a:t>25</a:t>
            </a:fld>
            <a:endParaRPr lang="pt-BR"/>
          </a:p>
        </p:txBody>
      </p:sp>
    </p:spTree>
    <p:extLst>
      <p:ext uri="{BB962C8B-B14F-4D97-AF65-F5344CB8AC3E}">
        <p14:creationId xmlns:p14="http://schemas.microsoft.com/office/powerpoint/2010/main" val="34918648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was not observed in the feline population, which increased by 82.9% from 2006 to 2008. Providing spay or neuter surgery may have encouraged families in the study area to acquire new cats or to retain their existing cats. On the other hand, cat population is increasing in the city.</a:t>
            </a:r>
            <a:endParaRPr lang="pt-BR" sz="1200" kern="1200" dirty="0">
              <a:solidFill>
                <a:schemeClr val="tx1"/>
              </a:solidFill>
              <a:effectLst/>
              <a:latin typeface="+mn-lt"/>
              <a:ea typeface="+mn-ea"/>
              <a:cs typeface="+mn-cs"/>
            </a:endParaRPr>
          </a:p>
          <a:p>
            <a:endParaRPr lang="pt-BR" sz="1200" kern="1200" dirty="0">
              <a:solidFill>
                <a:schemeClr val="tx1"/>
              </a:solidFill>
              <a:effectLst/>
              <a:latin typeface="+mn-lt"/>
              <a:ea typeface="+mn-ea"/>
              <a:cs typeface="+mn-cs"/>
            </a:endParaRPr>
          </a:p>
          <a:p>
            <a:endParaRPr lang="pt-BR" dirty="0"/>
          </a:p>
        </p:txBody>
      </p:sp>
      <p:sp>
        <p:nvSpPr>
          <p:cNvPr id="4" name="Espaço Reservado para Número de Slide 3"/>
          <p:cNvSpPr>
            <a:spLocks noGrp="1"/>
          </p:cNvSpPr>
          <p:nvPr>
            <p:ph type="sldNum" sz="quarter" idx="10"/>
          </p:nvPr>
        </p:nvSpPr>
        <p:spPr/>
        <p:txBody>
          <a:bodyPr/>
          <a:lstStyle/>
          <a:p>
            <a:fld id="{F42C31B1-E9A6-485B-9460-AF20A49C92A9}" type="slidenum">
              <a:rPr lang="pt-BR" smtClean="0"/>
              <a:pPr/>
              <a:t>26</a:t>
            </a:fld>
            <a:endParaRPr lang="pt-BR"/>
          </a:p>
        </p:txBody>
      </p:sp>
    </p:spTree>
    <p:extLst>
      <p:ext uri="{BB962C8B-B14F-4D97-AF65-F5344CB8AC3E}">
        <p14:creationId xmlns:p14="http://schemas.microsoft.com/office/powerpoint/2010/main" val="12289500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sz="1200" kern="1200" dirty="0">
                <a:solidFill>
                  <a:schemeClr val="tx1"/>
                </a:solidFill>
                <a:effectLst/>
                <a:latin typeface="+mn-lt"/>
                <a:ea typeface="+mn-ea"/>
                <a:cs typeface="+mn-cs"/>
              </a:rPr>
              <a:t>The mean age of the dogs was 3.36 years and 1.66 years for the feline population that is younger than the canine population. </a:t>
            </a:r>
            <a:endParaRPr lang="pt-BR"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mean life expectancy at birth was 3.9 years for male dogs and 5.9 years for female. The higher mortality rates of males is likely associated with the behavior of these animals.</a:t>
            </a:r>
            <a:endParaRPr lang="pt-BR" sz="1200" kern="1200" dirty="0">
              <a:solidFill>
                <a:schemeClr val="tx1"/>
              </a:solidFill>
              <a:effectLst/>
              <a:latin typeface="+mn-lt"/>
              <a:ea typeface="+mn-ea"/>
              <a:cs typeface="+mn-cs"/>
            </a:endParaRPr>
          </a:p>
          <a:p>
            <a:endParaRPr lang="pt-BR" dirty="0"/>
          </a:p>
        </p:txBody>
      </p:sp>
      <p:sp>
        <p:nvSpPr>
          <p:cNvPr id="4" name="Espaço Reservado para Número de Slide 3"/>
          <p:cNvSpPr>
            <a:spLocks noGrp="1"/>
          </p:cNvSpPr>
          <p:nvPr>
            <p:ph type="sldNum" sz="quarter" idx="10"/>
          </p:nvPr>
        </p:nvSpPr>
        <p:spPr/>
        <p:txBody>
          <a:bodyPr/>
          <a:lstStyle/>
          <a:p>
            <a:fld id="{F42C31B1-E9A6-485B-9460-AF20A49C92A9}" type="slidenum">
              <a:rPr lang="pt-BR" smtClean="0"/>
              <a:pPr/>
              <a:t>27</a:t>
            </a:fld>
            <a:endParaRPr lang="pt-BR"/>
          </a:p>
        </p:txBody>
      </p:sp>
    </p:spTree>
    <p:extLst>
      <p:ext uri="{BB962C8B-B14F-4D97-AF65-F5344CB8AC3E}">
        <p14:creationId xmlns:p14="http://schemas.microsoft.com/office/powerpoint/2010/main" val="9633237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sz="1200" kern="1200" dirty="0">
                <a:solidFill>
                  <a:schemeClr val="tx1"/>
                </a:solidFill>
                <a:effectLst/>
                <a:latin typeface="+mn-lt"/>
                <a:ea typeface="+mn-ea"/>
                <a:cs typeface="+mn-cs"/>
              </a:rPr>
              <a:t>65% of the dogs were younger than 3 years of age. Many studies have reported a high concentration of young animals in canine populations (10, 15, 24, 9, 24, 20, 14). </a:t>
            </a:r>
            <a:endParaRPr lang="pt-BR"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74% of the cats were 1 year of age or less; it was higher than reported other studies (</a:t>
            </a:r>
            <a:r>
              <a:rPr lang="en-US" sz="1200" kern="1200" baseline="30000" dirty="0">
                <a:solidFill>
                  <a:schemeClr val="tx1"/>
                </a:solidFill>
                <a:effectLst/>
                <a:latin typeface="+mn-lt"/>
                <a:ea typeface="+mn-ea"/>
                <a:cs typeface="+mn-cs"/>
              </a:rPr>
              <a:t>9 ,</a:t>
            </a:r>
            <a:r>
              <a:rPr lang="en-US" sz="1200" kern="1200" dirty="0">
                <a:solidFill>
                  <a:schemeClr val="tx1"/>
                </a:solidFill>
                <a:effectLst/>
                <a:latin typeface="+mn-lt"/>
                <a:ea typeface="+mn-ea"/>
                <a:cs typeface="+mn-cs"/>
              </a:rPr>
              <a:t> 1). </a:t>
            </a:r>
            <a:endParaRPr lang="pt-BR" sz="1200" kern="1200" dirty="0">
              <a:solidFill>
                <a:schemeClr val="tx1"/>
              </a:solidFill>
              <a:effectLst/>
              <a:latin typeface="+mn-lt"/>
              <a:ea typeface="+mn-ea"/>
              <a:cs typeface="+mn-cs"/>
            </a:endParaRPr>
          </a:p>
        </p:txBody>
      </p:sp>
      <p:sp>
        <p:nvSpPr>
          <p:cNvPr id="4" name="Espaço Reservado para Número de Slide 3"/>
          <p:cNvSpPr>
            <a:spLocks noGrp="1"/>
          </p:cNvSpPr>
          <p:nvPr>
            <p:ph type="sldNum" sz="quarter" idx="10"/>
          </p:nvPr>
        </p:nvSpPr>
        <p:spPr/>
        <p:txBody>
          <a:bodyPr/>
          <a:lstStyle/>
          <a:p>
            <a:fld id="{F42C31B1-E9A6-485B-9460-AF20A49C92A9}" type="slidenum">
              <a:rPr lang="pt-BR" smtClean="0"/>
              <a:pPr/>
              <a:t>28</a:t>
            </a:fld>
            <a:endParaRPr lang="pt-BR"/>
          </a:p>
        </p:txBody>
      </p:sp>
    </p:spTree>
    <p:extLst>
      <p:ext uri="{BB962C8B-B14F-4D97-AF65-F5344CB8AC3E}">
        <p14:creationId xmlns:p14="http://schemas.microsoft.com/office/powerpoint/2010/main" val="23598114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sz="1200" kern="1200" dirty="0">
                <a:solidFill>
                  <a:schemeClr val="tx1"/>
                </a:solidFill>
                <a:effectLst/>
                <a:latin typeface="+mn-lt"/>
                <a:ea typeface="+mn-ea"/>
                <a:cs typeface="+mn-cs"/>
              </a:rPr>
              <a:t>The high concentration of young animals in the population may reflect the lack of public policies for better care of animals, having a direct impact on public health: animals less than one year old may not have had the opportunity to be vaccinated in vaccination campaigns against rabies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pyramidal shape with a wide base and an upper half that is less than half the base indicates a high mortality rate for juvenile animals aged one year or under which was more pronounced for females cats. Low proportion of individuals surviving to older age. </a:t>
            </a:r>
            <a:endParaRPr lang="pt-BR"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Dogs and cats have high reproductive potentials. In addition to the low levels of responsible ownership and the lack of public policies regarding population balance, this high reproductive potential results in high birth rates and mortality rates, low mean age and high rates of turnover (25). Consequently, it is difficult to </a:t>
            </a:r>
            <a:r>
              <a:rPr lang="en-US" sz="1200" kern="1200" dirty="0" err="1">
                <a:solidFill>
                  <a:schemeClr val="tx1"/>
                </a:solidFill>
                <a:effectLst/>
                <a:latin typeface="+mn-lt"/>
                <a:ea typeface="+mn-ea"/>
                <a:cs typeface="+mn-cs"/>
              </a:rPr>
              <a:t>zoonoses</a:t>
            </a:r>
            <a:r>
              <a:rPr lang="en-US" sz="1200" kern="1200" dirty="0">
                <a:solidFill>
                  <a:schemeClr val="tx1"/>
                </a:solidFill>
                <a:effectLst/>
                <a:latin typeface="+mn-lt"/>
                <a:ea typeface="+mn-ea"/>
                <a:cs typeface="+mn-cs"/>
              </a:rPr>
              <a:t> control and form natural barriers against disease.</a:t>
            </a:r>
            <a:endParaRPr lang="pt-BR" sz="1200" kern="1200" dirty="0">
              <a:solidFill>
                <a:schemeClr val="tx1"/>
              </a:solidFill>
              <a:effectLst/>
              <a:latin typeface="+mn-lt"/>
              <a:ea typeface="+mn-ea"/>
              <a:cs typeface="+mn-cs"/>
            </a:endParaRPr>
          </a:p>
          <a:p>
            <a:endParaRPr lang="pt-BR" sz="1200" kern="1200" dirty="0">
              <a:solidFill>
                <a:schemeClr val="tx1"/>
              </a:solidFill>
              <a:effectLst/>
              <a:latin typeface="+mn-lt"/>
              <a:ea typeface="+mn-ea"/>
              <a:cs typeface="+mn-cs"/>
            </a:endParaRPr>
          </a:p>
          <a:p>
            <a:endParaRPr lang="pt-BR" dirty="0"/>
          </a:p>
          <a:p>
            <a:endParaRPr lang="pt-BR" dirty="0"/>
          </a:p>
        </p:txBody>
      </p:sp>
      <p:sp>
        <p:nvSpPr>
          <p:cNvPr id="4" name="Espaço Reservado para Número de Slide 3"/>
          <p:cNvSpPr>
            <a:spLocks noGrp="1"/>
          </p:cNvSpPr>
          <p:nvPr>
            <p:ph type="sldNum" sz="quarter" idx="10"/>
          </p:nvPr>
        </p:nvSpPr>
        <p:spPr/>
        <p:txBody>
          <a:bodyPr/>
          <a:lstStyle/>
          <a:p>
            <a:fld id="{F42C31B1-E9A6-485B-9460-AF20A49C92A9}" type="slidenum">
              <a:rPr lang="pt-BR" smtClean="0"/>
              <a:pPr/>
              <a:t>29</a:t>
            </a:fld>
            <a:endParaRPr lang="pt-BR"/>
          </a:p>
        </p:txBody>
      </p:sp>
    </p:spTree>
    <p:extLst>
      <p:ext uri="{BB962C8B-B14F-4D97-AF65-F5344CB8AC3E}">
        <p14:creationId xmlns:p14="http://schemas.microsoft.com/office/powerpoint/2010/main" val="42211532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42C31B1-E9A6-485B-9460-AF20A49C92A9}" type="slidenum">
              <a:rPr lang="pt-BR" smtClean="0"/>
              <a:pPr/>
              <a:t>30</a:t>
            </a:fld>
            <a:endParaRPr lang="pt-BR"/>
          </a:p>
        </p:txBody>
      </p:sp>
    </p:spTree>
    <p:extLst>
      <p:ext uri="{BB962C8B-B14F-4D97-AF65-F5344CB8AC3E}">
        <p14:creationId xmlns:p14="http://schemas.microsoft.com/office/powerpoint/2010/main" val="3301796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42C31B1-E9A6-485B-9460-AF20A49C92A9}" type="slidenum">
              <a:rPr lang="pt-BR" smtClean="0"/>
              <a:pPr/>
              <a:t>3</a:t>
            </a:fld>
            <a:endParaRPr lang="pt-BR"/>
          </a:p>
        </p:txBody>
      </p:sp>
    </p:spTree>
    <p:extLst>
      <p:ext uri="{BB962C8B-B14F-4D97-AF65-F5344CB8AC3E}">
        <p14:creationId xmlns:p14="http://schemas.microsoft.com/office/powerpoint/2010/main" val="2943701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sz="1200" kern="1200" dirty="0">
                <a:solidFill>
                  <a:schemeClr val="tx1"/>
                </a:solidFill>
                <a:effectLst/>
                <a:latin typeface="+mn-lt"/>
                <a:ea typeface="+mn-ea"/>
                <a:cs typeface="+mn-cs"/>
              </a:rPr>
              <a:t>The variation in the male: female ratio for dogs in 2005 and 2008 was 1.55:1 and 1.35:1, respectively, and for the feline population was 1.22:1 in 2006 and 1.1:1 in 2008; with a reduction in these proportions following the spay or neuter intervention. </a:t>
            </a:r>
            <a:endParaRPr lang="pt-BR"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presence of more male than female dogs indicates that there is a preference for males, which is consistent with several other studies.</a:t>
            </a:r>
            <a:r>
              <a:rPr lang="en-US" sz="1200" kern="1200" baseline="30000" dirty="0">
                <a:solidFill>
                  <a:schemeClr val="tx1"/>
                </a:solidFill>
                <a:effectLst/>
                <a:latin typeface="+mn-lt"/>
                <a:ea typeface="+mn-ea"/>
                <a:cs typeface="+mn-cs"/>
              </a:rPr>
              <a:t>1,7,9,11,19,20, 21</a:t>
            </a:r>
            <a:r>
              <a:rPr lang="en-US" sz="1200" kern="1200" dirty="0">
                <a:solidFill>
                  <a:schemeClr val="tx1"/>
                </a:solidFill>
                <a:effectLst/>
                <a:latin typeface="+mn-lt"/>
                <a:ea typeface="+mn-ea"/>
                <a:cs typeface="+mn-cs"/>
              </a:rPr>
              <a:t> Elimination of female puppies could explain this.</a:t>
            </a:r>
            <a:endParaRPr lang="pt-BR" sz="1200" kern="1200" dirty="0">
              <a:solidFill>
                <a:schemeClr val="tx1"/>
              </a:solidFill>
              <a:effectLst/>
              <a:latin typeface="+mn-lt"/>
              <a:ea typeface="+mn-ea"/>
              <a:cs typeface="+mn-cs"/>
            </a:endParaRPr>
          </a:p>
          <a:p>
            <a:endParaRPr lang="pt-BR" dirty="0"/>
          </a:p>
        </p:txBody>
      </p:sp>
      <p:sp>
        <p:nvSpPr>
          <p:cNvPr id="4" name="Espaço Reservado para Número de Slide 3"/>
          <p:cNvSpPr>
            <a:spLocks noGrp="1"/>
          </p:cNvSpPr>
          <p:nvPr>
            <p:ph type="sldNum" sz="quarter" idx="10"/>
          </p:nvPr>
        </p:nvSpPr>
        <p:spPr/>
        <p:txBody>
          <a:bodyPr/>
          <a:lstStyle/>
          <a:p>
            <a:fld id="{F42C31B1-E9A6-485B-9460-AF20A49C92A9}" type="slidenum">
              <a:rPr lang="pt-BR" smtClean="0"/>
              <a:pPr/>
              <a:t>31</a:t>
            </a:fld>
            <a:endParaRPr lang="pt-BR"/>
          </a:p>
        </p:txBody>
      </p:sp>
    </p:spTree>
    <p:extLst>
      <p:ext uri="{BB962C8B-B14F-4D97-AF65-F5344CB8AC3E}">
        <p14:creationId xmlns:p14="http://schemas.microsoft.com/office/powerpoint/2010/main" val="5405767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sz="1200" kern="1200" dirty="0">
                <a:solidFill>
                  <a:schemeClr val="tx1"/>
                </a:solidFill>
                <a:effectLst/>
                <a:latin typeface="+mn-lt"/>
                <a:ea typeface="+mn-ea"/>
                <a:cs typeface="+mn-cs"/>
              </a:rPr>
              <a:t>After the reproductive control program had been inserted, there was an increase in the number of spayed or neutered animals and an 8% and an 18% decrease in canine and feline birth rates respectively. </a:t>
            </a:r>
            <a:endParaRPr lang="pt-BR"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frequency of spayed or neutered animals doubled and was higher than the frequencies found in the same city.</a:t>
            </a:r>
            <a:r>
              <a:rPr lang="en-US" sz="1200" kern="1200" baseline="30000" dirty="0">
                <a:solidFill>
                  <a:schemeClr val="tx1"/>
                </a:solidFill>
                <a:effectLst/>
                <a:latin typeface="+mn-lt"/>
                <a:ea typeface="+mn-ea"/>
                <a:cs typeface="+mn-cs"/>
              </a:rPr>
              <a:t>3,8</a:t>
            </a:r>
            <a:endParaRPr lang="pt-BR" sz="1200" kern="1200" dirty="0">
              <a:solidFill>
                <a:schemeClr val="tx1"/>
              </a:solidFill>
              <a:effectLst/>
              <a:latin typeface="+mn-lt"/>
              <a:ea typeface="+mn-ea"/>
              <a:cs typeface="+mn-cs"/>
            </a:endParaRPr>
          </a:p>
          <a:p>
            <a:endParaRPr lang="pt-BR" dirty="0"/>
          </a:p>
        </p:txBody>
      </p:sp>
      <p:sp>
        <p:nvSpPr>
          <p:cNvPr id="4" name="Espaço Reservado para Número de Slide 3"/>
          <p:cNvSpPr>
            <a:spLocks noGrp="1"/>
          </p:cNvSpPr>
          <p:nvPr>
            <p:ph type="sldNum" sz="quarter" idx="10"/>
          </p:nvPr>
        </p:nvSpPr>
        <p:spPr/>
        <p:txBody>
          <a:bodyPr/>
          <a:lstStyle/>
          <a:p>
            <a:fld id="{F42C31B1-E9A6-485B-9460-AF20A49C92A9}" type="slidenum">
              <a:rPr lang="pt-BR" smtClean="0"/>
              <a:pPr/>
              <a:t>32</a:t>
            </a:fld>
            <a:endParaRPr lang="pt-BR"/>
          </a:p>
        </p:txBody>
      </p:sp>
    </p:spTree>
    <p:extLst>
      <p:ext uri="{BB962C8B-B14F-4D97-AF65-F5344CB8AC3E}">
        <p14:creationId xmlns:p14="http://schemas.microsoft.com/office/powerpoint/2010/main" val="31487642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lvl="0"/>
            <a:r>
              <a:rPr lang="en-US" sz="1200" kern="1200" dirty="0">
                <a:solidFill>
                  <a:schemeClr val="tx1"/>
                </a:solidFill>
                <a:effectLst/>
                <a:latin typeface="+mn-lt"/>
                <a:ea typeface="+mn-ea"/>
                <a:cs typeface="+mn-cs"/>
              </a:rPr>
              <a:t>Canine and feline populations were young and characterized by high birth and high mortality rates for juveniles under one year of age. </a:t>
            </a:r>
            <a:endParaRPr lang="pt-BR"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Mean age of cats was low. </a:t>
            </a:r>
            <a:endParaRPr lang="pt-BR"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reproductive control intervention decreased effectively the canine and feline </a:t>
            </a:r>
            <a:endParaRPr lang="pt-BR" dirty="0"/>
          </a:p>
        </p:txBody>
      </p:sp>
      <p:sp>
        <p:nvSpPr>
          <p:cNvPr id="4" name="Espaço Reservado para Número de Slide 3"/>
          <p:cNvSpPr>
            <a:spLocks noGrp="1"/>
          </p:cNvSpPr>
          <p:nvPr>
            <p:ph type="sldNum" sz="quarter" idx="10"/>
          </p:nvPr>
        </p:nvSpPr>
        <p:spPr/>
        <p:txBody>
          <a:bodyPr/>
          <a:lstStyle/>
          <a:p>
            <a:fld id="{F42C31B1-E9A6-485B-9460-AF20A49C92A9}" type="slidenum">
              <a:rPr lang="pt-BR" smtClean="0"/>
              <a:pPr/>
              <a:t>33</a:t>
            </a:fld>
            <a:endParaRPr lang="pt-BR"/>
          </a:p>
        </p:txBody>
      </p:sp>
    </p:spTree>
    <p:extLst>
      <p:ext uri="{BB962C8B-B14F-4D97-AF65-F5344CB8AC3E}">
        <p14:creationId xmlns:p14="http://schemas.microsoft.com/office/powerpoint/2010/main" val="21385638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t> </a:t>
            </a:r>
            <a:r>
              <a:rPr lang="en-US" sz="1200" kern="1200" dirty="0">
                <a:solidFill>
                  <a:schemeClr val="tx1"/>
                </a:solidFill>
                <a:effectLst/>
                <a:latin typeface="+mn-lt"/>
                <a:ea typeface="+mn-ea"/>
                <a:cs typeface="+mn-cs"/>
              </a:rPr>
              <a:t>The human-animal bond can have positive or negative repercussions on the health of individuals, families and communities depending on how animals are </a:t>
            </a:r>
            <a:r>
              <a:rPr lang="en-US" sz="1200" kern="1200" dirty="0" err="1">
                <a:solidFill>
                  <a:schemeClr val="tx1"/>
                </a:solidFill>
                <a:effectLst/>
                <a:latin typeface="+mn-lt"/>
                <a:ea typeface="+mn-ea"/>
                <a:cs typeface="+mn-cs"/>
              </a:rPr>
              <a:t>taked</a:t>
            </a:r>
            <a:r>
              <a:rPr lang="en-US" sz="1200" kern="1200" dirty="0">
                <a:solidFill>
                  <a:schemeClr val="tx1"/>
                </a:solidFill>
                <a:effectLst/>
                <a:latin typeface="+mn-lt"/>
                <a:ea typeface="+mn-ea"/>
                <a:cs typeface="+mn-cs"/>
              </a:rPr>
              <a:t> care and managed.</a:t>
            </a:r>
            <a:r>
              <a:rPr lang="en-US" sz="1200" kern="1200" baseline="30000" dirty="0">
                <a:solidFill>
                  <a:schemeClr val="tx1"/>
                </a:solidFill>
                <a:effectLst/>
                <a:latin typeface="+mn-lt"/>
                <a:ea typeface="+mn-ea"/>
                <a:cs typeface="+mn-cs"/>
              </a:rPr>
              <a:t>7</a:t>
            </a:r>
            <a:r>
              <a:rPr lang="en-US" sz="1200" kern="1200" dirty="0">
                <a:solidFill>
                  <a:schemeClr val="tx1"/>
                </a:solidFill>
                <a:effectLst/>
                <a:latin typeface="+mn-lt"/>
                <a:ea typeface="+mn-ea"/>
                <a:cs typeface="+mn-cs"/>
              </a:rPr>
              <a:t> </a:t>
            </a:r>
            <a:endParaRPr lang="pt-BR" sz="1200" kern="1200" dirty="0">
              <a:solidFill>
                <a:schemeClr val="tx1"/>
              </a:solidFill>
              <a:effectLst/>
              <a:latin typeface="+mn-lt"/>
              <a:ea typeface="+mn-ea"/>
              <a:cs typeface="+mn-cs"/>
            </a:endParaRPr>
          </a:p>
          <a:p>
            <a:endParaRPr lang="pt-BR" sz="2400" dirty="0"/>
          </a:p>
          <a:p>
            <a:pPr marL="0" marR="0" lvl="0" indent="0" algn="l" defTabSz="914400" rtl="0" eaLnBrk="1" fontAlgn="auto" latinLnBrk="0" hangingPunct="1">
              <a:lnSpc>
                <a:spcPct val="100000"/>
              </a:lnSpc>
              <a:spcBef>
                <a:spcPts val="0"/>
              </a:spcBef>
              <a:spcAft>
                <a:spcPts val="0"/>
              </a:spcAft>
              <a:buClrTx/>
              <a:buSzTx/>
              <a:buFontTx/>
              <a:buNone/>
              <a:tabLst/>
              <a:defRPr/>
            </a:pPr>
            <a:r>
              <a:rPr lang="pt-BR" sz="1200" kern="1200" dirty="0">
                <a:solidFill>
                  <a:schemeClr val="tx1"/>
                </a:solidFill>
                <a:effectLst/>
                <a:latin typeface="+mn-lt"/>
                <a:ea typeface="+mn-ea"/>
                <a:cs typeface="+mn-cs"/>
              </a:rPr>
              <a:t>Garcia RCM, Calderón N, Ferreira F. Consolidação de diretrizes internacionais de manejo de populações caninas em áreas urbanas e proposta de indicadores para seu gerenciamento. </a:t>
            </a:r>
            <a:r>
              <a:rPr lang="pt-BR" sz="1200" i="1" kern="1200" dirty="0" err="1">
                <a:solidFill>
                  <a:schemeClr val="tx1"/>
                </a:solidFill>
                <a:effectLst/>
                <a:latin typeface="+mn-lt"/>
                <a:ea typeface="+mn-ea"/>
                <a:cs typeface="+mn-cs"/>
              </a:rPr>
              <a:t>Rev</a:t>
            </a:r>
            <a:r>
              <a:rPr lang="pt-BR" sz="1200" i="1" kern="1200" dirty="0">
                <a:solidFill>
                  <a:schemeClr val="tx1"/>
                </a:solidFill>
                <a:effectLst/>
                <a:latin typeface="+mn-lt"/>
                <a:ea typeface="+mn-ea"/>
                <a:cs typeface="+mn-cs"/>
              </a:rPr>
              <a:t> Panam </a:t>
            </a:r>
            <a:r>
              <a:rPr lang="pt-BR" sz="1200" i="1" kern="1200" dirty="0" err="1">
                <a:solidFill>
                  <a:schemeClr val="tx1"/>
                </a:solidFill>
                <a:effectLst/>
                <a:latin typeface="+mn-lt"/>
                <a:ea typeface="+mn-ea"/>
                <a:cs typeface="+mn-cs"/>
              </a:rPr>
              <a:t>Salud</a:t>
            </a:r>
            <a:r>
              <a:rPr lang="pt-BR" sz="1200" i="1" kern="1200" dirty="0">
                <a:solidFill>
                  <a:schemeClr val="tx1"/>
                </a:solidFill>
                <a:effectLst/>
                <a:latin typeface="+mn-lt"/>
                <a:ea typeface="+mn-ea"/>
                <a:cs typeface="+mn-cs"/>
              </a:rPr>
              <a:t> Publica</a:t>
            </a:r>
            <a:r>
              <a:rPr lang="pt-BR" sz="1200" kern="1200" dirty="0">
                <a:solidFill>
                  <a:schemeClr val="tx1"/>
                </a:solidFill>
                <a:effectLst/>
                <a:latin typeface="+mn-lt"/>
                <a:ea typeface="+mn-ea"/>
                <a:cs typeface="+mn-cs"/>
              </a:rPr>
              <a:t>. 2012;32(2):140-4. DOI: 10.1590/S1020-49892012000800008  </a:t>
            </a:r>
          </a:p>
          <a:p>
            <a:endParaRPr lang="pt-BR" dirty="0"/>
          </a:p>
        </p:txBody>
      </p:sp>
      <p:sp>
        <p:nvSpPr>
          <p:cNvPr id="4" name="Espaço Reservado para Número de Slide 3"/>
          <p:cNvSpPr>
            <a:spLocks noGrp="1"/>
          </p:cNvSpPr>
          <p:nvPr>
            <p:ph type="sldNum" sz="quarter" idx="10"/>
          </p:nvPr>
        </p:nvSpPr>
        <p:spPr/>
        <p:txBody>
          <a:bodyPr/>
          <a:lstStyle/>
          <a:p>
            <a:fld id="{F42C31B1-E9A6-485B-9460-AF20A49C92A9}" type="slidenum">
              <a:rPr lang="pt-BR" smtClean="0"/>
              <a:pPr/>
              <a:t>4</a:t>
            </a:fld>
            <a:endParaRPr lang="pt-BR"/>
          </a:p>
        </p:txBody>
      </p:sp>
    </p:spTree>
    <p:extLst>
      <p:ext uri="{BB962C8B-B14F-4D97-AF65-F5344CB8AC3E}">
        <p14:creationId xmlns:p14="http://schemas.microsoft.com/office/powerpoint/2010/main" val="450945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sz="1200" kern="1200" dirty="0">
                <a:solidFill>
                  <a:schemeClr val="tx1"/>
                </a:solidFill>
                <a:effectLst/>
                <a:latin typeface="+mn-lt"/>
                <a:ea typeface="+mn-ea"/>
                <a:cs typeface="+mn-cs"/>
              </a:rPr>
              <a:t>For canine and feline population management, a set of well-developed strategies is required to prevent overpopulation and the abandonment of animals. </a:t>
            </a:r>
            <a:endParaRPr lang="pt-BR"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These strategies must be socially accepted and environmentally sustainable, and based on the perspective of:</a:t>
            </a:r>
            <a:endParaRPr lang="pt-BR"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promoting community health, </a:t>
            </a:r>
            <a:endParaRPr lang="pt-BR"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human and animal welfare and </a:t>
            </a:r>
            <a:endParaRPr lang="pt-BR"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maintenance of the environmental balance</a:t>
            </a:r>
            <a:r>
              <a:rPr lang="en-US" sz="1200" kern="1200" baseline="30000" dirty="0">
                <a:solidFill>
                  <a:schemeClr val="tx1"/>
                </a:solidFill>
                <a:effectLst/>
                <a:latin typeface="+mn-lt"/>
                <a:ea typeface="+mn-ea"/>
                <a:cs typeface="+mn-cs"/>
              </a:rPr>
              <a:t>7</a:t>
            </a:r>
            <a:r>
              <a:rPr lang="en-US" sz="1200" kern="1200" dirty="0">
                <a:solidFill>
                  <a:schemeClr val="tx1"/>
                </a:solidFill>
                <a:effectLst/>
                <a:latin typeface="+mn-lt"/>
                <a:ea typeface="+mn-ea"/>
                <a:cs typeface="+mn-cs"/>
              </a:rPr>
              <a:t>. </a:t>
            </a:r>
            <a:endParaRPr lang="pt-BR" sz="1200" kern="1200" dirty="0">
              <a:solidFill>
                <a:schemeClr val="tx1"/>
              </a:solidFill>
              <a:effectLst/>
              <a:latin typeface="+mn-lt"/>
              <a:ea typeface="+mn-ea"/>
              <a:cs typeface="+mn-cs"/>
            </a:endParaRPr>
          </a:p>
          <a:p>
            <a:endParaRPr lang="pt-BR" dirty="0"/>
          </a:p>
        </p:txBody>
      </p:sp>
      <p:sp>
        <p:nvSpPr>
          <p:cNvPr id="4" name="Espaço Reservado para Número de Slide 3"/>
          <p:cNvSpPr>
            <a:spLocks noGrp="1"/>
          </p:cNvSpPr>
          <p:nvPr>
            <p:ph type="sldNum" sz="quarter" idx="10"/>
          </p:nvPr>
        </p:nvSpPr>
        <p:spPr/>
        <p:txBody>
          <a:bodyPr/>
          <a:lstStyle/>
          <a:p>
            <a:fld id="{F42C31B1-E9A6-485B-9460-AF20A49C92A9}" type="slidenum">
              <a:rPr lang="pt-BR" smtClean="0"/>
              <a:pPr/>
              <a:t>5</a:t>
            </a:fld>
            <a:endParaRPr lang="pt-BR"/>
          </a:p>
        </p:txBody>
      </p:sp>
    </p:spTree>
    <p:extLst>
      <p:ext uri="{BB962C8B-B14F-4D97-AF65-F5344CB8AC3E}">
        <p14:creationId xmlns:p14="http://schemas.microsoft.com/office/powerpoint/2010/main" val="778139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sz="1200" kern="1200" dirty="0">
                <a:solidFill>
                  <a:schemeClr val="tx1"/>
                </a:solidFill>
                <a:effectLst/>
                <a:latin typeface="+mn-lt"/>
                <a:ea typeface="+mn-ea"/>
                <a:cs typeface="+mn-cs"/>
              </a:rPr>
              <a:t>For canine and feline population management, a set of well-developed strategies is required to prevent overpopulation and the abandonment of animals. </a:t>
            </a:r>
            <a:endParaRPr lang="pt-BR"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These strategies must be socially accepted and environmentally sustainable, and based on the perspective of:</a:t>
            </a:r>
            <a:endParaRPr lang="pt-BR"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promoting community health, </a:t>
            </a:r>
            <a:endParaRPr lang="pt-BR"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human and animal welfare and </a:t>
            </a:r>
            <a:endParaRPr lang="pt-BR"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maintenance of the environmental balance</a:t>
            </a:r>
            <a:r>
              <a:rPr lang="en-US" sz="1200" kern="1200" baseline="30000" dirty="0">
                <a:solidFill>
                  <a:schemeClr val="tx1"/>
                </a:solidFill>
                <a:effectLst/>
                <a:latin typeface="+mn-lt"/>
                <a:ea typeface="+mn-ea"/>
                <a:cs typeface="+mn-cs"/>
              </a:rPr>
              <a:t>7</a:t>
            </a:r>
            <a:r>
              <a:rPr lang="en-US" sz="1200" kern="1200" dirty="0">
                <a:solidFill>
                  <a:schemeClr val="tx1"/>
                </a:solidFill>
                <a:effectLst/>
                <a:latin typeface="+mn-lt"/>
                <a:ea typeface="+mn-ea"/>
                <a:cs typeface="+mn-cs"/>
              </a:rPr>
              <a:t>. </a:t>
            </a:r>
            <a:endParaRPr lang="pt-BR" sz="1200" kern="1200" dirty="0">
              <a:solidFill>
                <a:schemeClr val="tx1"/>
              </a:solidFill>
              <a:effectLst/>
              <a:latin typeface="+mn-lt"/>
              <a:ea typeface="+mn-ea"/>
              <a:cs typeface="+mn-cs"/>
            </a:endParaRPr>
          </a:p>
          <a:p>
            <a:endParaRPr lang="pt-BR" dirty="0"/>
          </a:p>
        </p:txBody>
      </p:sp>
      <p:sp>
        <p:nvSpPr>
          <p:cNvPr id="4" name="Espaço Reservado para Número de Slide 3"/>
          <p:cNvSpPr>
            <a:spLocks noGrp="1"/>
          </p:cNvSpPr>
          <p:nvPr>
            <p:ph type="sldNum" sz="quarter" idx="10"/>
          </p:nvPr>
        </p:nvSpPr>
        <p:spPr/>
        <p:txBody>
          <a:bodyPr/>
          <a:lstStyle/>
          <a:p>
            <a:fld id="{F42C31B1-E9A6-485B-9460-AF20A49C92A9}" type="slidenum">
              <a:rPr lang="pt-BR" smtClean="0"/>
              <a:pPr/>
              <a:t>6</a:t>
            </a:fld>
            <a:endParaRPr lang="pt-BR"/>
          </a:p>
        </p:txBody>
      </p:sp>
    </p:spTree>
    <p:extLst>
      <p:ext uri="{BB962C8B-B14F-4D97-AF65-F5344CB8AC3E}">
        <p14:creationId xmlns:p14="http://schemas.microsoft.com/office/powerpoint/2010/main" val="2480635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sz="1200" kern="1200" dirty="0">
                <a:solidFill>
                  <a:schemeClr val="tx1"/>
                </a:solidFill>
                <a:effectLst/>
                <a:latin typeface="+mn-lt"/>
                <a:ea typeface="+mn-ea"/>
                <a:cs typeface="+mn-cs"/>
              </a:rPr>
              <a:t>An understanding of the dynamics of these populations and a characterization of these populations are necessary for action planning</a:t>
            </a:r>
            <a:r>
              <a:rPr lang="en-US" sz="1200" kern="1200" baseline="30000" dirty="0">
                <a:solidFill>
                  <a:schemeClr val="tx1"/>
                </a:solidFill>
                <a:effectLst/>
                <a:latin typeface="+mn-lt"/>
                <a:ea typeface="+mn-ea"/>
                <a:cs typeface="+mn-cs"/>
              </a:rPr>
              <a:t>4</a:t>
            </a:r>
            <a:r>
              <a:rPr lang="en-US" sz="1200" kern="1200" dirty="0">
                <a:solidFill>
                  <a:schemeClr val="tx1"/>
                </a:solidFill>
                <a:effectLst/>
                <a:latin typeface="+mn-lt"/>
                <a:ea typeface="+mn-ea"/>
                <a:cs typeface="+mn-cs"/>
              </a:rPr>
              <a:t>. </a:t>
            </a:r>
            <a:endParaRPr lang="pt-BR"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proposed strategies should be monitored and evaluated so that canine and feline population management programs are properly implemented.</a:t>
            </a:r>
            <a:r>
              <a:rPr lang="en-US" sz="1200" kern="1200" baseline="30000" dirty="0">
                <a:solidFill>
                  <a:schemeClr val="tx1"/>
                </a:solidFill>
                <a:effectLst/>
                <a:latin typeface="+mn-lt"/>
                <a:ea typeface="+mn-ea"/>
                <a:cs typeface="+mn-cs"/>
              </a:rPr>
              <a:t>7</a:t>
            </a:r>
            <a:r>
              <a:rPr lang="en-US" sz="1200" kern="1200" dirty="0">
                <a:solidFill>
                  <a:schemeClr val="tx1"/>
                </a:solidFill>
                <a:effectLst/>
                <a:latin typeface="+mn-lt"/>
                <a:ea typeface="+mn-ea"/>
                <a:cs typeface="+mn-cs"/>
              </a:rPr>
              <a:t> </a:t>
            </a:r>
            <a:endParaRPr lang="pt-BR" sz="1200" kern="1200" dirty="0">
              <a:solidFill>
                <a:schemeClr val="tx1"/>
              </a:solidFill>
              <a:effectLst/>
              <a:latin typeface="+mn-lt"/>
              <a:ea typeface="+mn-ea"/>
              <a:cs typeface="+mn-cs"/>
            </a:endParaRPr>
          </a:p>
          <a:p>
            <a:endParaRPr lang="pt-BR" dirty="0"/>
          </a:p>
        </p:txBody>
      </p:sp>
      <p:sp>
        <p:nvSpPr>
          <p:cNvPr id="4" name="Espaço Reservado para Número de Slide 3"/>
          <p:cNvSpPr>
            <a:spLocks noGrp="1"/>
          </p:cNvSpPr>
          <p:nvPr>
            <p:ph type="sldNum" sz="quarter" idx="10"/>
          </p:nvPr>
        </p:nvSpPr>
        <p:spPr/>
        <p:txBody>
          <a:bodyPr/>
          <a:lstStyle/>
          <a:p>
            <a:fld id="{F42C31B1-E9A6-485B-9460-AF20A49C92A9}" type="slidenum">
              <a:rPr lang="pt-BR" smtClean="0"/>
              <a:pPr/>
              <a:t>7</a:t>
            </a:fld>
            <a:endParaRPr lang="pt-BR"/>
          </a:p>
        </p:txBody>
      </p:sp>
    </p:spTree>
    <p:extLst>
      <p:ext uri="{BB962C8B-B14F-4D97-AF65-F5344CB8AC3E}">
        <p14:creationId xmlns:p14="http://schemas.microsoft.com/office/powerpoint/2010/main" val="3778735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The reproductive control strategy by spay and neuter for dog population management was introduced by the World Health Organization (WHO)</a:t>
            </a:r>
            <a:r>
              <a:rPr lang="en-US" sz="1200" b="0" kern="1200" baseline="30000" dirty="0">
                <a:solidFill>
                  <a:schemeClr val="tx1"/>
                </a:solidFill>
                <a:effectLst/>
                <a:latin typeface="+mn-lt"/>
                <a:ea typeface="+mn-ea"/>
                <a:cs typeface="+mn-cs"/>
              </a:rPr>
              <a:t>22</a:t>
            </a:r>
            <a:r>
              <a:rPr lang="en-US" sz="1200" b="0" kern="1200" dirty="0">
                <a:solidFill>
                  <a:schemeClr val="tx1"/>
                </a:solidFill>
                <a:effectLst/>
                <a:latin typeface="+mn-lt"/>
                <a:ea typeface="+mn-ea"/>
                <a:cs typeface="+mn-cs"/>
              </a:rPr>
              <a:t> in 1984 to reduce the birth rate and the abandonment of litters. </a:t>
            </a:r>
            <a:endParaRPr lang="pt-BR" sz="1200" b="1" kern="1200" dirty="0">
              <a:solidFill>
                <a:schemeClr val="tx1"/>
              </a:solidFill>
              <a:effectLst/>
              <a:latin typeface="+mn-lt"/>
              <a:ea typeface="+mn-ea"/>
              <a:cs typeface="+mn-cs"/>
            </a:endParaRPr>
          </a:p>
          <a:p>
            <a:endParaRPr lang="pt-BR" dirty="0"/>
          </a:p>
          <a:p>
            <a:r>
              <a:rPr lang="en-US" sz="1200" kern="1200" dirty="0">
                <a:solidFill>
                  <a:schemeClr val="tx1"/>
                </a:solidFill>
                <a:effectLst/>
                <a:latin typeface="+mn-lt"/>
                <a:ea typeface="+mn-ea"/>
                <a:cs typeface="+mn-cs"/>
              </a:rPr>
              <a:t>This strategy began to be implemented with stakeholders in Brazil and evaluated in Brazilian cities in the 1990s.</a:t>
            </a:r>
            <a:r>
              <a:rPr lang="en-US" sz="1200" kern="1200" baseline="30000" dirty="0">
                <a:solidFill>
                  <a:schemeClr val="tx1"/>
                </a:solidFill>
                <a:effectLst/>
                <a:latin typeface="+mn-lt"/>
                <a:ea typeface="+mn-ea"/>
                <a:cs typeface="+mn-cs"/>
              </a:rPr>
              <a:t>2</a:t>
            </a:r>
            <a:endParaRPr lang="pt-BR" dirty="0"/>
          </a:p>
        </p:txBody>
      </p:sp>
      <p:sp>
        <p:nvSpPr>
          <p:cNvPr id="4" name="Espaço Reservado para Número de Slide 3"/>
          <p:cNvSpPr>
            <a:spLocks noGrp="1"/>
          </p:cNvSpPr>
          <p:nvPr>
            <p:ph type="sldNum" sz="quarter" idx="10"/>
          </p:nvPr>
        </p:nvSpPr>
        <p:spPr/>
        <p:txBody>
          <a:bodyPr/>
          <a:lstStyle/>
          <a:p>
            <a:fld id="{F42C31B1-E9A6-485B-9460-AF20A49C92A9}" type="slidenum">
              <a:rPr lang="pt-BR" smtClean="0"/>
              <a:pPr/>
              <a:t>8</a:t>
            </a:fld>
            <a:endParaRPr lang="pt-BR"/>
          </a:p>
        </p:txBody>
      </p:sp>
    </p:spTree>
    <p:extLst>
      <p:ext uri="{BB962C8B-B14F-4D97-AF65-F5344CB8AC3E}">
        <p14:creationId xmlns:p14="http://schemas.microsoft.com/office/powerpoint/2010/main" val="27626988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42C31B1-E9A6-485B-9460-AF20A49C92A9}" type="slidenum">
              <a:rPr lang="pt-BR" smtClean="0"/>
              <a:pPr/>
              <a:t>9</a:t>
            </a:fld>
            <a:endParaRPr lang="pt-BR"/>
          </a:p>
        </p:txBody>
      </p:sp>
    </p:spTree>
    <p:extLst>
      <p:ext uri="{BB962C8B-B14F-4D97-AF65-F5344CB8AC3E}">
        <p14:creationId xmlns:p14="http://schemas.microsoft.com/office/powerpoint/2010/main" val="33457620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FD8A41F0-5D85-4020-90BB-914B098AD137}" type="datetime1">
              <a:rPr lang="pt-BR" smtClean="0"/>
              <a:pPr/>
              <a:t>28/07/2017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3D13616-75D6-44DD-B940-31A8717A092B}" type="slidenum">
              <a:rPr lang="pt-BR" smtClean="0"/>
              <a:pPr/>
              <a:t>‹#›</a:t>
            </a:fld>
            <a:endParaRPr lang="pt-BR"/>
          </a:p>
        </p:txBody>
      </p:sp>
    </p:spTree>
    <p:extLst>
      <p:ext uri="{BB962C8B-B14F-4D97-AF65-F5344CB8AC3E}">
        <p14:creationId xmlns:p14="http://schemas.microsoft.com/office/powerpoint/2010/main" val="926823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2E5FED10-8824-4E7A-BEB5-C98A0BA80BBC}" type="datetime1">
              <a:rPr lang="pt-BR" smtClean="0"/>
              <a:pPr/>
              <a:t>28/07/2017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3D13616-75D6-44DD-B940-31A8717A092B}" type="slidenum">
              <a:rPr lang="pt-BR" smtClean="0"/>
              <a:pPr/>
              <a:t>‹#›</a:t>
            </a:fld>
            <a:endParaRPr lang="pt-BR"/>
          </a:p>
        </p:txBody>
      </p:sp>
    </p:spTree>
    <p:extLst>
      <p:ext uri="{BB962C8B-B14F-4D97-AF65-F5344CB8AC3E}">
        <p14:creationId xmlns:p14="http://schemas.microsoft.com/office/powerpoint/2010/main" val="3950173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AF8CD170-9BAC-45C1-96D1-2F466898185D}" type="datetime1">
              <a:rPr lang="pt-BR" smtClean="0"/>
              <a:pPr/>
              <a:t>28/07/2017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3D13616-75D6-44DD-B940-31A8717A092B}" type="slidenum">
              <a:rPr lang="pt-BR" smtClean="0"/>
              <a:pPr/>
              <a:t>‹#›</a:t>
            </a:fld>
            <a:endParaRPr lang="pt-BR"/>
          </a:p>
        </p:txBody>
      </p:sp>
    </p:spTree>
    <p:extLst>
      <p:ext uri="{BB962C8B-B14F-4D97-AF65-F5344CB8AC3E}">
        <p14:creationId xmlns:p14="http://schemas.microsoft.com/office/powerpoint/2010/main" val="4162670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A844D854-4164-4601-B32C-935C64462436}" type="datetime1">
              <a:rPr lang="pt-BR" smtClean="0"/>
              <a:pPr/>
              <a:t>28/07/2017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3D13616-75D6-44DD-B940-31A8717A092B}" type="slidenum">
              <a:rPr lang="pt-BR" smtClean="0"/>
              <a:pPr/>
              <a:t>‹#›</a:t>
            </a:fld>
            <a:endParaRPr lang="pt-BR"/>
          </a:p>
        </p:txBody>
      </p:sp>
    </p:spTree>
    <p:extLst>
      <p:ext uri="{BB962C8B-B14F-4D97-AF65-F5344CB8AC3E}">
        <p14:creationId xmlns:p14="http://schemas.microsoft.com/office/powerpoint/2010/main" val="535669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8ABEEA1D-2A13-4FF8-BF5A-7314DA79C91E}" type="datetime1">
              <a:rPr lang="pt-BR" smtClean="0"/>
              <a:pPr/>
              <a:t>28/07/2017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3D13616-75D6-44DD-B940-31A8717A092B}" type="slidenum">
              <a:rPr lang="pt-BR" smtClean="0"/>
              <a:pPr/>
              <a:t>‹#›</a:t>
            </a:fld>
            <a:endParaRPr lang="pt-BR"/>
          </a:p>
        </p:txBody>
      </p:sp>
    </p:spTree>
    <p:extLst>
      <p:ext uri="{BB962C8B-B14F-4D97-AF65-F5344CB8AC3E}">
        <p14:creationId xmlns:p14="http://schemas.microsoft.com/office/powerpoint/2010/main" val="3571563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838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172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474E641D-95B3-49E6-8B4F-5BED4E5F75DC}" type="datetime1">
              <a:rPr lang="pt-BR" smtClean="0"/>
              <a:pPr/>
              <a:t>28/07/2017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3D13616-75D6-44DD-B940-31A8717A092B}" type="slidenum">
              <a:rPr lang="pt-BR" smtClean="0"/>
              <a:pPr/>
              <a:t>‹#›</a:t>
            </a:fld>
            <a:endParaRPr lang="pt-BR"/>
          </a:p>
        </p:txBody>
      </p:sp>
    </p:spTree>
    <p:extLst>
      <p:ext uri="{BB962C8B-B14F-4D97-AF65-F5344CB8AC3E}">
        <p14:creationId xmlns:p14="http://schemas.microsoft.com/office/powerpoint/2010/main" val="454338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0F6FDD37-2024-4030-A1A3-649242477739}" type="datetime1">
              <a:rPr lang="pt-BR" smtClean="0"/>
              <a:pPr/>
              <a:t>28/07/2017</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53D13616-75D6-44DD-B940-31A8717A092B}" type="slidenum">
              <a:rPr lang="pt-BR" smtClean="0"/>
              <a:pPr/>
              <a:t>‹#›</a:t>
            </a:fld>
            <a:endParaRPr lang="pt-BR"/>
          </a:p>
        </p:txBody>
      </p:sp>
    </p:spTree>
    <p:extLst>
      <p:ext uri="{BB962C8B-B14F-4D97-AF65-F5344CB8AC3E}">
        <p14:creationId xmlns:p14="http://schemas.microsoft.com/office/powerpoint/2010/main" val="621351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29DA9E37-06C8-478A-9A6E-EEC500AEFE42}" type="datetime1">
              <a:rPr lang="pt-BR" smtClean="0"/>
              <a:pPr/>
              <a:t>28/07/2017</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53D13616-75D6-44DD-B940-31A8717A092B}" type="slidenum">
              <a:rPr lang="pt-BR" smtClean="0"/>
              <a:pPr/>
              <a:t>‹#›</a:t>
            </a:fld>
            <a:endParaRPr lang="pt-BR"/>
          </a:p>
        </p:txBody>
      </p:sp>
    </p:spTree>
    <p:extLst>
      <p:ext uri="{BB962C8B-B14F-4D97-AF65-F5344CB8AC3E}">
        <p14:creationId xmlns:p14="http://schemas.microsoft.com/office/powerpoint/2010/main" val="3105152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5B764A74-F42B-47EF-86CD-7F1875098DBD}" type="datetime1">
              <a:rPr lang="pt-BR" smtClean="0"/>
              <a:pPr/>
              <a:t>28/07/2017</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53D13616-75D6-44DD-B940-31A8717A092B}" type="slidenum">
              <a:rPr lang="pt-BR" smtClean="0"/>
              <a:pPr/>
              <a:t>‹#›</a:t>
            </a:fld>
            <a:endParaRPr lang="pt-BR"/>
          </a:p>
        </p:txBody>
      </p:sp>
    </p:spTree>
    <p:extLst>
      <p:ext uri="{BB962C8B-B14F-4D97-AF65-F5344CB8AC3E}">
        <p14:creationId xmlns:p14="http://schemas.microsoft.com/office/powerpoint/2010/main" val="1056056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E49D3455-D389-4278-A0E0-3FDBD15F6172}" type="datetime1">
              <a:rPr lang="pt-BR" smtClean="0"/>
              <a:pPr/>
              <a:t>28/07/2017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3D13616-75D6-44DD-B940-31A8717A092B}" type="slidenum">
              <a:rPr lang="pt-BR" smtClean="0"/>
              <a:pPr/>
              <a:t>‹#›</a:t>
            </a:fld>
            <a:endParaRPr lang="pt-BR"/>
          </a:p>
        </p:txBody>
      </p:sp>
    </p:spTree>
    <p:extLst>
      <p:ext uri="{BB962C8B-B14F-4D97-AF65-F5344CB8AC3E}">
        <p14:creationId xmlns:p14="http://schemas.microsoft.com/office/powerpoint/2010/main" val="1990399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6A618B46-BB5B-4EF4-8861-D6093B44ACDF}" type="datetime1">
              <a:rPr lang="pt-BR" smtClean="0"/>
              <a:pPr/>
              <a:t>28/07/2017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3D13616-75D6-44DD-B940-31A8717A092B}" type="slidenum">
              <a:rPr lang="pt-BR" smtClean="0"/>
              <a:pPr/>
              <a:t>‹#›</a:t>
            </a:fld>
            <a:endParaRPr lang="pt-BR"/>
          </a:p>
        </p:txBody>
      </p:sp>
    </p:spTree>
    <p:extLst>
      <p:ext uri="{BB962C8B-B14F-4D97-AF65-F5344CB8AC3E}">
        <p14:creationId xmlns:p14="http://schemas.microsoft.com/office/powerpoint/2010/main" val="3949576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35B764-9E11-4ABE-B7DB-C00AF72B08A8}" type="datetime1">
              <a:rPr lang="pt-BR" smtClean="0"/>
              <a:pPr/>
              <a:t>28/07/2017</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D13616-75D6-44DD-B940-31A8717A092B}" type="slidenum">
              <a:rPr lang="pt-BR" smtClean="0"/>
              <a:pPr/>
              <a:t>‹#›</a:t>
            </a:fld>
            <a:endParaRPr lang="pt-BR"/>
          </a:p>
        </p:txBody>
      </p:sp>
    </p:spTree>
    <p:extLst>
      <p:ext uri="{BB962C8B-B14F-4D97-AF65-F5344CB8AC3E}">
        <p14:creationId xmlns:p14="http://schemas.microsoft.com/office/powerpoint/2010/main" val="19933362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4.png"/><Relationship Id="rId7" Type="http://schemas.openxmlformats.org/officeDocument/2006/relationships/diagramColors" Target="../diagrams/colors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wmf"/><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32.jpeg"/></Relationships>
</file>

<file path=ppt/slides/_rels/slide28.xml.rels><?xml version="1.0" encoding="UTF-8" standalone="yes"?>
<Relationships xmlns="http://schemas.openxmlformats.org/package/2006/relationships"><Relationship Id="rId3" Type="http://schemas.openxmlformats.org/officeDocument/2006/relationships/image" Target="../media/image33.tiff"/><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33.tiff"/><Relationship Id="rId7" Type="http://schemas.openxmlformats.org/officeDocument/2006/relationships/diagramColors" Target="../diagrams/colors6.xml"/><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image" Target="../media/image35.jpeg"/></Relationships>
</file>

<file path=ppt/slides/_rels/slide3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1.xml"/><Relationship Id="rId1" Type="http://schemas.openxmlformats.org/officeDocument/2006/relationships/slideLayout" Target="../slideLayouts/slideLayout5.xml"/><Relationship Id="rId4" Type="http://schemas.openxmlformats.org/officeDocument/2006/relationships/image" Target="../media/image37.jpeg"/></Relationships>
</file>

<file path=ppt/slides/_rels/slide3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16.jpeg"/><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8.jpeg"/><Relationship Id="rId7" Type="http://schemas.openxmlformats.org/officeDocument/2006/relationships/diagramColors" Target="../diagrams/colors1.xml"/><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720438" y="3379061"/>
            <a:ext cx="11471562" cy="1692276"/>
          </a:xfrm>
        </p:spPr>
        <p:txBody>
          <a:bodyPr>
            <a:normAutofit fontScale="90000"/>
          </a:bodyPr>
          <a:lstStyle/>
          <a:p>
            <a:r>
              <a:rPr lang="en-US" sz="4000" b="1" dirty="0"/>
              <a:t>Characterization and reproductive control program of pet population in São Paulo, Brazil.</a:t>
            </a:r>
            <a:br>
              <a:rPr lang="pt-BR" sz="4000" dirty="0"/>
            </a:br>
            <a:endParaRPr lang="pt-BR" sz="4000" dirty="0"/>
          </a:p>
        </p:txBody>
      </p:sp>
      <p:sp>
        <p:nvSpPr>
          <p:cNvPr id="3" name="Subtítulo 2"/>
          <p:cNvSpPr>
            <a:spLocks noGrp="1"/>
          </p:cNvSpPr>
          <p:nvPr>
            <p:ph type="subTitle" idx="1"/>
          </p:nvPr>
        </p:nvSpPr>
        <p:spPr>
          <a:xfrm>
            <a:off x="1817772" y="4574559"/>
            <a:ext cx="9144000" cy="464636"/>
          </a:xfrm>
        </p:spPr>
        <p:txBody>
          <a:bodyPr/>
          <a:lstStyle/>
          <a:p>
            <a:r>
              <a:rPr lang="pt-BR" dirty="0"/>
              <a:t>Garcia RCM;      </a:t>
            </a:r>
            <a:r>
              <a:rPr lang="pt-BR" dirty="0" err="1"/>
              <a:t>Amaku</a:t>
            </a:r>
            <a:r>
              <a:rPr lang="pt-BR" dirty="0"/>
              <a:t> M,             </a:t>
            </a:r>
            <a:r>
              <a:rPr lang="pt-BR" dirty="0" err="1"/>
              <a:t>Biondo</a:t>
            </a:r>
            <a:r>
              <a:rPr lang="pt-BR" dirty="0"/>
              <a:t> AW,                 Ferreira F.</a:t>
            </a:r>
          </a:p>
        </p:txBody>
      </p:sp>
      <p:pic>
        <p:nvPicPr>
          <p:cNvPr id="5" name="Imagem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139198" y="5044150"/>
            <a:ext cx="1557879" cy="1670474"/>
          </a:xfrm>
          <a:prstGeom prst="rect">
            <a:avLst/>
          </a:prstGeom>
        </p:spPr>
      </p:pic>
      <p:pic>
        <p:nvPicPr>
          <p:cNvPr id="7" name="Imagem 6"/>
          <p:cNvPicPr>
            <a:picLocks noChangeAspect="1"/>
          </p:cNvPicPr>
          <p:nvPr/>
        </p:nvPicPr>
        <p:blipFill>
          <a:blip r:embed="rId4" cstate="print"/>
          <a:stretch>
            <a:fillRect/>
          </a:stretch>
        </p:blipFill>
        <p:spPr>
          <a:xfrm>
            <a:off x="6662495" y="5044149"/>
            <a:ext cx="1729735" cy="1687200"/>
          </a:xfrm>
          <a:prstGeom prst="rect">
            <a:avLst/>
          </a:prstGeom>
        </p:spPr>
      </p:pic>
      <p:pic>
        <p:nvPicPr>
          <p:cNvPr id="4" name="Imagem 3"/>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124936" y="5130612"/>
            <a:ext cx="1675681" cy="1634811"/>
          </a:xfrm>
          <a:prstGeom prst="rect">
            <a:avLst/>
          </a:prstGeom>
        </p:spPr>
      </p:pic>
      <p:sp>
        <p:nvSpPr>
          <p:cNvPr id="8" name="Espaço Reservado para Número de Slide 7"/>
          <p:cNvSpPr>
            <a:spLocks noGrp="1"/>
          </p:cNvSpPr>
          <p:nvPr>
            <p:ph type="sldNum" sz="quarter" idx="12"/>
          </p:nvPr>
        </p:nvSpPr>
        <p:spPr>
          <a:xfrm>
            <a:off x="8658726" y="6765423"/>
            <a:ext cx="2743200" cy="365125"/>
          </a:xfrm>
        </p:spPr>
        <p:txBody>
          <a:bodyPr/>
          <a:lstStyle/>
          <a:p>
            <a:fld id="{53D13616-75D6-44DD-B940-31A8717A092B}" type="slidenum">
              <a:rPr lang="pt-BR" smtClean="0"/>
              <a:pPr/>
              <a:t>1</a:t>
            </a:fld>
            <a:endParaRPr lang="pt-BR"/>
          </a:p>
        </p:txBody>
      </p:sp>
      <p:pic>
        <p:nvPicPr>
          <p:cNvPr id="9" name="Imagem 8"/>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353426" y="5044149"/>
            <a:ext cx="1668706" cy="1721401"/>
          </a:xfrm>
          <a:prstGeom prst="rect">
            <a:avLst/>
          </a:prstGeom>
        </p:spPr>
      </p:pic>
      <p:pic>
        <p:nvPicPr>
          <p:cNvPr id="10" name="Imagem 9"/>
          <p:cNvPicPr>
            <a:picLocks noChangeAspect="1"/>
          </p:cNvPicPr>
          <p:nvPr/>
        </p:nvPicPr>
        <p:blipFill>
          <a:blip r:embed="rId7" cstate="print"/>
          <a:stretch>
            <a:fillRect/>
          </a:stretch>
        </p:blipFill>
        <p:spPr>
          <a:xfrm>
            <a:off x="153968" y="1666"/>
            <a:ext cx="3327607" cy="3475171"/>
          </a:xfrm>
          <a:prstGeom prst="rect">
            <a:avLst/>
          </a:prstGeom>
        </p:spPr>
      </p:pic>
      <p:pic>
        <p:nvPicPr>
          <p:cNvPr id="11" name="Imagem 10"/>
          <p:cNvPicPr>
            <a:picLocks noChangeAspect="1"/>
          </p:cNvPicPr>
          <p:nvPr/>
        </p:nvPicPr>
        <p:blipFill>
          <a:blip r:embed="rId8" cstate="print"/>
          <a:stretch>
            <a:fillRect/>
          </a:stretch>
        </p:blipFill>
        <p:spPr>
          <a:xfrm>
            <a:off x="3800617" y="1291554"/>
            <a:ext cx="8333517" cy="1234595"/>
          </a:xfrm>
          <a:prstGeom prst="rect">
            <a:avLst/>
          </a:prstGeom>
        </p:spPr>
      </p:pic>
      <p:sp>
        <p:nvSpPr>
          <p:cNvPr id="12" name="Retângulo 11"/>
          <p:cNvSpPr/>
          <p:nvPr/>
        </p:nvSpPr>
        <p:spPr>
          <a:xfrm>
            <a:off x="7244115" y="2297339"/>
            <a:ext cx="4157811" cy="830997"/>
          </a:xfrm>
          <a:prstGeom prst="rect">
            <a:avLst/>
          </a:prstGeom>
        </p:spPr>
        <p:txBody>
          <a:bodyPr wrap="square">
            <a:spAutoFit/>
          </a:bodyPr>
          <a:lstStyle/>
          <a:p>
            <a:r>
              <a:rPr lang="en-US" sz="2400" b="1" dirty="0"/>
              <a:t>March 3</a:t>
            </a:r>
            <a:r>
              <a:rPr lang="en-US" sz="2400" b="1" baseline="30000" dirty="0"/>
              <a:t>rd</a:t>
            </a:r>
            <a:r>
              <a:rPr lang="en-US" sz="2400" b="1" dirty="0"/>
              <a:t>–5</a:t>
            </a:r>
            <a:r>
              <a:rPr lang="en-US" sz="2400" b="1" baseline="30000" dirty="0"/>
              <a:t>th</a:t>
            </a:r>
            <a:r>
              <a:rPr lang="en-US" sz="2400" b="1" dirty="0"/>
              <a:t> 2015</a:t>
            </a:r>
          </a:p>
          <a:p>
            <a:r>
              <a:rPr lang="en-US" sz="2400" b="1" dirty="0"/>
              <a:t>ISTANBUL, TURKEY</a:t>
            </a:r>
            <a:endParaRPr lang="pt-BR" sz="2400" b="1" dirty="0"/>
          </a:p>
        </p:txBody>
      </p:sp>
      <p:pic>
        <p:nvPicPr>
          <p:cNvPr id="15" name="Imagem 14"/>
          <p:cNvPicPr>
            <a:picLocks noChangeAspect="1"/>
          </p:cNvPicPr>
          <p:nvPr/>
        </p:nvPicPr>
        <p:blipFill>
          <a:blip r:embed="rId9" cstate="print"/>
          <a:stretch>
            <a:fillRect/>
          </a:stretch>
        </p:blipFill>
        <p:spPr>
          <a:xfrm>
            <a:off x="10788953" y="87825"/>
            <a:ext cx="1345181" cy="1099004"/>
          </a:xfrm>
          <a:prstGeom prst="rect">
            <a:avLst/>
          </a:prstGeom>
        </p:spPr>
      </p:pic>
    </p:spTree>
    <p:extLst>
      <p:ext uri="{BB962C8B-B14F-4D97-AF65-F5344CB8AC3E}">
        <p14:creationId xmlns:p14="http://schemas.microsoft.com/office/powerpoint/2010/main" val="30329566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b="1" dirty="0"/>
              <a:t>METHODS</a:t>
            </a:r>
            <a:endParaRPr lang="pt-BR" dirty="0"/>
          </a:p>
        </p:txBody>
      </p:sp>
      <p:sp>
        <p:nvSpPr>
          <p:cNvPr id="3" name="Espaço Reservado para Conteúdo 2"/>
          <p:cNvSpPr>
            <a:spLocks noGrp="1"/>
          </p:cNvSpPr>
          <p:nvPr>
            <p:ph idx="1"/>
          </p:nvPr>
        </p:nvSpPr>
        <p:spPr>
          <a:xfrm>
            <a:off x="838200" y="1630137"/>
            <a:ext cx="10515600" cy="4351338"/>
          </a:xfrm>
        </p:spPr>
        <p:txBody>
          <a:bodyPr>
            <a:normAutofit/>
          </a:bodyPr>
          <a:lstStyle/>
          <a:p>
            <a:pPr algn="just">
              <a:spcAft>
                <a:spcPts val="600"/>
              </a:spcAft>
            </a:pPr>
            <a:r>
              <a:rPr lang="en-US" dirty="0">
                <a:effectLst/>
                <a:latin typeface="Arial" panose="020B0604020202020204" pitchFamily="34" charset="0"/>
                <a:ea typeface="Calibri" panose="020F0502020204030204" pitchFamily="34" charset="0"/>
              </a:rPr>
              <a:t>Period: 2005 – 2008</a:t>
            </a:r>
          </a:p>
          <a:p>
            <a:pPr algn="just">
              <a:spcAft>
                <a:spcPts val="600"/>
              </a:spcAft>
            </a:pPr>
            <a:r>
              <a:rPr lang="en-US" dirty="0">
                <a:latin typeface="Arial" panose="020B0604020202020204" pitchFamily="34" charset="0"/>
                <a:ea typeface="Calibri" panose="020F0502020204030204" pitchFamily="34" charset="0"/>
              </a:rPr>
              <a:t>Place: </a:t>
            </a:r>
            <a:r>
              <a:rPr lang="en-US" dirty="0" err="1">
                <a:latin typeface="Arial" panose="020B0604020202020204" pitchFamily="34" charset="0"/>
                <a:ea typeface="Calibri" panose="020F0502020204030204" pitchFamily="34" charset="0"/>
              </a:rPr>
              <a:t>V</a:t>
            </a:r>
            <a:r>
              <a:rPr lang="en-US" dirty="0" err="1">
                <a:effectLst/>
                <a:latin typeface="Arial" panose="020B0604020202020204" pitchFamily="34" charset="0"/>
                <a:ea typeface="Calibri" panose="020F0502020204030204" pitchFamily="34" charset="0"/>
              </a:rPr>
              <a:t>argem</a:t>
            </a:r>
            <a:r>
              <a:rPr lang="en-US" dirty="0">
                <a:effectLst/>
                <a:latin typeface="Arial" panose="020B0604020202020204" pitchFamily="34" charset="0"/>
                <a:ea typeface="Calibri" panose="020F0502020204030204" pitchFamily="34" charset="0"/>
              </a:rPr>
              <a:t> Grande, SP, Brazil,</a:t>
            </a:r>
          </a:p>
          <a:p>
            <a:pPr algn="just">
              <a:spcAft>
                <a:spcPts val="600"/>
              </a:spcAft>
            </a:pPr>
            <a:r>
              <a:rPr lang="en-US" dirty="0">
                <a:latin typeface="Arial" panose="020B0604020202020204" pitchFamily="34" charset="0"/>
                <a:ea typeface="Calibri" panose="020F0502020204030204" pitchFamily="34" charset="0"/>
              </a:rPr>
              <a:t>Area: </a:t>
            </a:r>
            <a:r>
              <a:rPr lang="en-US" dirty="0">
                <a:effectLst/>
                <a:latin typeface="Arial" panose="020B0604020202020204" pitchFamily="34" charset="0"/>
                <a:ea typeface="Calibri" panose="020F0502020204030204" pitchFamily="34" charset="0"/>
              </a:rPr>
              <a:t>3.15 square kilometers</a:t>
            </a:r>
          </a:p>
          <a:p>
            <a:pPr algn="just">
              <a:spcAft>
                <a:spcPts val="600"/>
              </a:spcAft>
            </a:pPr>
            <a:r>
              <a:rPr lang="en-US" dirty="0">
                <a:latin typeface="Arial" panose="020B0604020202020204" pitchFamily="34" charset="0"/>
                <a:ea typeface="Calibri" panose="020F0502020204030204" pitchFamily="34" charset="0"/>
              </a:rPr>
              <a:t>Households: </a:t>
            </a:r>
            <a:r>
              <a:rPr lang="en-US" dirty="0">
                <a:effectLst/>
                <a:latin typeface="Arial" panose="020B0604020202020204" pitchFamily="34" charset="0"/>
                <a:ea typeface="Calibri" panose="020F0502020204030204" pitchFamily="34" charset="0"/>
              </a:rPr>
              <a:t>4,275 </a:t>
            </a:r>
          </a:p>
          <a:p>
            <a:pPr algn="just">
              <a:spcAft>
                <a:spcPts val="600"/>
              </a:spcAft>
            </a:pPr>
            <a:r>
              <a:rPr lang="en-US" dirty="0">
                <a:latin typeface="Arial" panose="020B0604020202020204" pitchFamily="34" charset="0"/>
                <a:ea typeface="Calibri" panose="020F0502020204030204" pitchFamily="34" charset="0"/>
              </a:rPr>
              <a:t>Habitants: </a:t>
            </a:r>
            <a:r>
              <a:rPr lang="en-US" dirty="0">
                <a:effectLst/>
                <a:latin typeface="Arial" panose="020B0604020202020204" pitchFamily="34" charset="0"/>
                <a:ea typeface="Calibri" panose="020F0502020204030204" pitchFamily="34" charset="0"/>
              </a:rPr>
              <a:t>16,946 inhabitants</a:t>
            </a:r>
            <a:r>
              <a:rPr lang="en-US" dirty="0">
                <a:effectLst/>
                <a:latin typeface="Arial" panose="020B0604020202020204" pitchFamily="34" charset="0"/>
                <a:ea typeface="Times New Roman" panose="02020603050405020304" pitchFamily="18" charset="0"/>
              </a:rPr>
              <a:t>. </a:t>
            </a:r>
            <a:endParaRPr lang="pt-BR" dirty="0">
              <a:effectLst/>
              <a:latin typeface="Times New Roman" panose="02020603050405020304" pitchFamily="18" charset="0"/>
              <a:ea typeface="Times New Roman" panose="02020603050405020304" pitchFamily="18" charset="0"/>
            </a:endParaRPr>
          </a:p>
          <a:p>
            <a:endParaRPr lang="pt-BR" dirty="0"/>
          </a:p>
        </p:txBody>
      </p:sp>
      <p:sp>
        <p:nvSpPr>
          <p:cNvPr id="4" name="Espaço Reservado para Número de Slide 3"/>
          <p:cNvSpPr>
            <a:spLocks noGrp="1"/>
          </p:cNvSpPr>
          <p:nvPr>
            <p:ph type="sldNum" sz="quarter" idx="12"/>
          </p:nvPr>
        </p:nvSpPr>
        <p:spPr/>
        <p:txBody>
          <a:bodyPr/>
          <a:lstStyle/>
          <a:p>
            <a:fld id="{53D13616-75D6-44DD-B940-31A8717A092B}" type="slidenum">
              <a:rPr lang="pt-BR" smtClean="0"/>
              <a:pPr/>
              <a:t>10</a:t>
            </a:fld>
            <a:endParaRPr lang="pt-BR"/>
          </a:p>
        </p:txBody>
      </p:sp>
      <p:sp>
        <p:nvSpPr>
          <p:cNvPr id="5" name="Retângulo 4"/>
          <p:cNvSpPr/>
          <p:nvPr/>
        </p:nvSpPr>
        <p:spPr>
          <a:xfrm>
            <a:off x="2942362" y="6444734"/>
            <a:ext cx="1951175" cy="369332"/>
          </a:xfrm>
          <a:prstGeom prst="rect">
            <a:avLst/>
          </a:prstGeom>
        </p:spPr>
        <p:txBody>
          <a:bodyPr wrap="none">
            <a:spAutoFit/>
          </a:bodyPr>
          <a:lstStyle/>
          <a:p>
            <a:pPr marL="36195" indent="-36195">
              <a:spcAft>
                <a:spcPts val="300"/>
              </a:spcAft>
            </a:pPr>
            <a:r>
              <a:rPr lang="es-AR" dirty="0">
                <a:latin typeface="Calibri" panose="020F0502020204030204" pitchFamily="34" charset="0"/>
                <a:ea typeface="Times New Roman" panose="02020603050405020304" pitchFamily="18" charset="0"/>
              </a:rPr>
              <a:t>IBGE </a:t>
            </a:r>
            <a:r>
              <a:rPr lang="es-AR" dirty="0" err="1">
                <a:latin typeface="Calibri" panose="020F0502020204030204" pitchFamily="34" charset="0"/>
                <a:ea typeface="Times New Roman" panose="02020603050405020304" pitchFamily="18" charset="0"/>
              </a:rPr>
              <a:t>census</a:t>
            </a:r>
            <a:r>
              <a:rPr lang="es-AR" dirty="0">
                <a:latin typeface="Calibri" panose="020F0502020204030204" pitchFamily="34" charset="0"/>
                <a:ea typeface="Times New Roman" panose="02020603050405020304" pitchFamily="18" charset="0"/>
              </a:rPr>
              <a:t>, 2000.</a:t>
            </a:r>
            <a:endParaRPr lang="pt-BR" dirty="0">
              <a:latin typeface="Times New Roman" panose="02020603050405020304" pitchFamily="18" charset="0"/>
              <a:ea typeface="Times New Roman" panose="02020603050405020304" pitchFamily="18" charset="0"/>
            </a:endParaRPr>
          </a:p>
        </p:txBody>
      </p:sp>
      <p:pic>
        <p:nvPicPr>
          <p:cNvPr id="7" name="Imagem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732465" y="135736"/>
            <a:ext cx="3249735" cy="2239052"/>
          </a:xfrm>
          <a:prstGeom prst="rect">
            <a:avLst/>
          </a:prstGeom>
        </p:spPr>
      </p:pic>
      <p:pic>
        <p:nvPicPr>
          <p:cNvPr id="8" name="Imagem 7"/>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843255" y="4813758"/>
            <a:ext cx="3138945" cy="2000308"/>
          </a:xfrm>
          <a:prstGeom prst="rect">
            <a:avLst/>
          </a:prstGeom>
        </p:spPr>
      </p:pic>
    </p:spTree>
    <p:extLst>
      <p:ext uri="{BB962C8B-B14F-4D97-AF65-F5344CB8AC3E}">
        <p14:creationId xmlns:p14="http://schemas.microsoft.com/office/powerpoint/2010/main" val="2692856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fld id="{53D13616-75D6-44DD-B940-31A8717A092B}" type="slidenum">
              <a:rPr lang="pt-BR" smtClean="0"/>
              <a:pPr/>
              <a:t>11</a:t>
            </a:fld>
            <a:endParaRPr lang="pt-BR"/>
          </a:p>
        </p:txBody>
      </p:sp>
      <p:pic>
        <p:nvPicPr>
          <p:cNvPr id="6" name="Espaço Reservado para Conteúdo 5"/>
          <p:cNvPicPr>
            <a:picLocks noGrp="1" noChangeAspect="1"/>
          </p:cNvPicPr>
          <p:nvPr>
            <p:ph idx="1"/>
          </p:nvPr>
        </p:nvPicPr>
        <p:blipFill>
          <a:blip r:embed="rId3" cstate="print"/>
          <a:stretch>
            <a:fillRect/>
          </a:stretch>
        </p:blipFill>
        <p:spPr>
          <a:xfrm>
            <a:off x="2427514" y="-53754"/>
            <a:ext cx="9764486" cy="6775229"/>
          </a:xfrm>
          <a:prstGeom prst="rect">
            <a:avLst/>
          </a:prstGeom>
        </p:spPr>
      </p:pic>
      <p:sp>
        <p:nvSpPr>
          <p:cNvPr id="7" name="Título 6"/>
          <p:cNvSpPr>
            <a:spLocks noGrp="1"/>
          </p:cNvSpPr>
          <p:nvPr>
            <p:ph type="title"/>
          </p:nvPr>
        </p:nvSpPr>
        <p:spPr/>
        <p:txBody>
          <a:bodyPr/>
          <a:lstStyle/>
          <a:p>
            <a:endParaRPr lang="pt-BR" dirty="0"/>
          </a:p>
        </p:txBody>
      </p:sp>
      <p:graphicFrame>
        <p:nvGraphicFramePr>
          <p:cNvPr id="9" name="Diagrama 8"/>
          <p:cNvGraphicFramePr/>
          <p:nvPr>
            <p:extLst>
              <p:ext uri="{D42A27DB-BD31-4B8C-83A1-F6EECF244321}">
                <p14:modId xmlns:p14="http://schemas.microsoft.com/office/powerpoint/2010/main" val="3978017255"/>
              </p:ext>
            </p:extLst>
          </p:nvPr>
        </p:nvGraphicFramePr>
        <p:xfrm>
          <a:off x="0" y="1690688"/>
          <a:ext cx="6241143" cy="550015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328188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dirty="0"/>
          </a:p>
        </p:txBody>
      </p:sp>
      <p:graphicFrame>
        <p:nvGraphicFramePr>
          <p:cNvPr id="5" name="Espaço Reservado para Conteúdo 4"/>
          <p:cNvGraphicFramePr>
            <a:graphicFrameLocks noGrp="1"/>
          </p:cNvGraphicFramePr>
          <p:nvPr>
            <p:ph idx="1"/>
            <p:extLst>
              <p:ext uri="{D42A27DB-BD31-4B8C-83A1-F6EECF244321}">
                <p14:modId xmlns:p14="http://schemas.microsoft.com/office/powerpoint/2010/main" val="720450417"/>
              </p:ext>
            </p:extLst>
          </p:nvPr>
        </p:nvGraphicFramePr>
        <p:xfrm>
          <a:off x="925286" y="365125"/>
          <a:ext cx="10515600" cy="6356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Espaço Reservado para Número de Slide 3"/>
          <p:cNvSpPr>
            <a:spLocks noGrp="1"/>
          </p:cNvSpPr>
          <p:nvPr>
            <p:ph type="sldNum" sz="quarter" idx="12"/>
          </p:nvPr>
        </p:nvSpPr>
        <p:spPr/>
        <p:txBody>
          <a:bodyPr/>
          <a:lstStyle/>
          <a:p>
            <a:fld id="{53D13616-75D6-44DD-B940-31A8717A092B}" type="slidenum">
              <a:rPr lang="pt-BR" smtClean="0"/>
              <a:pPr/>
              <a:t>12</a:t>
            </a:fld>
            <a:endParaRPr lang="pt-BR" dirty="0"/>
          </a:p>
        </p:txBody>
      </p:sp>
      <p:cxnSp>
        <p:nvCxnSpPr>
          <p:cNvPr id="7" name="Conector de seta reta 6"/>
          <p:cNvCxnSpPr/>
          <p:nvPr/>
        </p:nvCxnSpPr>
        <p:spPr>
          <a:xfrm>
            <a:off x="5780314" y="6356350"/>
            <a:ext cx="5061857" cy="0"/>
          </a:xfrm>
          <a:prstGeom prst="straightConnector1">
            <a:avLst/>
          </a:prstGeom>
          <a:ln w="53975">
            <a:solidFill>
              <a:srgbClr val="FF0000"/>
            </a:solidFill>
            <a:prstDash val="solid"/>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000166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endParaRPr lang="pt-BR" dirty="0"/>
          </a:p>
        </p:txBody>
      </p:sp>
      <p:sp>
        <p:nvSpPr>
          <p:cNvPr id="6" name="Espaço Reservado para Texto 5"/>
          <p:cNvSpPr>
            <a:spLocks noGrp="1"/>
          </p:cNvSpPr>
          <p:nvPr>
            <p:ph type="body" idx="1"/>
          </p:nvPr>
        </p:nvSpPr>
        <p:spPr/>
        <p:txBody>
          <a:bodyPr/>
          <a:lstStyle/>
          <a:p>
            <a:endParaRPr lang="pt-BR"/>
          </a:p>
        </p:txBody>
      </p:sp>
      <p:pic>
        <p:nvPicPr>
          <p:cNvPr id="10" name="Espaço Reservado para Conteúdo 9"/>
          <p:cNvPicPr>
            <a:picLocks noGrp="1" noChangeAspect="1"/>
          </p:cNvPicPr>
          <p:nvPr>
            <p:ph sz="half" idx="2"/>
          </p:nvPr>
        </p:nvPicPr>
        <p:blipFill rotWithShape="1">
          <a:blip r:embed="rId2" cstate="screen">
            <a:extLst>
              <a:ext uri="{28A0092B-C50C-407E-A947-70E740481C1C}">
                <a14:useLocalDpi xmlns:a14="http://schemas.microsoft.com/office/drawing/2010/main"/>
              </a:ext>
            </a:extLst>
          </a:blip>
          <a:srcRect/>
          <a:stretch/>
        </p:blipFill>
        <p:spPr>
          <a:xfrm>
            <a:off x="263266" y="1555750"/>
            <a:ext cx="3820885" cy="4800600"/>
          </a:xfrm>
          <a:prstGeom prst="rect">
            <a:avLst/>
          </a:prstGeom>
        </p:spPr>
      </p:pic>
      <p:sp>
        <p:nvSpPr>
          <p:cNvPr id="8" name="Espaço Reservado para Texto 7"/>
          <p:cNvSpPr>
            <a:spLocks noGrp="1"/>
          </p:cNvSpPr>
          <p:nvPr>
            <p:ph type="body" sz="quarter" idx="3"/>
          </p:nvPr>
        </p:nvSpPr>
        <p:spPr/>
        <p:txBody>
          <a:bodyPr/>
          <a:lstStyle/>
          <a:p>
            <a:endParaRPr lang="pt-BR" dirty="0"/>
          </a:p>
        </p:txBody>
      </p:sp>
      <p:pic>
        <p:nvPicPr>
          <p:cNvPr id="12" name="Espaço Reservado para Conteúdo 11"/>
          <p:cNvPicPr>
            <a:picLocks noGrp="1" noChangeAspect="1"/>
          </p:cNvPicPr>
          <p:nvPr>
            <p:ph sz="quarter" idx="4"/>
          </p:nvPr>
        </p:nvPicPr>
        <p:blipFill>
          <a:blip r:embed="rId3" cstate="print"/>
          <a:stretch>
            <a:fillRect/>
          </a:stretch>
        </p:blipFill>
        <p:spPr>
          <a:xfrm>
            <a:off x="7823434" y="2348366"/>
            <a:ext cx="4317531" cy="4190546"/>
          </a:xfrm>
          <a:prstGeom prst="rect">
            <a:avLst/>
          </a:prstGeom>
        </p:spPr>
      </p:pic>
      <p:sp>
        <p:nvSpPr>
          <p:cNvPr id="4" name="Espaço Reservado para Número de Slide 3"/>
          <p:cNvSpPr>
            <a:spLocks noGrp="1"/>
          </p:cNvSpPr>
          <p:nvPr>
            <p:ph type="sldNum" sz="quarter" idx="12"/>
          </p:nvPr>
        </p:nvSpPr>
        <p:spPr/>
        <p:txBody>
          <a:bodyPr/>
          <a:lstStyle/>
          <a:p>
            <a:fld id="{53D13616-75D6-44DD-B940-31A8717A092B}" type="slidenum">
              <a:rPr lang="pt-BR" smtClean="0"/>
              <a:pPr/>
              <a:t>13</a:t>
            </a:fld>
            <a:endParaRPr lang="pt-BR" dirty="0"/>
          </a:p>
        </p:txBody>
      </p:sp>
      <p:pic>
        <p:nvPicPr>
          <p:cNvPr id="11" name="Picture 2"/>
          <p:cNvPicPr>
            <a:picLocks noGrp="1" noChangeAspect="1" noChangeArrowheads="1"/>
          </p:cNvPicPr>
          <p:nvPr>
            <p:ph sz="half" idx="1"/>
          </p:nvPr>
        </p:nvPicPr>
        <p:blipFill rotWithShape="1">
          <a:blip r:embed="rId4" cstate="screen">
            <a:extLst>
              <a:ext uri="{28A0092B-C50C-407E-A947-70E740481C1C}">
                <a14:useLocalDpi xmlns:a14="http://schemas.microsoft.com/office/drawing/2010/main"/>
              </a:ext>
            </a:extLst>
          </a:blip>
          <a:srcRect/>
          <a:stretch/>
        </p:blipFill>
        <p:spPr bwMode="auto">
          <a:xfrm>
            <a:off x="4286705" y="104775"/>
            <a:ext cx="3621766" cy="4297347"/>
          </a:xfrm>
          <a:prstGeom prst="rect">
            <a:avLst/>
          </a:prstGeom>
          <a:noFill/>
          <a:ln w="9525">
            <a:noFill/>
            <a:miter lim="800000"/>
            <a:headEnd/>
            <a:tailEnd/>
          </a:ln>
          <a:effectLst/>
        </p:spPr>
      </p:pic>
    </p:spTree>
    <p:extLst>
      <p:ext uri="{BB962C8B-B14F-4D97-AF65-F5344CB8AC3E}">
        <p14:creationId xmlns:p14="http://schemas.microsoft.com/office/powerpoint/2010/main" val="17076571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err="1"/>
              <a:t>Census</a:t>
            </a:r>
            <a:r>
              <a:rPr lang="pt-BR" dirty="0"/>
              <a:t> </a:t>
            </a:r>
            <a:r>
              <a:rPr lang="pt-BR" dirty="0" err="1"/>
              <a:t>were</a:t>
            </a:r>
            <a:r>
              <a:rPr lang="pt-BR" dirty="0"/>
              <a:t> </a:t>
            </a:r>
            <a:r>
              <a:rPr lang="pt-BR" dirty="0" err="1"/>
              <a:t>used</a:t>
            </a:r>
            <a:r>
              <a:rPr lang="pt-BR" dirty="0"/>
              <a:t> </a:t>
            </a:r>
            <a:r>
              <a:rPr lang="pt-BR" dirty="0" err="1"/>
              <a:t>to</a:t>
            </a:r>
            <a:r>
              <a:rPr lang="pt-BR" dirty="0"/>
              <a:t>:</a:t>
            </a:r>
          </a:p>
        </p:txBody>
      </p:sp>
      <p:graphicFrame>
        <p:nvGraphicFramePr>
          <p:cNvPr id="5" name="Espaço Reservado para Conteúdo 4"/>
          <p:cNvGraphicFramePr>
            <a:graphicFrameLocks noGrp="1"/>
          </p:cNvGraphicFramePr>
          <p:nvPr>
            <p:ph idx="1"/>
            <p:extLst>
              <p:ext uri="{D42A27DB-BD31-4B8C-83A1-F6EECF244321}">
                <p14:modId xmlns:p14="http://schemas.microsoft.com/office/powerpoint/2010/main" val="104252762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Espaço Reservado para Número de Slide 3"/>
          <p:cNvSpPr>
            <a:spLocks noGrp="1"/>
          </p:cNvSpPr>
          <p:nvPr>
            <p:ph type="sldNum" sz="quarter" idx="12"/>
          </p:nvPr>
        </p:nvSpPr>
        <p:spPr/>
        <p:txBody>
          <a:bodyPr/>
          <a:lstStyle/>
          <a:p>
            <a:fld id="{53D13616-75D6-44DD-B940-31A8717A092B}" type="slidenum">
              <a:rPr lang="pt-BR" smtClean="0"/>
              <a:pPr/>
              <a:t>14</a:t>
            </a:fld>
            <a:endParaRPr lang="pt-BR" dirty="0"/>
          </a:p>
        </p:txBody>
      </p:sp>
    </p:spTree>
    <p:extLst>
      <p:ext uri="{BB962C8B-B14F-4D97-AF65-F5344CB8AC3E}">
        <p14:creationId xmlns:p14="http://schemas.microsoft.com/office/powerpoint/2010/main" val="26981466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dirty="0"/>
          </a:p>
        </p:txBody>
      </p:sp>
      <p:pic>
        <p:nvPicPr>
          <p:cNvPr id="6" name="Espaço Reservado para Conteúdo 5"/>
          <p:cNvPicPr>
            <a:picLocks noGrp="1" noChangeAspect="1"/>
          </p:cNvPicPr>
          <p:nvPr>
            <p:ph sz="half" idx="1"/>
          </p:nvPr>
        </p:nvPicPr>
        <p:blipFill>
          <a:blip r:embed="rId3" cstate="screen">
            <a:extLst>
              <a:ext uri="{28A0092B-C50C-407E-A947-70E740481C1C}">
                <a14:useLocalDpi xmlns:a14="http://schemas.microsoft.com/office/drawing/2010/main"/>
              </a:ext>
            </a:extLst>
          </a:blip>
          <a:stretch>
            <a:fillRect/>
          </a:stretch>
        </p:blipFill>
        <p:spPr>
          <a:xfrm>
            <a:off x="838200" y="2058194"/>
            <a:ext cx="5181600" cy="3886200"/>
          </a:xfrm>
        </p:spPr>
      </p:pic>
      <p:pic>
        <p:nvPicPr>
          <p:cNvPr id="7" name="Espaço Reservado para Conteúdo 6"/>
          <p:cNvPicPr>
            <a:picLocks noGrp="1" noChangeAspect="1"/>
          </p:cNvPicPr>
          <p:nvPr>
            <p:ph sz="half" idx="2"/>
          </p:nvPr>
        </p:nvPicPr>
        <p:blipFill>
          <a:blip r:embed="rId4" cstate="screen">
            <a:extLst>
              <a:ext uri="{28A0092B-C50C-407E-A947-70E740481C1C}">
                <a14:useLocalDpi xmlns:a14="http://schemas.microsoft.com/office/drawing/2010/main"/>
              </a:ext>
            </a:extLst>
          </a:blip>
          <a:stretch>
            <a:fillRect/>
          </a:stretch>
        </p:blipFill>
        <p:spPr>
          <a:xfrm>
            <a:off x="6172200" y="2058194"/>
            <a:ext cx="5181600" cy="3886200"/>
          </a:xfrm>
        </p:spPr>
      </p:pic>
      <p:sp>
        <p:nvSpPr>
          <p:cNvPr id="5" name="Espaço Reservado para Número de Slide 4"/>
          <p:cNvSpPr>
            <a:spLocks noGrp="1"/>
          </p:cNvSpPr>
          <p:nvPr>
            <p:ph type="sldNum" sz="quarter" idx="12"/>
          </p:nvPr>
        </p:nvSpPr>
        <p:spPr/>
        <p:txBody>
          <a:bodyPr/>
          <a:lstStyle/>
          <a:p>
            <a:fld id="{53D13616-75D6-44DD-B940-31A8717A092B}" type="slidenum">
              <a:rPr lang="pt-BR" smtClean="0"/>
              <a:pPr/>
              <a:t>15</a:t>
            </a:fld>
            <a:endParaRPr lang="pt-BR"/>
          </a:p>
        </p:txBody>
      </p:sp>
    </p:spTree>
    <p:extLst>
      <p:ext uri="{BB962C8B-B14F-4D97-AF65-F5344CB8AC3E}">
        <p14:creationId xmlns:p14="http://schemas.microsoft.com/office/powerpoint/2010/main" val="15588383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dirty="0"/>
          </a:p>
        </p:txBody>
      </p:sp>
      <p:sp>
        <p:nvSpPr>
          <p:cNvPr id="3" name="Espaço Reservado para Conteúdo 2"/>
          <p:cNvSpPr>
            <a:spLocks noGrp="1"/>
          </p:cNvSpPr>
          <p:nvPr>
            <p:ph sz="half" idx="1"/>
          </p:nvPr>
        </p:nvSpPr>
        <p:spPr/>
        <p:txBody>
          <a:bodyPr/>
          <a:lstStyle/>
          <a:p>
            <a:r>
              <a:rPr lang="en-US" dirty="0"/>
              <a:t>SPSS 9.0 software program </a:t>
            </a:r>
            <a:endParaRPr lang="pt-BR" dirty="0"/>
          </a:p>
        </p:txBody>
      </p:sp>
      <p:sp>
        <p:nvSpPr>
          <p:cNvPr id="4" name="Espaço Reservado para Conteúdo 3"/>
          <p:cNvSpPr>
            <a:spLocks noGrp="1"/>
          </p:cNvSpPr>
          <p:nvPr>
            <p:ph sz="half" idx="2"/>
          </p:nvPr>
        </p:nvSpPr>
        <p:spPr>
          <a:xfrm>
            <a:off x="838200" y="2833914"/>
            <a:ext cx="10145486" cy="2584677"/>
          </a:xfrm>
        </p:spPr>
        <p:txBody>
          <a:bodyPr/>
          <a:lstStyle/>
          <a:p>
            <a:r>
              <a:rPr lang="en-US" dirty="0"/>
              <a:t>To calculate the mean life expectancy at birth and the survival probability for each year for males and females, a vertical life table was constructed </a:t>
            </a:r>
          </a:p>
          <a:p>
            <a:pPr marL="0" indent="0">
              <a:buNone/>
            </a:pPr>
            <a:r>
              <a:rPr lang="en-US" sz="1400" dirty="0"/>
              <a:t>(</a:t>
            </a:r>
            <a:r>
              <a:rPr lang="en-US" sz="1400" dirty="0" err="1"/>
              <a:t>Pianka</a:t>
            </a:r>
            <a:r>
              <a:rPr lang="en-US" sz="1400" dirty="0"/>
              <a:t> ER. Vital statistics of populations: demography. In: </a:t>
            </a:r>
            <a:r>
              <a:rPr lang="en-US" sz="1400" dirty="0" err="1"/>
              <a:t>Pianka</a:t>
            </a:r>
            <a:r>
              <a:rPr lang="en-US" sz="1400" dirty="0"/>
              <a:t> ER. Evolutionary Ecology. 5</a:t>
            </a:r>
            <a:r>
              <a:rPr lang="en-US" sz="1400" baseline="30000" dirty="0"/>
              <a:t>th</a:t>
            </a:r>
            <a:r>
              <a:rPr lang="en-US" sz="1400" dirty="0"/>
              <a:t> </a:t>
            </a:r>
            <a:r>
              <a:rPr lang="en-US" sz="1400" dirty="0" err="1"/>
              <a:t>edtion</a:t>
            </a:r>
            <a:r>
              <a:rPr lang="en-US" sz="1400" dirty="0"/>
              <a:t>, Harper Collins College Publishers; 1994. p. 144-161)</a:t>
            </a:r>
            <a:endParaRPr lang="pt-BR" sz="1400" dirty="0"/>
          </a:p>
          <a:p>
            <a:endParaRPr lang="pt-BR" dirty="0"/>
          </a:p>
        </p:txBody>
      </p:sp>
      <p:sp>
        <p:nvSpPr>
          <p:cNvPr id="5" name="Espaço Reservado para Número de Slide 4"/>
          <p:cNvSpPr>
            <a:spLocks noGrp="1"/>
          </p:cNvSpPr>
          <p:nvPr>
            <p:ph type="sldNum" sz="quarter" idx="12"/>
          </p:nvPr>
        </p:nvSpPr>
        <p:spPr/>
        <p:txBody>
          <a:bodyPr/>
          <a:lstStyle/>
          <a:p>
            <a:fld id="{53D13616-75D6-44DD-B940-31A8717A092B}" type="slidenum">
              <a:rPr lang="pt-BR" smtClean="0"/>
              <a:pPr/>
              <a:t>16</a:t>
            </a:fld>
            <a:endParaRPr lang="pt-BR"/>
          </a:p>
        </p:txBody>
      </p:sp>
    </p:spTree>
    <p:extLst>
      <p:ext uri="{BB962C8B-B14F-4D97-AF65-F5344CB8AC3E}">
        <p14:creationId xmlns:p14="http://schemas.microsoft.com/office/powerpoint/2010/main" val="38327870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5969" y="1690688"/>
            <a:ext cx="11966031" cy="3893683"/>
          </a:xfrm>
          <a:prstGeom prst="rect">
            <a:avLst/>
          </a:prstGeom>
        </p:spPr>
      </p:pic>
      <p:sp>
        <p:nvSpPr>
          <p:cNvPr id="2" name="Título 1"/>
          <p:cNvSpPr>
            <a:spLocks noGrp="1"/>
          </p:cNvSpPr>
          <p:nvPr>
            <p:ph type="title"/>
          </p:nvPr>
        </p:nvSpPr>
        <p:spPr>
          <a:xfrm>
            <a:off x="631370" y="12574"/>
            <a:ext cx="10515600" cy="1325563"/>
          </a:xfrm>
        </p:spPr>
        <p:txBody>
          <a:bodyPr/>
          <a:lstStyle/>
          <a:p>
            <a:r>
              <a:rPr lang="pt-BR" dirty="0" err="1"/>
              <a:t>Results</a:t>
            </a:r>
            <a:r>
              <a:rPr lang="pt-BR" dirty="0"/>
              <a:t> </a:t>
            </a:r>
            <a:r>
              <a:rPr lang="pt-BR" dirty="0" err="1"/>
              <a:t>and</a:t>
            </a:r>
            <a:r>
              <a:rPr lang="pt-BR" dirty="0"/>
              <a:t> </a:t>
            </a:r>
            <a:r>
              <a:rPr lang="pt-BR" dirty="0" err="1"/>
              <a:t>Discussion</a:t>
            </a:r>
            <a:endParaRPr lang="pt-BR" dirty="0"/>
          </a:p>
        </p:txBody>
      </p:sp>
      <p:sp>
        <p:nvSpPr>
          <p:cNvPr id="4" name="Espaço Reservado para Número de Slide 3"/>
          <p:cNvSpPr>
            <a:spLocks noGrp="1"/>
          </p:cNvSpPr>
          <p:nvPr>
            <p:ph type="sldNum" sz="quarter" idx="12"/>
          </p:nvPr>
        </p:nvSpPr>
        <p:spPr>
          <a:xfrm>
            <a:off x="8317467" y="6372764"/>
            <a:ext cx="2743200" cy="365125"/>
          </a:xfrm>
        </p:spPr>
        <p:txBody>
          <a:bodyPr/>
          <a:lstStyle/>
          <a:p>
            <a:fld id="{53D13616-75D6-44DD-B940-31A8717A092B}" type="slidenum">
              <a:rPr lang="pt-BR" smtClean="0"/>
              <a:pPr/>
              <a:t>17</a:t>
            </a:fld>
            <a:endParaRPr lang="pt-BR"/>
          </a:p>
        </p:txBody>
      </p:sp>
      <p:sp>
        <p:nvSpPr>
          <p:cNvPr id="3" name="Seta para a direita 2"/>
          <p:cNvSpPr/>
          <p:nvPr/>
        </p:nvSpPr>
        <p:spPr>
          <a:xfrm rot="18977823">
            <a:off x="697858" y="5302614"/>
            <a:ext cx="925286" cy="5635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Seta para a direita 12"/>
          <p:cNvSpPr/>
          <p:nvPr/>
        </p:nvSpPr>
        <p:spPr>
          <a:xfrm rot="18977823">
            <a:off x="9708446" y="5215116"/>
            <a:ext cx="925286" cy="563513"/>
          </a:xfrm>
          <a:prstGeom prst="rightArrow">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Seta para a direita 13"/>
          <p:cNvSpPr/>
          <p:nvPr/>
        </p:nvSpPr>
        <p:spPr>
          <a:xfrm rot="18977823">
            <a:off x="2508389" y="5194171"/>
            <a:ext cx="925286" cy="563513"/>
          </a:xfrm>
          <a:prstGeom prst="rightArrow">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Seta para a direita 15"/>
          <p:cNvSpPr/>
          <p:nvPr/>
        </p:nvSpPr>
        <p:spPr>
          <a:xfrm rot="18977823">
            <a:off x="4471321" y="5193345"/>
            <a:ext cx="925286" cy="5635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a:off x="631369" y="1162586"/>
            <a:ext cx="10429297" cy="369332"/>
          </a:xfrm>
          <a:prstGeom prst="rect">
            <a:avLst/>
          </a:prstGeom>
        </p:spPr>
        <p:txBody>
          <a:bodyPr wrap="square">
            <a:spAutoFit/>
          </a:bodyPr>
          <a:lstStyle/>
          <a:p>
            <a:r>
              <a:rPr lang="en-US" dirty="0">
                <a:latin typeface="Arial" panose="020B0604020202020204" pitchFamily="34" charset="0"/>
                <a:ea typeface="Times New Roman" panose="02020603050405020304" pitchFamily="18" charset="0"/>
              </a:rPr>
              <a:t>Table 1 - Dog and cat registrations by type and census year. São Paulo, 2015</a:t>
            </a:r>
            <a:endParaRPr lang="pt-BR" dirty="0"/>
          </a:p>
        </p:txBody>
      </p:sp>
    </p:spTree>
    <p:extLst>
      <p:ext uri="{BB962C8B-B14F-4D97-AF65-F5344CB8AC3E}">
        <p14:creationId xmlns:p14="http://schemas.microsoft.com/office/powerpoint/2010/main" val="21784281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5969" y="1690688"/>
            <a:ext cx="11966031" cy="3893683"/>
          </a:xfrm>
          <a:prstGeom prst="rect">
            <a:avLst/>
          </a:prstGeom>
        </p:spPr>
      </p:pic>
      <p:sp>
        <p:nvSpPr>
          <p:cNvPr id="4" name="Espaço Reservado para Número de Slide 3"/>
          <p:cNvSpPr>
            <a:spLocks noGrp="1"/>
          </p:cNvSpPr>
          <p:nvPr>
            <p:ph type="sldNum" sz="quarter" idx="12"/>
          </p:nvPr>
        </p:nvSpPr>
        <p:spPr>
          <a:xfrm>
            <a:off x="8317467" y="6372764"/>
            <a:ext cx="2743200" cy="365125"/>
          </a:xfrm>
        </p:spPr>
        <p:txBody>
          <a:bodyPr/>
          <a:lstStyle/>
          <a:p>
            <a:fld id="{53D13616-75D6-44DD-B940-31A8717A092B}" type="slidenum">
              <a:rPr lang="pt-BR" smtClean="0"/>
              <a:pPr/>
              <a:t>18</a:t>
            </a:fld>
            <a:endParaRPr lang="pt-BR"/>
          </a:p>
        </p:txBody>
      </p:sp>
      <p:sp>
        <p:nvSpPr>
          <p:cNvPr id="8" name="Elipse 7"/>
          <p:cNvSpPr/>
          <p:nvPr/>
        </p:nvSpPr>
        <p:spPr>
          <a:xfrm>
            <a:off x="149769" y="3753852"/>
            <a:ext cx="828799" cy="433137"/>
          </a:xfrm>
          <a:prstGeom prst="ellipse">
            <a:avLst/>
          </a:prstGeom>
          <a:noFill/>
          <a:ln w="5715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0" name="Conector de seta reta 9"/>
          <p:cNvCxnSpPr/>
          <p:nvPr/>
        </p:nvCxnSpPr>
        <p:spPr>
          <a:xfrm>
            <a:off x="942345" y="4511351"/>
            <a:ext cx="1121823" cy="1180813"/>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1" name="Elipse 10"/>
          <p:cNvSpPr/>
          <p:nvPr/>
        </p:nvSpPr>
        <p:spPr>
          <a:xfrm>
            <a:off x="1280737" y="5800939"/>
            <a:ext cx="2826042" cy="1057061"/>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animals registered in a previous census </a:t>
            </a:r>
            <a:endParaRPr lang="pt-BR" dirty="0">
              <a:solidFill>
                <a:schemeClr val="tx1"/>
              </a:solidFill>
            </a:endParaRPr>
          </a:p>
        </p:txBody>
      </p:sp>
      <p:sp>
        <p:nvSpPr>
          <p:cNvPr id="12" name="Elipse 11"/>
          <p:cNvSpPr/>
          <p:nvPr/>
        </p:nvSpPr>
        <p:spPr>
          <a:xfrm>
            <a:off x="5130843" y="5800939"/>
            <a:ext cx="2697704" cy="1057061"/>
          </a:xfrm>
          <a:prstGeom prst="ellipse">
            <a:avLst/>
          </a:prstGeom>
          <a:noFill/>
          <a:ln w="5715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err="1">
                <a:solidFill>
                  <a:schemeClr val="tx1"/>
                </a:solidFill>
              </a:rPr>
              <a:t>animals</a:t>
            </a:r>
            <a:r>
              <a:rPr lang="pt-BR" dirty="0">
                <a:solidFill>
                  <a:schemeClr val="tx1"/>
                </a:solidFill>
              </a:rPr>
              <a:t> </a:t>
            </a:r>
            <a:r>
              <a:rPr lang="pt-BR" dirty="0" err="1">
                <a:solidFill>
                  <a:schemeClr val="tx1"/>
                </a:solidFill>
              </a:rPr>
              <a:t>registered</a:t>
            </a:r>
            <a:r>
              <a:rPr lang="pt-BR" dirty="0">
                <a:solidFill>
                  <a:schemeClr val="tx1"/>
                </a:solidFill>
              </a:rPr>
              <a:t> in </a:t>
            </a:r>
            <a:r>
              <a:rPr lang="pt-BR" dirty="0" err="1">
                <a:solidFill>
                  <a:schemeClr val="tx1"/>
                </a:solidFill>
              </a:rPr>
              <a:t>the</a:t>
            </a:r>
            <a:r>
              <a:rPr lang="pt-BR" dirty="0">
                <a:solidFill>
                  <a:schemeClr val="tx1"/>
                </a:solidFill>
              </a:rPr>
              <a:t> </a:t>
            </a:r>
            <a:r>
              <a:rPr lang="pt-BR" dirty="0" err="1">
                <a:solidFill>
                  <a:schemeClr val="tx1"/>
                </a:solidFill>
              </a:rPr>
              <a:t>current</a:t>
            </a:r>
            <a:r>
              <a:rPr lang="pt-BR" dirty="0">
                <a:solidFill>
                  <a:schemeClr val="tx1"/>
                </a:solidFill>
              </a:rPr>
              <a:t> </a:t>
            </a:r>
            <a:r>
              <a:rPr lang="pt-BR" dirty="0" err="1">
                <a:solidFill>
                  <a:schemeClr val="tx1"/>
                </a:solidFill>
              </a:rPr>
              <a:t>census</a:t>
            </a:r>
            <a:endParaRPr lang="pt-BR" dirty="0">
              <a:solidFill>
                <a:schemeClr val="tx1"/>
              </a:solidFill>
            </a:endParaRPr>
          </a:p>
        </p:txBody>
      </p:sp>
      <p:cxnSp>
        <p:nvCxnSpPr>
          <p:cNvPr id="15" name="Conector de seta reta 14"/>
          <p:cNvCxnSpPr>
            <a:stCxn id="8" idx="5"/>
          </p:cNvCxnSpPr>
          <p:nvPr/>
        </p:nvCxnSpPr>
        <p:spPr>
          <a:xfrm>
            <a:off x="857193" y="4123558"/>
            <a:ext cx="4388575" cy="1956400"/>
          </a:xfrm>
          <a:prstGeom prst="straightConnector1">
            <a:avLst/>
          </a:prstGeom>
          <a:ln w="38100">
            <a:solidFill>
              <a:srgbClr val="00FF00"/>
            </a:solidFill>
            <a:tailEnd type="triangle"/>
          </a:ln>
        </p:spPr>
        <p:style>
          <a:lnRef idx="1">
            <a:schemeClr val="accent1"/>
          </a:lnRef>
          <a:fillRef idx="0">
            <a:schemeClr val="accent1"/>
          </a:fillRef>
          <a:effectRef idx="0">
            <a:schemeClr val="accent1"/>
          </a:effectRef>
          <a:fontRef idx="minor">
            <a:schemeClr val="tx1"/>
          </a:fontRef>
        </p:style>
      </p:cxnSp>
      <p:sp>
        <p:nvSpPr>
          <p:cNvPr id="22" name="Elipse 21"/>
          <p:cNvSpPr/>
          <p:nvPr/>
        </p:nvSpPr>
        <p:spPr>
          <a:xfrm>
            <a:off x="212334" y="4195725"/>
            <a:ext cx="828799" cy="433137"/>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5" name="Título 24"/>
          <p:cNvSpPr>
            <a:spLocks noGrp="1"/>
          </p:cNvSpPr>
          <p:nvPr>
            <p:ph type="title"/>
          </p:nvPr>
        </p:nvSpPr>
        <p:spPr/>
        <p:txBody>
          <a:bodyPr/>
          <a:lstStyle/>
          <a:p>
            <a:endParaRPr lang="pt-BR"/>
          </a:p>
        </p:txBody>
      </p:sp>
      <p:sp>
        <p:nvSpPr>
          <p:cNvPr id="26" name="Retângulo 25"/>
          <p:cNvSpPr/>
          <p:nvPr/>
        </p:nvSpPr>
        <p:spPr>
          <a:xfrm>
            <a:off x="631369" y="1162586"/>
            <a:ext cx="10429297" cy="369332"/>
          </a:xfrm>
          <a:prstGeom prst="rect">
            <a:avLst/>
          </a:prstGeom>
        </p:spPr>
        <p:txBody>
          <a:bodyPr wrap="square">
            <a:spAutoFit/>
          </a:bodyPr>
          <a:lstStyle/>
          <a:p>
            <a:r>
              <a:rPr lang="en-US" dirty="0">
                <a:latin typeface="Arial" panose="020B0604020202020204" pitchFamily="34" charset="0"/>
                <a:ea typeface="Times New Roman" panose="02020603050405020304" pitchFamily="18" charset="0"/>
              </a:rPr>
              <a:t>Table 1 - Dog and cat registrations by type and census year. São Paulo, 2015</a:t>
            </a:r>
            <a:endParaRPr lang="pt-BR" dirty="0"/>
          </a:p>
        </p:txBody>
      </p:sp>
    </p:spTree>
    <p:extLst>
      <p:ext uri="{BB962C8B-B14F-4D97-AF65-F5344CB8AC3E}">
        <p14:creationId xmlns:p14="http://schemas.microsoft.com/office/powerpoint/2010/main" val="34958045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6579" y="1690688"/>
            <a:ext cx="11966031" cy="3893683"/>
          </a:xfrm>
          <a:prstGeom prst="rect">
            <a:avLst/>
          </a:prstGeom>
        </p:spPr>
      </p:pic>
      <p:sp>
        <p:nvSpPr>
          <p:cNvPr id="4" name="Espaço Reservado para Número de Slide 3"/>
          <p:cNvSpPr>
            <a:spLocks noGrp="1"/>
          </p:cNvSpPr>
          <p:nvPr>
            <p:ph type="sldNum" sz="quarter" idx="12"/>
          </p:nvPr>
        </p:nvSpPr>
        <p:spPr>
          <a:xfrm>
            <a:off x="8317467" y="6372764"/>
            <a:ext cx="2743200" cy="365125"/>
          </a:xfrm>
        </p:spPr>
        <p:txBody>
          <a:bodyPr/>
          <a:lstStyle/>
          <a:p>
            <a:fld id="{53D13616-75D6-44DD-B940-31A8717A092B}" type="slidenum">
              <a:rPr lang="pt-BR" smtClean="0"/>
              <a:pPr/>
              <a:t>19</a:t>
            </a:fld>
            <a:endParaRPr lang="pt-BR"/>
          </a:p>
        </p:txBody>
      </p:sp>
      <p:sp>
        <p:nvSpPr>
          <p:cNvPr id="7" name="Elipse 6"/>
          <p:cNvSpPr/>
          <p:nvPr/>
        </p:nvSpPr>
        <p:spPr>
          <a:xfrm>
            <a:off x="149769" y="4186989"/>
            <a:ext cx="828799" cy="433137"/>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Elipse 7"/>
          <p:cNvSpPr/>
          <p:nvPr/>
        </p:nvSpPr>
        <p:spPr>
          <a:xfrm>
            <a:off x="149769" y="3753852"/>
            <a:ext cx="828799" cy="433137"/>
          </a:xfrm>
          <a:prstGeom prst="ellipse">
            <a:avLst/>
          </a:prstGeom>
          <a:noFill/>
          <a:ln w="5715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Elipse 10"/>
          <p:cNvSpPr/>
          <p:nvPr/>
        </p:nvSpPr>
        <p:spPr>
          <a:xfrm>
            <a:off x="1280737" y="5800939"/>
            <a:ext cx="2826042" cy="1057061"/>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Prior= animals registered in a previous census </a:t>
            </a:r>
            <a:endParaRPr lang="pt-BR" dirty="0">
              <a:solidFill>
                <a:schemeClr val="tx1"/>
              </a:solidFill>
            </a:endParaRPr>
          </a:p>
        </p:txBody>
      </p:sp>
      <p:sp>
        <p:nvSpPr>
          <p:cNvPr id="12" name="Elipse 11"/>
          <p:cNvSpPr/>
          <p:nvPr/>
        </p:nvSpPr>
        <p:spPr>
          <a:xfrm>
            <a:off x="5130843" y="5800939"/>
            <a:ext cx="2697704" cy="1057061"/>
          </a:xfrm>
          <a:prstGeom prst="ellipse">
            <a:avLst/>
          </a:prstGeom>
          <a:noFill/>
          <a:ln w="5715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tx1"/>
                </a:solidFill>
              </a:rPr>
              <a:t>New=</a:t>
            </a:r>
            <a:r>
              <a:rPr lang="pt-BR" dirty="0" err="1">
                <a:solidFill>
                  <a:schemeClr val="tx1"/>
                </a:solidFill>
              </a:rPr>
              <a:t>animals</a:t>
            </a:r>
            <a:r>
              <a:rPr lang="pt-BR" dirty="0">
                <a:solidFill>
                  <a:schemeClr val="tx1"/>
                </a:solidFill>
              </a:rPr>
              <a:t> </a:t>
            </a:r>
            <a:r>
              <a:rPr lang="pt-BR" dirty="0" err="1">
                <a:solidFill>
                  <a:schemeClr val="tx1"/>
                </a:solidFill>
              </a:rPr>
              <a:t>registered</a:t>
            </a:r>
            <a:r>
              <a:rPr lang="pt-BR" dirty="0">
                <a:solidFill>
                  <a:schemeClr val="tx1"/>
                </a:solidFill>
              </a:rPr>
              <a:t> in </a:t>
            </a:r>
            <a:r>
              <a:rPr lang="pt-BR" dirty="0" err="1">
                <a:solidFill>
                  <a:schemeClr val="tx1"/>
                </a:solidFill>
              </a:rPr>
              <a:t>the</a:t>
            </a:r>
            <a:r>
              <a:rPr lang="pt-BR" dirty="0">
                <a:solidFill>
                  <a:schemeClr val="tx1"/>
                </a:solidFill>
              </a:rPr>
              <a:t> </a:t>
            </a:r>
            <a:r>
              <a:rPr lang="pt-BR" dirty="0" err="1">
                <a:solidFill>
                  <a:schemeClr val="tx1"/>
                </a:solidFill>
              </a:rPr>
              <a:t>current</a:t>
            </a:r>
            <a:r>
              <a:rPr lang="pt-BR" dirty="0">
                <a:solidFill>
                  <a:schemeClr val="tx1"/>
                </a:solidFill>
              </a:rPr>
              <a:t> </a:t>
            </a:r>
            <a:r>
              <a:rPr lang="pt-BR" dirty="0" err="1">
                <a:solidFill>
                  <a:schemeClr val="tx1"/>
                </a:solidFill>
              </a:rPr>
              <a:t>census</a:t>
            </a:r>
            <a:endParaRPr lang="pt-BR" dirty="0">
              <a:solidFill>
                <a:schemeClr val="tx1"/>
              </a:solidFill>
            </a:endParaRPr>
          </a:p>
        </p:txBody>
      </p:sp>
      <p:sp>
        <p:nvSpPr>
          <p:cNvPr id="23" name="Elipse 22"/>
          <p:cNvSpPr/>
          <p:nvPr/>
        </p:nvSpPr>
        <p:spPr>
          <a:xfrm>
            <a:off x="9233227" y="3753852"/>
            <a:ext cx="911679" cy="433137"/>
          </a:xfrm>
          <a:prstGeom prst="ellipse">
            <a:avLst/>
          </a:prstGeom>
          <a:no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4" name="Elipse 23"/>
          <p:cNvSpPr/>
          <p:nvPr/>
        </p:nvSpPr>
        <p:spPr>
          <a:xfrm>
            <a:off x="5996299" y="3753851"/>
            <a:ext cx="828799" cy="433137"/>
          </a:xfrm>
          <a:prstGeom prst="ellipse">
            <a:avLst/>
          </a:prstGeom>
          <a:no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Título 2"/>
          <p:cNvSpPr>
            <a:spLocks noGrp="1"/>
          </p:cNvSpPr>
          <p:nvPr>
            <p:ph type="title"/>
          </p:nvPr>
        </p:nvSpPr>
        <p:spPr/>
        <p:txBody>
          <a:bodyPr/>
          <a:lstStyle/>
          <a:p>
            <a:endParaRPr lang="pt-BR"/>
          </a:p>
        </p:txBody>
      </p:sp>
      <p:sp>
        <p:nvSpPr>
          <p:cNvPr id="16" name="Retângulo 15"/>
          <p:cNvSpPr/>
          <p:nvPr/>
        </p:nvSpPr>
        <p:spPr>
          <a:xfrm>
            <a:off x="631369" y="1162586"/>
            <a:ext cx="10429297" cy="369332"/>
          </a:xfrm>
          <a:prstGeom prst="rect">
            <a:avLst/>
          </a:prstGeom>
        </p:spPr>
        <p:txBody>
          <a:bodyPr wrap="square">
            <a:spAutoFit/>
          </a:bodyPr>
          <a:lstStyle/>
          <a:p>
            <a:r>
              <a:rPr lang="en-US" dirty="0">
                <a:latin typeface="Arial" panose="020B0604020202020204" pitchFamily="34" charset="0"/>
                <a:ea typeface="Times New Roman" panose="02020603050405020304" pitchFamily="18" charset="0"/>
              </a:rPr>
              <a:t>Table 1 - Dog and cat registrations by type and census year. São Paulo, 2015</a:t>
            </a:r>
            <a:endParaRPr lang="pt-BR" dirty="0"/>
          </a:p>
        </p:txBody>
      </p:sp>
    </p:spTree>
    <p:extLst>
      <p:ext uri="{BB962C8B-B14F-4D97-AF65-F5344CB8AC3E}">
        <p14:creationId xmlns:p14="http://schemas.microsoft.com/office/powerpoint/2010/main" val="36124812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b="1" dirty="0"/>
              <a:t>Acknowledgment</a:t>
            </a:r>
            <a:endParaRPr lang="pt-BR" dirty="0"/>
          </a:p>
        </p:txBody>
      </p:sp>
      <p:sp>
        <p:nvSpPr>
          <p:cNvPr id="3" name="Espaço Reservado para Conteúdo 2"/>
          <p:cNvSpPr>
            <a:spLocks noGrp="1"/>
          </p:cNvSpPr>
          <p:nvPr>
            <p:ph idx="1"/>
          </p:nvPr>
        </p:nvSpPr>
        <p:spPr>
          <a:xfrm>
            <a:off x="838200" y="1825625"/>
            <a:ext cx="10515600" cy="2746375"/>
          </a:xfrm>
        </p:spPr>
        <p:txBody>
          <a:bodyPr>
            <a:normAutofit/>
          </a:bodyPr>
          <a:lstStyle/>
          <a:p>
            <a:r>
              <a:rPr lang="en-US" dirty="0"/>
              <a:t>Study funded by </a:t>
            </a:r>
          </a:p>
          <a:p>
            <a:pPr lvl="1"/>
            <a:r>
              <a:rPr lang="en-US" dirty="0"/>
              <a:t>Brazilian Federal Agency for Support and Evaluation of Graduate Education (CAPES-PE/2005). </a:t>
            </a:r>
          </a:p>
          <a:p>
            <a:pPr lvl="1"/>
            <a:r>
              <a:rPr lang="en-US" dirty="0"/>
              <a:t>Education and Animal Control Technical Institute (ITEC)</a:t>
            </a:r>
          </a:p>
          <a:p>
            <a:pPr lvl="1"/>
            <a:r>
              <a:rPr lang="en-US" dirty="0"/>
              <a:t>São Paulo Research Foundation (FAPESP-06/52686-0)</a:t>
            </a:r>
          </a:p>
          <a:p>
            <a:pPr lvl="1"/>
            <a:r>
              <a:rPr lang="en-US" dirty="0"/>
              <a:t>World Animal Protection (WPA)</a:t>
            </a:r>
          </a:p>
          <a:p>
            <a:pPr marL="457200" lvl="1" indent="0">
              <a:buNone/>
            </a:pPr>
            <a:endParaRPr lang="pt-BR" dirty="0"/>
          </a:p>
        </p:txBody>
      </p:sp>
      <p:pic>
        <p:nvPicPr>
          <p:cNvPr id="1026" name="Picture 2" descr="http://www.capes.gov.br/images/logo-capes.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82587" y="4879682"/>
            <a:ext cx="1641475" cy="1508709"/>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m 3"/>
          <p:cNvPicPr>
            <a:picLocks noChangeAspect="1"/>
          </p:cNvPicPr>
          <p:nvPr/>
        </p:nvPicPr>
        <p:blipFill>
          <a:blip r:embed="rId4" cstate="print"/>
          <a:stretch>
            <a:fillRect/>
          </a:stretch>
        </p:blipFill>
        <p:spPr>
          <a:xfrm>
            <a:off x="2730005" y="5297912"/>
            <a:ext cx="2574929" cy="854748"/>
          </a:xfrm>
          <a:prstGeom prst="rect">
            <a:avLst/>
          </a:prstGeom>
        </p:spPr>
      </p:pic>
      <p:sp>
        <p:nvSpPr>
          <p:cNvPr id="7" name="AutoShape 6" descr="Resultado de imagem para fapesp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6" name="Imagem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54112" y="5725287"/>
            <a:ext cx="303276" cy="303276"/>
          </a:xfrm>
          <a:prstGeom prst="rect">
            <a:avLst/>
          </a:prstGeom>
        </p:spPr>
      </p:pic>
      <p:pic>
        <p:nvPicPr>
          <p:cNvPr id="9" name="Imagem 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315200" y="4844057"/>
            <a:ext cx="1751507" cy="1505117"/>
          </a:xfrm>
          <a:prstGeom prst="rect">
            <a:avLst/>
          </a:prstGeom>
        </p:spPr>
      </p:pic>
      <p:pic>
        <p:nvPicPr>
          <p:cNvPr id="10" name="Imagem 9"/>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772650" y="4667798"/>
            <a:ext cx="1720593" cy="1720593"/>
          </a:xfrm>
          <a:prstGeom prst="rect">
            <a:avLst/>
          </a:prstGeom>
        </p:spPr>
      </p:pic>
      <p:sp>
        <p:nvSpPr>
          <p:cNvPr id="11" name="Espaço Reservado para Número de Slide 10"/>
          <p:cNvSpPr>
            <a:spLocks noGrp="1"/>
          </p:cNvSpPr>
          <p:nvPr>
            <p:ph type="sldNum" sz="quarter" idx="12"/>
          </p:nvPr>
        </p:nvSpPr>
        <p:spPr/>
        <p:txBody>
          <a:bodyPr/>
          <a:lstStyle/>
          <a:p>
            <a:fld id="{53D13616-75D6-44DD-B940-31A8717A092B}" type="slidenum">
              <a:rPr lang="pt-BR" smtClean="0"/>
              <a:pPr/>
              <a:t>2</a:t>
            </a:fld>
            <a:endParaRPr lang="pt-BR"/>
          </a:p>
        </p:txBody>
      </p:sp>
    </p:spTree>
    <p:extLst>
      <p:ext uri="{BB962C8B-B14F-4D97-AF65-F5344CB8AC3E}">
        <p14:creationId xmlns:p14="http://schemas.microsoft.com/office/powerpoint/2010/main" val="40191178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6579" y="1690688"/>
            <a:ext cx="11966031" cy="3893683"/>
          </a:xfrm>
          <a:prstGeom prst="rect">
            <a:avLst/>
          </a:prstGeom>
        </p:spPr>
      </p:pic>
      <p:sp>
        <p:nvSpPr>
          <p:cNvPr id="4" name="Espaço Reservado para Número de Slide 3"/>
          <p:cNvSpPr>
            <a:spLocks noGrp="1"/>
          </p:cNvSpPr>
          <p:nvPr>
            <p:ph type="sldNum" sz="quarter" idx="12"/>
          </p:nvPr>
        </p:nvSpPr>
        <p:spPr>
          <a:xfrm>
            <a:off x="8317467" y="6372764"/>
            <a:ext cx="2743200" cy="365125"/>
          </a:xfrm>
        </p:spPr>
        <p:txBody>
          <a:bodyPr/>
          <a:lstStyle/>
          <a:p>
            <a:fld id="{53D13616-75D6-44DD-B940-31A8717A092B}" type="slidenum">
              <a:rPr lang="pt-BR" smtClean="0"/>
              <a:pPr/>
              <a:t>20</a:t>
            </a:fld>
            <a:endParaRPr lang="pt-BR"/>
          </a:p>
        </p:txBody>
      </p:sp>
      <p:sp>
        <p:nvSpPr>
          <p:cNvPr id="7" name="Elipse 6"/>
          <p:cNvSpPr/>
          <p:nvPr/>
        </p:nvSpPr>
        <p:spPr>
          <a:xfrm>
            <a:off x="149769" y="4186989"/>
            <a:ext cx="828799" cy="433137"/>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Elipse 7"/>
          <p:cNvSpPr/>
          <p:nvPr/>
        </p:nvSpPr>
        <p:spPr>
          <a:xfrm>
            <a:off x="149769" y="3753852"/>
            <a:ext cx="828799" cy="433137"/>
          </a:xfrm>
          <a:prstGeom prst="ellipse">
            <a:avLst/>
          </a:prstGeom>
          <a:noFill/>
          <a:ln w="5715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Elipse 10"/>
          <p:cNvSpPr/>
          <p:nvPr/>
        </p:nvSpPr>
        <p:spPr>
          <a:xfrm>
            <a:off x="1280737" y="5800939"/>
            <a:ext cx="2826042" cy="1057061"/>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Prior= animals registered in a previous census </a:t>
            </a:r>
            <a:endParaRPr lang="pt-BR" dirty="0">
              <a:solidFill>
                <a:schemeClr val="tx1"/>
              </a:solidFill>
            </a:endParaRPr>
          </a:p>
        </p:txBody>
      </p:sp>
      <p:sp>
        <p:nvSpPr>
          <p:cNvPr id="12" name="Elipse 11"/>
          <p:cNvSpPr/>
          <p:nvPr/>
        </p:nvSpPr>
        <p:spPr>
          <a:xfrm>
            <a:off x="5130843" y="5800939"/>
            <a:ext cx="2697704" cy="1057061"/>
          </a:xfrm>
          <a:prstGeom prst="ellipse">
            <a:avLst/>
          </a:prstGeom>
          <a:noFill/>
          <a:ln w="5715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tx1"/>
                </a:solidFill>
              </a:rPr>
              <a:t>New=</a:t>
            </a:r>
            <a:r>
              <a:rPr lang="pt-BR" dirty="0" err="1">
                <a:solidFill>
                  <a:schemeClr val="tx1"/>
                </a:solidFill>
              </a:rPr>
              <a:t>animals</a:t>
            </a:r>
            <a:r>
              <a:rPr lang="pt-BR" dirty="0">
                <a:solidFill>
                  <a:schemeClr val="tx1"/>
                </a:solidFill>
              </a:rPr>
              <a:t> </a:t>
            </a:r>
            <a:r>
              <a:rPr lang="pt-BR" dirty="0" err="1">
                <a:solidFill>
                  <a:schemeClr val="tx1"/>
                </a:solidFill>
              </a:rPr>
              <a:t>registered</a:t>
            </a:r>
            <a:r>
              <a:rPr lang="pt-BR" dirty="0">
                <a:solidFill>
                  <a:schemeClr val="tx1"/>
                </a:solidFill>
              </a:rPr>
              <a:t> in </a:t>
            </a:r>
            <a:r>
              <a:rPr lang="pt-BR" dirty="0" err="1">
                <a:solidFill>
                  <a:schemeClr val="tx1"/>
                </a:solidFill>
              </a:rPr>
              <a:t>the</a:t>
            </a:r>
            <a:r>
              <a:rPr lang="pt-BR" dirty="0">
                <a:solidFill>
                  <a:schemeClr val="tx1"/>
                </a:solidFill>
              </a:rPr>
              <a:t> </a:t>
            </a:r>
            <a:r>
              <a:rPr lang="pt-BR" dirty="0" err="1">
                <a:solidFill>
                  <a:schemeClr val="tx1"/>
                </a:solidFill>
              </a:rPr>
              <a:t>current</a:t>
            </a:r>
            <a:r>
              <a:rPr lang="pt-BR" dirty="0">
                <a:solidFill>
                  <a:schemeClr val="tx1"/>
                </a:solidFill>
              </a:rPr>
              <a:t> </a:t>
            </a:r>
            <a:r>
              <a:rPr lang="pt-BR" dirty="0" err="1">
                <a:solidFill>
                  <a:schemeClr val="tx1"/>
                </a:solidFill>
              </a:rPr>
              <a:t>census</a:t>
            </a:r>
            <a:endParaRPr lang="pt-BR" dirty="0">
              <a:solidFill>
                <a:schemeClr val="tx1"/>
              </a:solidFill>
            </a:endParaRPr>
          </a:p>
        </p:txBody>
      </p:sp>
      <p:sp>
        <p:nvSpPr>
          <p:cNvPr id="23" name="Elipse 22"/>
          <p:cNvSpPr/>
          <p:nvPr/>
        </p:nvSpPr>
        <p:spPr>
          <a:xfrm>
            <a:off x="9233227" y="3753852"/>
            <a:ext cx="911679" cy="433137"/>
          </a:xfrm>
          <a:prstGeom prst="ellipse">
            <a:avLst/>
          </a:prstGeom>
          <a:noFill/>
          <a:ln w="5715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4" name="Elipse 23"/>
          <p:cNvSpPr/>
          <p:nvPr/>
        </p:nvSpPr>
        <p:spPr>
          <a:xfrm>
            <a:off x="5996299" y="3753851"/>
            <a:ext cx="828799" cy="433137"/>
          </a:xfrm>
          <a:prstGeom prst="ellipse">
            <a:avLst/>
          </a:prstGeom>
          <a:noFill/>
          <a:ln w="5715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Elipse 12"/>
          <p:cNvSpPr/>
          <p:nvPr/>
        </p:nvSpPr>
        <p:spPr>
          <a:xfrm>
            <a:off x="4796590" y="4732421"/>
            <a:ext cx="929624" cy="457199"/>
          </a:xfrm>
          <a:prstGeom prst="ellipse">
            <a:avLst/>
          </a:prstGeom>
          <a:no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7" name="Conector em curva 16"/>
          <p:cNvCxnSpPr/>
          <p:nvPr/>
        </p:nvCxnSpPr>
        <p:spPr>
          <a:xfrm>
            <a:off x="5726214" y="5189620"/>
            <a:ext cx="1428565" cy="394751"/>
          </a:xfrm>
          <a:prstGeom prst="curvedConnector3">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Conector em curva 18"/>
          <p:cNvCxnSpPr/>
          <p:nvPr/>
        </p:nvCxnSpPr>
        <p:spPr>
          <a:xfrm rot="10800000" flipV="1">
            <a:off x="7828548" y="4620125"/>
            <a:ext cx="978569" cy="964245"/>
          </a:xfrm>
          <a:prstGeom prst="curvedConnector3">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Elipse 21"/>
          <p:cNvSpPr/>
          <p:nvPr/>
        </p:nvSpPr>
        <p:spPr>
          <a:xfrm>
            <a:off x="8271111" y="4186988"/>
            <a:ext cx="929624" cy="457199"/>
          </a:xfrm>
          <a:prstGeom prst="ellipse">
            <a:avLst/>
          </a:prstGeom>
          <a:no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0" name="Retângulo 19"/>
          <p:cNvSpPr/>
          <p:nvPr/>
        </p:nvSpPr>
        <p:spPr>
          <a:xfrm>
            <a:off x="7199756" y="5418266"/>
            <a:ext cx="583814" cy="369332"/>
          </a:xfrm>
          <a:prstGeom prst="rect">
            <a:avLst/>
          </a:prstGeom>
          <a:ln w="57150">
            <a:solidFill>
              <a:srgbClr val="C00000"/>
            </a:solidFill>
          </a:ln>
        </p:spPr>
        <p:txBody>
          <a:bodyPr wrap="none">
            <a:spAutoFit/>
          </a:bodyPr>
          <a:lstStyle/>
          <a:p>
            <a:r>
              <a:rPr lang="en-US" dirty="0"/>
              <a:t>43%</a:t>
            </a:r>
            <a:endParaRPr lang="pt-BR" dirty="0"/>
          </a:p>
        </p:txBody>
      </p:sp>
      <p:sp>
        <p:nvSpPr>
          <p:cNvPr id="21" name="Título 20"/>
          <p:cNvSpPr>
            <a:spLocks noGrp="1"/>
          </p:cNvSpPr>
          <p:nvPr>
            <p:ph type="title"/>
          </p:nvPr>
        </p:nvSpPr>
        <p:spPr/>
        <p:txBody>
          <a:bodyPr/>
          <a:lstStyle/>
          <a:p>
            <a:endParaRPr lang="pt-BR"/>
          </a:p>
        </p:txBody>
      </p:sp>
      <p:sp>
        <p:nvSpPr>
          <p:cNvPr id="25" name="Retângulo 24"/>
          <p:cNvSpPr/>
          <p:nvPr/>
        </p:nvSpPr>
        <p:spPr>
          <a:xfrm>
            <a:off x="631369" y="1162586"/>
            <a:ext cx="10429297" cy="369332"/>
          </a:xfrm>
          <a:prstGeom prst="rect">
            <a:avLst/>
          </a:prstGeom>
        </p:spPr>
        <p:txBody>
          <a:bodyPr wrap="square">
            <a:spAutoFit/>
          </a:bodyPr>
          <a:lstStyle/>
          <a:p>
            <a:r>
              <a:rPr lang="en-US" dirty="0">
                <a:latin typeface="Arial" panose="020B0604020202020204" pitchFamily="34" charset="0"/>
                <a:ea typeface="Times New Roman" panose="02020603050405020304" pitchFamily="18" charset="0"/>
              </a:rPr>
              <a:t>Table 1 - Dog and cat registrations by type and census year. São Paulo, 2015</a:t>
            </a:r>
            <a:endParaRPr lang="pt-BR" dirty="0"/>
          </a:p>
        </p:txBody>
      </p:sp>
    </p:spTree>
    <p:extLst>
      <p:ext uri="{BB962C8B-B14F-4D97-AF65-F5344CB8AC3E}">
        <p14:creationId xmlns:p14="http://schemas.microsoft.com/office/powerpoint/2010/main" val="15694791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6579" y="1690688"/>
            <a:ext cx="11966031" cy="3893683"/>
          </a:xfrm>
          <a:prstGeom prst="rect">
            <a:avLst/>
          </a:prstGeom>
        </p:spPr>
      </p:pic>
      <p:sp>
        <p:nvSpPr>
          <p:cNvPr id="4" name="Espaço Reservado para Número de Slide 3"/>
          <p:cNvSpPr>
            <a:spLocks noGrp="1"/>
          </p:cNvSpPr>
          <p:nvPr>
            <p:ph type="sldNum" sz="quarter" idx="12"/>
          </p:nvPr>
        </p:nvSpPr>
        <p:spPr>
          <a:xfrm>
            <a:off x="8317467" y="6372764"/>
            <a:ext cx="2743200" cy="365125"/>
          </a:xfrm>
        </p:spPr>
        <p:txBody>
          <a:bodyPr/>
          <a:lstStyle/>
          <a:p>
            <a:fld id="{53D13616-75D6-44DD-B940-31A8717A092B}" type="slidenum">
              <a:rPr lang="pt-BR" smtClean="0"/>
              <a:pPr/>
              <a:t>21</a:t>
            </a:fld>
            <a:endParaRPr lang="pt-BR"/>
          </a:p>
        </p:txBody>
      </p:sp>
      <p:sp>
        <p:nvSpPr>
          <p:cNvPr id="7" name="Elipse 6"/>
          <p:cNvSpPr/>
          <p:nvPr/>
        </p:nvSpPr>
        <p:spPr>
          <a:xfrm>
            <a:off x="149769" y="4186989"/>
            <a:ext cx="828799" cy="433137"/>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Elipse 7"/>
          <p:cNvSpPr/>
          <p:nvPr/>
        </p:nvSpPr>
        <p:spPr>
          <a:xfrm>
            <a:off x="149769" y="3753852"/>
            <a:ext cx="828799" cy="433137"/>
          </a:xfrm>
          <a:prstGeom prst="ellipse">
            <a:avLst/>
          </a:prstGeom>
          <a:noFill/>
          <a:ln w="5715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Elipse 10"/>
          <p:cNvSpPr/>
          <p:nvPr/>
        </p:nvSpPr>
        <p:spPr>
          <a:xfrm>
            <a:off x="1280737" y="5800939"/>
            <a:ext cx="2826042" cy="1057061"/>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Prior= animals registered in a previous census </a:t>
            </a:r>
            <a:endParaRPr lang="pt-BR" dirty="0">
              <a:solidFill>
                <a:schemeClr val="tx1"/>
              </a:solidFill>
            </a:endParaRPr>
          </a:p>
        </p:txBody>
      </p:sp>
      <p:sp>
        <p:nvSpPr>
          <p:cNvPr id="12" name="Elipse 11"/>
          <p:cNvSpPr/>
          <p:nvPr/>
        </p:nvSpPr>
        <p:spPr>
          <a:xfrm>
            <a:off x="5130843" y="5800939"/>
            <a:ext cx="2697704" cy="1057061"/>
          </a:xfrm>
          <a:prstGeom prst="ellipse">
            <a:avLst/>
          </a:prstGeom>
          <a:noFill/>
          <a:ln w="5715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tx1"/>
                </a:solidFill>
              </a:rPr>
              <a:t>New=</a:t>
            </a:r>
            <a:r>
              <a:rPr lang="pt-BR" dirty="0" err="1">
                <a:solidFill>
                  <a:schemeClr val="tx1"/>
                </a:solidFill>
              </a:rPr>
              <a:t>animals</a:t>
            </a:r>
            <a:r>
              <a:rPr lang="pt-BR" dirty="0">
                <a:solidFill>
                  <a:schemeClr val="tx1"/>
                </a:solidFill>
              </a:rPr>
              <a:t> </a:t>
            </a:r>
            <a:r>
              <a:rPr lang="pt-BR" dirty="0" err="1">
                <a:solidFill>
                  <a:schemeClr val="tx1"/>
                </a:solidFill>
              </a:rPr>
              <a:t>registered</a:t>
            </a:r>
            <a:r>
              <a:rPr lang="pt-BR" dirty="0">
                <a:solidFill>
                  <a:schemeClr val="tx1"/>
                </a:solidFill>
              </a:rPr>
              <a:t> in </a:t>
            </a:r>
            <a:r>
              <a:rPr lang="pt-BR" dirty="0" err="1">
                <a:solidFill>
                  <a:schemeClr val="tx1"/>
                </a:solidFill>
              </a:rPr>
              <a:t>the</a:t>
            </a:r>
            <a:r>
              <a:rPr lang="pt-BR" dirty="0">
                <a:solidFill>
                  <a:schemeClr val="tx1"/>
                </a:solidFill>
              </a:rPr>
              <a:t> </a:t>
            </a:r>
            <a:r>
              <a:rPr lang="pt-BR" dirty="0" err="1">
                <a:solidFill>
                  <a:schemeClr val="tx1"/>
                </a:solidFill>
              </a:rPr>
              <a:t>current</a:t>
            </a:r>
            <a:r>
              <a:rPr lang="pt-BR" dirty="0">
                <a:solidFill>
                  <a:schemeClr val="tx1"/>
                </a:solidFill>
              </a:rPr>
              <a:t> </a:t>
            </a:r>
            <a:r>
              <a:rPr lang="pt-BR" dirty="0" err="1">
                <a:solidFill>
                  <a:schemeClr val="tx1"/>
                </a:solidFill>
              </a:rPr>
              <a:t>census</a:t>
            </a:r>
            <a:endParaRPr lang="pt-BR" dirty="0">
              <a:solidFill>
                <a:schemeClr val="tx1"/>
              </a:solidFill>
            </a:endParaRPr>
          </a:p>
        </p:txBody>
      </p:sp>
      <p:sp>
        <p:nvSpPr>
          <p:cNvPr id="23" name="Elipse 22"/>
          <p:cNvSpPr/>
          <p:nvPr/>
        </p:nvSpPr>
        <p:spPr>
          <a:xfrm>
            <a:off x="10773270" y="3753852"/>
            <a:ext cx="911679" cy="433137"/>
          </a:xfrm>
          <a:prstGeom prst="ellipse">
            <a:avLst/>
          </a:prstGeom>
          <a:noFill/>
          <a:ln w="5715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4" name="Elipse 23"/>
          <p:cNvSpPr/>
          <p:nvPr/>
        </p:nvSpPr>
        <p:spPr>
          <a:xfrm>
            <a:off x="7491663" y="3740510"/>
            <a:ext cx="828799" cy="433137"/>
          </a:xfrm>
          <a:prstGeom prst="ellipse">
            <a:avLst/>
          </a:prstGeom>
          <a:noFill/>
          <a:ln w="5715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Título 2"/>
          <p:cNvSpPr>
            <a:spLocks noGrp="1"/>
          </p:cNvSpPr>
          <p:nvPr>
            <p:ph type="title"/>
          </p:nvPr>
        </p:nvSpPr>
        <p:spPr/>
        <p:txBody>
          <a:bodyPr/>
          <a:lstStyle/>
          <a:p>
            <a:endParaRPr lang="pt-BR"/>
          </a:p>
        </p:txBody>
      </p:sp>
      <p:sp>
        <p:nvSpPr>
          <p:cNvPr id="18" name="Retângulo 17"/>
          <p:cNvSpPr/>
          <p:nvPr/>
        </p:nvSpPr>
        <p:spPr>
          <a:xfrm>
            <a:off x="631369" y="1162586"/>
            <a:ext cx="10429297" cy="369332"/>
          </a:xfrm>
          <a:prstGeom prst="rect">
            <a:avLst/>
          </a:prstGeom>
        </p:spPr>
        <p:txBody>
          <a:bodyPr wrap="square">
            <a:spAutoFit/>
          </a:bodyPr>
          <a:lstStyle/>
          <a:p>
            <a:r>
              <a:rPr lang="en-US" dirty="0">
                <a:latin typeface="Arial" panose="020B0604020202020204" pitchFamily="34" charset="0"/>
                <a:ea typeface="Times New Roman" panose="02020603050405020304" pitchFamily="18" charset="0"/>
              </a:rPr>
              <a:t>Table 1 - Dog and cat registrations by type and census year. São Paulo, 2015</a:t>
            </a:r>
            <a:endParaRPr lang="pt-BR" dirty="0"/>
          </a:p>
        </p:txBody>
      </p:sp>
    </p:spTree>
    <p:extLst>
      <p:ext uri="{BB962C8B-B14F-4D97-AF65-F5344CB8AC3E}">
        <p14:creationId xmlns:p14="http://schemas.microsoft.com/office/powerpoint/2010/main" val="4710950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6579" y="1690688"/>
            <a:ext cx="11966031" cy="3893683"/>
          </a:xfrm>
          <a:prstGeom prst="rect">
            <a:avLst/>
          </a:prstGeom>
        </p:spPr>
      </p:pic>
      <p:sp>
        <p:nvSpPr>
          <p:cNvPr id="4" name="Espaço Reservado para Número de Slide 3"/>
          <p:cNvSpPr>
            <a:spLocks noGrp="1"/>
          </p:cNvSpPr>
          <p:nvPr>
            <p:ph type="sldNum" sz="quarter" idx="12"/>
          </p:nvPr>
        </p:nvSpPr>
        <p:spPr>
          <a:xfrm>
            <a:off x="8317467" y="6372764"/>
            <a:ext cx="2743200" cy="365125"/>
          </a:xfrm>
        </p:spPr>
        <p:txBody>
          <a:bodyPr/>
          <a:lstStyle/>
          <a:p>
            <a:fld id="{53D13616-75D6-44DD-B940-31A8717A092B}" type="slidenum">
              <a:rPr lang="pt-BR" smtClean="0"/>
              <a:pPr/>
              <a:t>22</a:t>
            </a:fld>
            <a:endParaRPr lang="pt-BR"/>
          </a:p>
        </p:txBody>
      </p:sp>
      <p:sp>
        <p:nvSpPr>
          <p:cNvPr id="7" name="Elipse 6"/>
          <p:cNvSpPr/>
          <p:nvPr/>
        </p:nvSpPr>
        <p:spPr>
          <a:xfrm>
            <a:off x="149769" y="4186989"/>
            <a:ext cx="828799" cy="433137"/>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Elipse 7"/>
          <p:cNvSpPr/>
          <p:nvPr/>
        </p:nvSpPr>
        <p:spPr>
          <a:xfrm>
            <a:off x="149769" y="3753852"/>
            <a:ext cx="828799" cy="433137"/>
          </a:xfrm>
          <a:prstGeom prst="ellipse">
            <a:avLst/>
          </a:prstGeom>
          <a:noFill/>
          <a:ln w="5715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Elipse 10"/>
          <p:cNvSpPr/>
          <p:nvPr/>
        </p:nvSpPr>
        <p:spPr>
          <a:xfrm>
            <a:off x="1280737" y="5800939"/>
            <a:ext cx="2826042" cy="1057061"/>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Prior= animals registered in a previous census </a:t>
            </a:r>
            <a:endParaRPr lang="pt-BR" dirty="0">
              <a:solidFill>
                <a:schemeClr val="tx1"/>
              </a:solidFill>
            </a:endParaRPr>
          </a:p>
        </p:txBody>
      </p:sp>
      <p:sp>
        <p:nvSpPr>
          <p:cNvPr id="12" name="Elipse 11"/>
          <p:cNvSpPr/>
          <p:nvPr/>
        </p:nvSpPr>
        <p:spPr>
          <a:xfrm>
            <a:off x="5130843" y="5800939"/>
            <a:ext cx="2697704" cy="1057061"/>
          </a:xfrm>
          <a:prstGeom prst="ellipse">
            <a:avLst/>
          </a:prstGeom>
          <a:noFill/>
          <a:ln w="5715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tx1"/>
                </a:solidFill>
              </a:rPr>
              <a:t>New=</a:t>
            </a:r>
            <a:r>
              <a:rPr lang="pt-BR" dirty="0" err="1">
                <a:solidFill>
                  <a:schemeClr val="tx1"/>
                </a:solidFill>
              </a:rPr>
              <a:t>animals</a:t>
            </a:r>
            <a:r>
              <a:rPr lang="pt-BR" dirty="0">
                <a:solidFill>
                  <a:schemeClr val="tx1"/>
                </a:solidFill>
              </a:rPr>
              <a:t> </a:t>
            </a:r>
            <a:r>
              <a:rPr lang="pt-BR" dirty="0" err="1">
                <a:solidFill>
                  <a:schemeClr val="tx1"/>
                </a:solidFill>
              </a:rPr>
              <a:t>registered</a:t>
            </a:r>
            <a:r>
              <a:rPr lang="pt-BR" dirty="0">
                <a:solidFill>
                  <a:schemeClr val="tx1"/>
                </a:solidFill>
              </a:rPr>
              <a:t> in </a:t>
            </a:r>
            <a:r>
              <a:rPr lang="pt-BR" dirty="0" err="1">
                <a:solidFill>
                  <a:schemeClr val="tx1"/>
                </a:solidFill>
              </a:rPr>
              <a:t>the</a:t>
            </a:r>
            <a:r>
              <a:rPr lang="pt-BR" dirty="0">
                <a:solidFill>
                  <a:schemeClr val="tx1"/>
                </a:solidFill>
              </a:rPr>
              <a:t> </a:t>
            </a:r>
            <a:r>
              <a:rPr lang="pt-BR" dirty="0" err="1">
                <a:solidFill>
                  <a:schemeClr val="tx1"/>
                </a:solidFill>
              </a:rPr>
              <a:t>current</a:t>
            </a:r>
            <a:r>
              <a:rPr lang="pt-BR" dirty="0">
                <a:solidFill>
                  <a:schemeClr val="tx1"/>
                </a:solidFill>
              </a:rPr>
              <a:t> </a:t>
            </a:r>
            <a:r>
              <a:rPr lang="pt-BR" dirty="0" err="1">
                <a:solidFill>
                  <a:schemeClr val="tx1"/>
                </a:solidFill>
              </a:rPr>
              <a:t>census</a:t>
            </a:r>
            <a:endParaRPr lang="pt-BR" dirty="0">
              <a:solidFill>
                <a:schemeClr val="tx1"/>
              </a:solidFill>
            </a:endParaRPr>
          </a:p>
        </p:txBody>
      </p:sp>
      <p:sp>
        <p:nvSpPr>
          <p:cNvPr id="23" name="Elipse 22"/>
          <p:cNvSpPr/>
          <p:nvPr/>
        </p:nvSpPr>
        <p:spPr>
          <a:xfrm>
            <a:off x="10773270" y="3753852"/>
            <a:ext cx="911679" cy="433137"/>
          </a:xfrm>
          <a:prstGeom prst="ellipse">
            <a:avLst/>
          </a:prstGeom>
          <a:noFill/>
          <a:ln w="5715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4" name="Elipse 23"/>
          <p:cNvSpPr/>
          <p:nvPr/>
        </p:nvSpPr>
        <p:spPr>
          <a:xfrm>
            <a:off x="7491663" y="3740510"/>
            <a:ext cx="828799" cy="433137"/>
          </a:xfrm>
          <a:prstGeom prst="ellipse">
            <a:avLst/>
          </a:prstGeom>
          <a:noFill/>
          <a:ln w="5715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Elipse 12"/>
          <p:cNvSpPr/>
          <p:nvPr/>
        </p:nvSpPr>
        <p:spPr>
          <a:xfrm>
            <a:off x="6782845" y="4703034"/>
            <a:ext cx="929624" cy="457199"/>
          </a:xfrm>
          <a:prstGeom prst="ellipse">
            <a:avLst/>
          </a:prstGeom>
          <a:no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7" name="Conector em curva 16"/>
          <p:cNvCxnSpPr/>
          <p:nvPr/>
        </p:nvCxnSpPr>
        <p:spPr>
          <a:xfrm>
            <a:off x="6892174" y="5256938"/>
            <a:ext cx="1428565" cy="394751"/>
          </a:xfrm>
          <a:prstGeom prst="curvedConnector3">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Conector em curva 18"/>
          <p:cNvCxnSpPr/>
          <p:nvPr/>
        </p:nvCxnSpPr>
        <p:spPr>
          <a:xfrm rot="10800000" flipV="1">
            <a:off x="9199782" y="4590703"/>
            <a:ext cx="978569" cy="964245"/>
          </a:xfrm>
          <a:prstGeom prst="curvedConnector3">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Elipse 21"/>
          <p:cNvSpPr/>
          <p:nvPr/>
        </p:nvSpPr>
        <p:spPr>
          <a:xfrm>
            <a:off x="10020051" y="4221773"/>
            <a:ext cx="929624" cy="457199"/>
          </a:xfrm>
          <a:prstGeom prst="ellipse">
            <a:avLst/>
          </a:prstGeom>
          <a:no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0" name="Retângulo 19"/>
          <p:cNvSpPr/>
          <p:nvPr/>
        </p:nvSpPr>
        <p:spPr>
          <a:xfrm>
            <a:off x="8367549" y="5370283"/>
            <a:ext cx="758541" cy="369332"/>
          </a:xfrm>
          <a:prstGeom prst="rect">
            <a:avLst/>
          </a:prstGeom>
          <a:ln w="57150">
            <a:solidFill>
              <a:srgbClr val="C00000"/>
            </a:solidFill>
          </a:ln>
        </p:spPr>
        <p:txBody>
          <a:bodyPr wrap="none">
            <a:spAutoFit/>
          </a:bodyPr>
          <a:lstStyle/>
          <a:p>
            <a:r>
              <a:rPr lang="en-US" dirty="0"/>
              <a:t>30,4%</a:t>
            </a:r>
            <a:endParaRPr lang="pt-BR" dirty="0"/>
          </a:p>
        </p:txBody>
      </p:sp>
      <p:sp>
        <p:nvSpPr>
          <p:cNvPr id="3" name="Título 2"/>
          <p:cNvSpPr>
            <a:spLocks noGrp="1"/>
          </p:cNvSpPr>
          <p:nvPr>
            <p:ph type="title"/>
          </p:nvPr>
        </p:nvSpPr>
        <p:spPr/>
        <p:txBody>
          <a:bodyPr/>
          <a:lstStyle/>
          <a:p>
            <a:endParaRPr lang="pt-BR"/>
          </a:p>
        </p:txBody>
      </p:sp>
      <p:sp>
        <p:nvSpPr>
          <p:cNvPr id="18" name="Retângulo 17"/>
          <p:cNvSpPr/>
          <p:nvPr/>
        </p:nvSpPr>
        <p:spPr>
          <a:xfrm>
            <a:off x="631369" y="1162586"/>
            <a:ext cx="10429297" cy="369332"/>
          </a:xfrm>
          <a:prstGeom prst="rect">
            <a:avLst/>
          </a:prstGeom>
        </p:spPr>
        <p:txBody>
          <a:bodyPr wrap="square">
            <a:spAutoFit/>
          </a:bodyPr>
          <a:lstStyle/>
          <a:p>
            <a:r>
              <a:rPr lang="en-US" dirty="0">
                <a:latin typeface="Arial" panose="020B0604020202020204" pitchFamily="34" charset="0"/>
                <a:ea typeface="Times New Roman" panose="02020603050405020304" pitchFamily="18" charset="0"/>
              </a:rPr>
              <a:t>Table 1 - Dog and cat registrations by type and census year. São Paulo, 2015</a:t>
            </a:r>
            <a:endParaRPr lang="pt-BR" dirty="0"/>
          </a:p>
        </p:txBody>
      </p:sp>
    </p:spTree>
    <p:extLst>
      <p:ext uri="{BB962C8B-B14F-4D97-AF65-F5344CB8AC3E}">
        <p14:creationId xmlns:p14="http://schemas.microsoft.com/office/powerpoint/2010/main" val="33581183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err="1"/>
              <a:t>Population</a:t>
            </a:r>
            <a:r>
              <a:rPr lang="pt-BR" dirty="0"/>
              <a:t> </a:t>
            </a:r>
            <a:r>
              <a:rPr lang="pt-BR" dirty="0" err="1"/>
              <a:t>turnover</a:t>
            </a:r>
            <a:r>
              <a:rPr lang="pt-BR" dirty="0"/>
              <a:t>:</a:t>
            </a:r>
          </a:p>
        </p:txBody>
      </p:sp>
      <p:graphicFrame>
        <p:nvGraphicFramePr>
          <p:cNvPr id="5" name="Espaço Reservado para Conteúdo 4"/>
          <p:cNvGraphicFramePr>
            <a:graphicFrameLocks noGrp="1"/>
          </p:cNvGraphicFramePr>
          <p:nvPr>
            <p:ph idx="1"/>
            <p:extLst>
              <p:ext uri="{D42A27DB-BD31-4B8C-83A1-F6EECF244321}">
                <p14:modId xmlns:p14="http://schemas.microsoft.com/office/powerpoint/2010/main" val="413487164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Espaço Reservado para Número de Slide 3"/>
          <p:cNvSpPr>
            <a:spLocks noGrp="1"/>
          </p:cNvSpPr>
          <p:nvPr>
            <p:ph type="sldNum" sz="quarter" idx="12"/>
          </p:nvPr>
        </p:nvSpPr>
        <p:spPr/>
        <p:txBody>
          <a:bodyPr/>
          <a:lstStyle/>
          <a:p>
            <a:fld id="{53D13616-75D6-44DD-B940-31A8717A092B}" type="slidenum">
              <a:rPr lang="pt-BR" smtClean="0"/>
              <a:pPr/>
              <a:t>23</a:t>
            </a:fld>
            <a:endParaRPr lang="pt-BR"/>
          </a:p>
        </p:txBody>
      </p:sp>
    </p:spTree>
    <p:extLst>
      <p:ext uri="{BB962C8B-B14F-4D97-AF65-F5344CB8AC3E}">
        <p14:creationId xmlns:p14="http://schemas.microsoft.com/office/powerpoint/2010/main" val="7581169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dirty="0"/>
          </a:p>
        </p:txBody>
      </p:sp>
      <p:sp>
        <p:nvSpPr>
          <p:cNvPr id="4" name="Espaço Reservado para Número de Slide 3"/>
          <p:cNvSpPr>
            <a:spLocks noGrp="1"/>
          </p:cNvSpPr>
          <p:nvPr>
            <p:ph type="sldNum" sz="quarter" idx="12"/>
          </p:nvPr>
        </p:nvSpPr>
        <p:spPr/>
        <p:txBody>
          <a:bodyPr/>
          <a:lstStyle/>
          <a:p>
            <a:fld id="{53D13616-75D6-44DD-B940-31A8717A092B}" type="slidenum">
              <a:rPr lang="pt-BR" smtClean="0"/>
              <a:pPr/>
              <a:t>24</a:t>
            </a:fld>
            <a:endParaRPr lang="pt-BR"/>
          </a:p>
        </p:txBody>
      </p:sp>
      <p:sp>
        <p:nvSpPr>
          <p:cNvPr id="5" name="Bisel 4"/>
          <p:cNvSpPr/>
          <p:nvPr/>
        </p:nvSpPr>
        <p:spPr>
          <a:xfrm>
            <a:off x="1279072" y="365125"/>
            <a:ext cx="9633856" cy="5447846"/>
          </a:xfrm>
          <a:prstGeom prst="bevel">
            <a:avLst/>
          </a:prstGeom>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en-US" sz="4000" b="1" dirty="0"/>
              <a:t>For public health, a high animal turnover represents a risk because health and sanitation control for these animals are unknown.</a:t>
            </a:r>
            <a:endParaRPr lang="pt-BR" sz="4000" b="1" dirty="0"/>
          </a:p>
        </p:txBody>
      </p:sp>
    </p:spTree>
    <p:extLst>
      <p:ext uri="{BB962C8B-B14F-4D97-AF65-F5344CB8AC3E}">
        <p14:creationId xmlns:p14="http://schemas.microsoft.com/office/powerpoint/2010/main" val="2918798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ço Reservado para Conteúdo 4"/>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449691" y="1690688"/>
            <a:ext cx="11742309" cy="3820885"/>
          </a:xfrm>
          <a:prstGeom prst="rect">
            <a:avLst/>
          </a:prstGeom>
        </p:spPr>
      </p:pic>
      <p:sp>
        <p:nvSpPr>
          <p:cNvPr id="2" name="Título 1"/>
          <p:cNvSpPr>
            <a:spLocks noGrp="1"/>
          </p:cNvSpPr>
          <p:nvPr>
            <p:ph type="title"/>
          </p:nvPr>
        </p:nvSpPr>
        <p:spPr/>
        <p:txBody>
          <a:bodyPr/>
          <a:lstStyle/>
          <a:p>
            <a:endParaRPr lang="pt-BR"/>
          </a:p>
        </p:txBody>
      </p:sp>
      <p:sp>
        <p:nvSpPr>
          <p:cNvPr id="4" name="Espaço Reservado para Número de Slide 3"/>
          <p:cNvSpPr>
            <a:spLocks noGrp="1"/>
          </p:cNvSpPr>
          <p:nvPr>
            <p:ph type="sldNum" sz="quarter" idx="12"/>
          </p:nvPr>
        </p:nvSpPr>
        <p:spPr>
          <a:xfrm>
            <a:off x="8610600" y="6299540"/>
            <a:ext cx="2743200" cy="365125"/>
          </a:xfrm>
        </p:spPr>
        <p:txBody>
          <a:bodyPr/>
          <a:lstStyle/>
          <a:p>
            <a:fld id="{53D13616-75D6-44DD-B940-31A8717A092B}" type="slidenum">
              <a:rPr lang="pt-BR" smtClean="0"/>
              <a:pPr/>
              <a:t>25</a:t>
            </a:fld>
            <a:endParaRPr lang="pt-BR"/>
          </a:p>
        </p:txBody>
      </p:sp>
      <p:sp>
        <p:nvSpPr>
          <p:cNvPr id="6" name="Elipse 5"/>
          <p:cNvSpPr/>
          <p:nvPr/>
        </p:nvSpPr>
        <p:spPr>
          <a:xfrm>
            <a:off x="1295400" y="4591050"/>
            <a:ext cx="819150" cy="5715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Elipse 6"/>
          <p:cNvSpPr/>
          <p:nvPr/>
        </p:nvSpPr>
        <p:spPr>
          <a:xfrm>
            <a:off x="5000625" y="4591050"/>
            <a:ext cx="819150" cy="5715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Seta em curva para cima 8"/>
          <p:cNvSpPr/>
          <p:nvPr/>
        </p:nvSpPr>
        <p:spPr>
          <a:xfrm>
            <a:off x="1504950" y="5295673"/>
            <a:ext cx="4143375" cy="1060677"/>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11" name="Elipse 10"/>
          <p:cNvSpPr/>
          <p:nvPr/>
        </p:nvSpPr>
        <p:spPr>
          <a:xfrm>
            <a:off x="8448675" y="4591050"/>
            <a:ext cx="819150" cy="5715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Seta em curva para cima 11"/>
          <p:cNvSpPr/>
          <p:nvPr/>
        </p:nvSpPr>
        <p:spPr>
          <a:xfrm>
            <a:off x="5648326" y="5295674"/>
            <a:ext cx="3619499" cy="1241992"/>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13" name="Seta para cima 12"/>
          <p:cNvSpPr/>
          <p:nvPr/>
        </p:nvSpPr>
        <p:spPr>
          <a:xfrm>
            <a:off x="3086101" y="5295673"/>
            <a:ext cx="476250" cy="1003867"/>
          </a:xfrm>
          <a:prstGeom prst="upArrow">
            <a:avLst/>
          </a:prstGeom>
          <a:solidFill>
            <a:srgbClr val="00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Seta para cima 13"/>
          <p:cNvSpPr/>
          <p:nvPr/>
        </p:nvSpPr>
        <p:spPr>
          <a:xfrm rot="10800000">
            <a:off x="7000876" y="5324077"/>
            <a:ext cx="476250" cy="1003867"/>
          </a:xfrm>
          <a:prstGeom prst="upArrow">
            <a:avLst/>
          </a:prstGeom>
          <a:solidFill>
            <a:srgbClr val="00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6" name="Conector reto 15"/>
          <p:cNvCxnSpPr/>
          <p:nvPr/>
        </p:nvCxnSpPr>
        <p:spPr>
          <a:xfrm>
            <a:off x="8448675" y="800100"/>
            <a:ext cx="0" cy="5737566"/>
          </a:xfrm>
          <a:prstGeom prst="line">
            <a:avLst/>
          </a:prstGeom>
          <a:ln w="76200">
            <a:solidFill>
              <a:srgbClr val="C933AC"/>
            </a:solidFill>
          </a:ln>
        </p:spPr>
        <p:style>
          <a:lnRef idx="1">
            <a:schemeClr val="accent1"/>
          </a:lnRef>
          <a:fillRef idx="0">
            <a:schemeClr val="accent1"/>
          </a:fillRef>
          <a:effectRef idx="0">
            <a:schemeClr val="accent1"/>
          </a:effectRef>
          <a:fontRef idx="minor">
            <a:schemeClr val="tx1"/>
          </a:fontRef>
        </p:style>
      </p:cxnSp>
      <p:sp>
        <p:nvSpPr>
          <p:cNvPr id="17" name="Bisel 16"/>
          <p:cNvSpPr/>
          <p:nvPr/>
        </p:nvSpPr>
        <p:spPr>
          <a:xfrm>
            <a:off x="6410325" y="247832"/>
            <a:ext cx="4076700" cy="762000"/>
          </a:xfrm>
          <a:prstGeom prst="bevel">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pt-BR" dirty="0" err="1"/>
              <a:t>Reproduction</a:t>
            </a:r>
            <a:r>
              <a:rPr lang="pt-BR" dirty="0"/>
              <a:t> </a:t>
            </a:r>
            <a:r>
              <a:rPr lang="pt-BR" dirty="0" err="1"/>
              <a:t>control</a:t>
            </a:r>
            <a:endParaRPr lang="pt-BR" dirty="0"/>
          </a:p>
        </p:txBody>
      </p:sp>
      <p:sp>
        <p:nvSpPr>
          <p:cNvPr id="18" name="Retângulo 17"/>
          <p:cNvSpPr/>
          <p:nvPr/>
        </p:nvSpPr>
        <p:spPr>
          <a:xfrm>
            <a:off x="7312477" y="5536224"/>
            <a:ext cx="811441" cy="369332"/>
          </a:xfrm>
          <a:prstGeom prst="rect">
            <a:avLst/>
          </a:prstGeom>
        </p:spPr>
        <p:txBody>
          <a:bodyPr wrap="none">
            <a:spAutoFit/>
          </a:bodyPr>
          <a:lstStyle/>
          <a:p>
            <a:r>
              <a:rPr lang="en-US" dirty="0"/>
              <a:t>11.7% </a:t>
            </a:r>
            <a:endParaRPr lang="pt-BR" dirty="0"/>
          </a:p>
        </p:txBody>
      </p:sp>
      <p:sp>
        <p:nvSpPr>
          <p:cNvPr id="19" name="Retângulo 18"/>
          <p:cNvSpPr/>
          <p:nvPr/>
        </p:nvSpPr>
        <p:spPr>
          <a:xfrm>
            <a:off x="631369" y="1162586"/>
            <a:ext cx="10429297" cy="369332"/>
          </a:xfrm>
          <a:prstGeom prst="rect">
            <a:avLst/>
          </a:prstGeom>
        </p:spPr>
        <p:txBody>
          <a:bodyPr wrap="square">
            <a:spAutoFit/>
          </a:bodyPr>
          <a:lstStyle/>
          <a:p>
            <a:r>
              <a:rPr lang="en-US" dirty="0">
                <a:latin typeface="Arial" panose="020B0604020202020204" pitchFamily="34" charset="0"/>
                <a:ea typeface="Times New Roman" panose="02020603050405020304" pitchFamily="18" charset="0"/>
              </a:rPr>
              <a:t>Table 1 - Dog and cat registrations by type and census year. São Paulo, 2015</a:t>
            </a:r>
            <a:endParaRPr lang="pt-BR" dirty="0"/>
          </a:p>
        </p:txBody>
      </p:sp>
    </p:spTree>
    <p:extLst>
      <p:ext uri="{BB962C8B-B14F-4D97-AF65-F5344CB8AC3E}">
        <p14:creationId xmlns:p14="http://schemas.microsoft.com/office/powerpoint/2010/main" val="20115778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ço Reservado para Conteúdo 4"/>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449691" y="1690688"/>
            <a:ext cx="11742309" cy="3820885"/>
          </a:xfrm>
          <a:prstGeom prst="rect">
            <a:avLst/>
          </a:prstGeom>
        </p:spPr>
      </p:pic>
      <p:sp>
        <p:nvSpPr>
          <p:cNvPr id="2" name="Título 1"/>
          <p:cNvSpPr>
            <a:spLocks noGrp="1"/>
          </p:cNvSpPr>
          <p:nvPr>
            <p:ph type="title"/>
          </p:nvPr>
        </p:nvSpPr>
        <p:spPr/>
        <p:txBody>
          <a:bodyPr/>
          <a:lstStyle/>
          <a:p>
            <a:endParaRPr lang="pt-BR"/>
          </a:p>
        </p:txBody>
      </p:sp>
      <p:sp>
        <p:nvSpPr>
          <p:cNvPr id="4" name="Espaço Reservado para Número de Slide 3"/>
          <p:cNvSpPr>
            <a:spLocks noGrp="1"/>
          </p:cNvSpPr>
          <p:nvPr>
            <p:ph type="sldNum" sz="quarter" idx="12"/>
          </p:nvPr>
        </p:nvSpPr>
        <p:spPr>
          <a:xfrm>
            <a:off x="8610600" y="6299540"/>
            <a:ext cx="2743200" cy="365125"/>
          </a:xfrm>
        </p:spPr>
        <p:txBody>
          <a:bodyPr/>
          <a:lstStyle/>
          <a:p>
            <a:fld id="{53D13616-75D6-44DD-B940-31A8717A092B}" type="slidenum">
              <a:rPr lang="pt-BR" smtClean="0"/>
              <a:pPr/>
              <a:t>26</a:t>
            </a:fld>
            <a:endParaRPr lang="pt-BR"/>
          </a:p>
        </p:txBody>
      </p:sp>
      <p:sp>
        <p:nvSpPr>
          <p:cNvPr id="7" name="Elipse 6"/>
          <p:cNvSpPr/>
          <p:nvPr/>
        </p:nvSpPr>
        <p:spPr>
          <a:xfrm>
            <a:off x="6779796" y="4612255"/>
            <a:ext cx="819150" cy="5715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Elipse 10"/>
          <p:cNvSpPr/>
          <p:nvPr/>
        </p:nvSpPr>
        <p:spPr>
          <a:xfrm>
            <a:off x="10125075" y="4640669"/>
            <a:ext cx="819150" cy="5715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Seta em curva para cima 11"/>
          <p:cNvSpPr/>
          <p:nvPr/>
        </p:nvSpPr>
        <p:spPr>
          <a:xfrm>
            <a:off x="7090986" y="5247481"/>
            <a:ext cx="3619499" cy="1241992"/>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13" name="Seta para cima 12"/>
          <p:cNvSpPr/>
          <p:nvPr/>
        </p:nvSpPr>
        <p:spPr>
          <a:xfrm>
            <a:off x="8907670" y="5366766"/>
            <a:ext cx="476250" cy="1003867"/>
          </a:xfrm>
          <a:prstGeom prst="upArrow">
            <a:avLst/>
          </a:prstGeom>
          <a:solidFill>
            <a:srgbClr val="00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6" name="Conector reto 15"/>
          <p:cNvCxnSpPr/>
          <p:nvPr/>
        </p:nvCxnSpPr>
        <p:spPr>
          <a:xfrm>
            <a:off x="8448675" y="800100"/>
            <a:ext cx="0" cy="5737566"/>
          </a:xfrm>
          <a:prstGeom prst="line">
            <a:avLst/>
          </a:prstGeom>
          <a:ln w="76200">
            <a:solidFill>
              <a:srgbClr val="C933AC"/>
            </a:solidFill>
          </a:ln>
        </p:spPr>
        <p:style>
          <a:lnRef idx="1">
            <a:schemeClr val="accent1"/>
          </a:lnRef>
          <a:fillRef idx="0">
            <a:schemeClr val="accent1"/>
          </a:fillRef>
          <a:effectRef idx="0">
            <a:schemeClr val="accent1"/>
          </a:effectRef>
          <a:fontRef idx="minor">
            <a:schemeClr val="tx1"/>
          </a:fontRef>
        </p:style>
      </p:cxnSp>
      <p:sp>
        <p:nvSpPr>
          <p:cNvPr id="17" name="Bisel 16"/>
          <p:cNvSpPr/>
          <p:nvPr/>
        </p:nvSpPr>
        <p:spPr>
          <a:xfrm>
            <a:off x="6410325" y="294749"/>
            <a:ext cx="4076700" cy="762000"/>
          </a:xfrm>
          <a:prstGeom prst="bevel">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pt-BR" dirty="0" err="1"/>
              <a:t>Reproduction</a:t>
            </a:r>
            <a:r>
              <a:rPr lang="pt-BR" dirty="0"/>
              <a:t> </a:t>
            </a:r>
            <a:r>
              <a:rPr lang="pt-BR" dirty="0" err="1"/>
              <a:t>control</a:t>
            </a:r>
            <a:endParaRPr lang="pt-BR" dirty="0"/>
          </a:p>
        </p:txBody>
      </p:sp>
      <p:sp>
        <p:nvSpPr>
          <p:cNvPr id="3" name="Retângulo 2"/>
          <p:cNvSpPr/>
          <p:nvPr/>
        </p:nvSpPr>
        <p:spPr>
          <a:xfrm>
            <a:off x="9221493" y="5683811"/>
            <a:ext cx="758541" cy="369332"/>
          </a:xfrm>
          <a:prstGeom prst="rect">
            <a:avLst/>
          </a:prstGeom>
        </p:spPr>
        <p:txBody>
          <a:bodyPr wrap="none">
            <a:spAutoFit/>
          </a:bodyPr>
          <a:lstStyle/>
          <a:p>
            <a:r>
              <a:rPr lang="en-US" dirty="0"/>
              <a:t>82.9%</a:t>
            </a:r>
            <a:endParaRPr lang="pt-BR" dirty="0"/>
          </a:p>
        </p:txBody>
      </p:sp>
      <p:sp>
        <p:nvSpPr>
          <p:cNvPr id="15" name="Seta em curva para cima 14"/>
          <p:cNvSpPr/>
          <p:nvPr/>
        </p:nvSpPr>
        <p:spPr>
          <a:xfrm>
            <a:off x="3471487" y="5247481"/>
            <a:ext cx="3619499" cy="1241992"/>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18" name="Seta para cima 17"/>
          <p:cNvSpPr/>
          <p:nvPr/>
        </p:nvSpPr>
        <p:spPr>
          <a:xfrm>
            <a:off x="4870663" y="5366766"/>
            <a:ext cx="476250" cy="1003867"/>
          </a:xfrm>
          <a:prstGeom prst="upArrow">
            <a:avLst/>
          </a:prstGeom>
          <a:solidFill>
            <a:srgbClr val="00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 name="Retângulo 18"/>
          <p:cNvSpPr/>
          <p:nvPr/>
        </p:nvSpPr>
        <p:spPr>
          <a:xfrm>
            <a:off x="631369" y="1162586"/>
            <a:ext cx="10429297" cy="369332"/>
          </a:xfrm>
          <a:prstGeom prst="rect">
            <a:avLst/>
          </a:prstGeom>
        </p:spPr>
        <p:txBody>
          <a:bodyPr wrap="square">
            <a:spAutoFit/>
          </a:bodyPr>
          <a:lstStyle/>
          <a:p>
            <a:r>
              <a:rPr lang="en-US" dirty="0">
                <a:latin typeface="Arial" panose="020B0604020202020204" pitchFamily="34" charset="0"/>
                <a:ea typeface="Times New Roman" panose="02020603050405020304" pitchFamily="18" charset="0"/>
              </a:rPr>
              <a:t>Table 1 - Dog and cat registrations by type and census year. São Paulo, 2015</a:t>
            </a:r>
            <a:endParaRPr lang="pt-BR" dirty="0"/>
          </a:p>
        </p:txBody>
      </p:sp>
    </p:spTree>
    <p:extLst>
      <p:ext uri="{BB962C8B-B14F-4D97-AF65-F5344CB8AC3E}">
        <p14:creationId xmlns:p14="http://schemas.microsoft.com/office/powerpoint/2010/main" val="39774260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ço Reservado para Texto 8"/>
          <p:cNvSpPr>
            <a:spLocks noGrp="1"/>
          </p:cNvSpPr>
          <p:nvPr>
            <p:ph type="body" idx="1"/>
          </p:nvPr>
        </p:nvSpPr>
        <p:spPr>
          <a:xfrm>
            <a:off x="368842" y="408322"/>
            <a:ext cx="5157787" cy="823912"/>
          </a:xfrm>
        </p:spPr>
        <p:txBody>
          <a:bodyPr>
            <a:normAutofit/>
          </a:bodyPr>
          <a:lstStyle/>
          <a:p>
            <a:pPr algn="ctr"/>
            <a:r>
              <a:rPr lang="pt-BR" sz="3200" b="0" dirty="0" err="1"/>
              <a:t>Cats</a:t>
            </a:r>
            <a:r>
              <a:rPr lang="pt-BR" sz="3200" b="0" dirty="0"/>
              <a:t> </a:t>
            </a:r>
            <a:r>
              <a:rPr lang="pt-BR" sz="3200" b="0" dirty="0" err="1"/>
              <a:t>mean</a:t>
            </a:r>
            <a:r>
              <a:rPr lang="pt-BR" sz="3200" b="0" dirty="0"/>
              <a:t> age 1.66 </a:t>
            </a:r>
            <a:r>
              <a:rPr lang="pt-BR" sz="3200" b="0" dirty="0" err="1"/>
              <a:t>years</a:t>
            </a:r>
            <a:endParaRPr lang="pt-BR" sz="3200" b="0" dirty="0"/>
          </a:p>
        </p:txBody>
      </p:sp>
      <p:pic>
        <p:nvPicPr>
          <p:cNvPr id="5" name="Espaço Reservado para Conteúdo 4"/>
          <p:cNvPicPr>
            <a:picLocks noGrp="1" noChangeAspect="1"/>
          </p:cNvPicPr>
          <p:nvPr>
            <p:ph sz="half" idx="2"/>
          </p:nvPr>
        </p:nvPicPr>
        <p:blipFill rotWithShape="1">
          <a:blip r:embed="rId3" cstate="screen">
            <a:extLst>
              <a:ext uri="{28A0092B-C50C-407E-A947-70E740481C1C}">
                <a14:useLocalDpi xmlns:a14="http://schemas.microsoft.com/office/drawing/2010/main"/>
              </a:ext>
            </a:extLst>
          </a:blip>
          <a:srcRect/>
          <a:stretch/>
        </p:blipFill>
        <p:spPr>
          <a:xfrm>
            <a:off x="737873" y="1603490"/>
            <a:ext cx="4419724" cy="4296906"/>
          </a:xfrm>
        </p:spPr>
      </p:pic>
      <p:sp>
        <p:nvSpPr>
          <p:cNvPr id="10" name="Espaço Reservado para Texto 9"/>
          <p:cNvSpPr>
            <a:spLocks noGrp="1"/>
          </p:cNvSpPr>
          <p:nvPr>
            <p:ph type="body" sz="quarter" idx="3"/>
          </p:nvPr>
        </p:nvSpPr>
        <p:spPr>
          <a:xfrm>
            <a:off x="5526629" y="601579"/>
            <a:ext cx="6175453" cy="630655"/>
          </a:xfrm>
        </p:spPr>
        <p:txBody>
          <a:bodyPr>
            <a:noAutofit/>
          </a:bodyPr>
          <a:lstStyle/>
          <a:p>
            <a:pPr algn="ctr"/>
            <a:r>
              <a:rPr lang="pt-BR" sz="3200" b="0" dirty="0"/>
              <a:t>Dogs </a:t>
            </a:r>
            <a:r>
              <a:rPr lang="pt-BR" sz="3200" b="0" dirty="0" err="1"/>
              <a:t>mean</a:t>
            </a:r>
            <a:r>
              <a:rPr lang="pt-BR" sz="3200" b="0" dirty="0"/>
              <a:t> age: 3.36 </a:t>
            </a:r>
            <a:r>
              <a:rPr lang="pt-BR" sz="3200" b="0" dirty="0" err="1"/>
              <a:t>years</a:t>
            </a:r>
            <a:endParaRPr lang="pt-BR" sz="3200" b="0" dirty="0"/>
          </a:p>
        </p:txBody>
      </p:sp>
      <p:sp>
        <p:nvSpPr>
          <p:cNvPr id="4" name="Espaço Reservado para Número de Slide 3"/>
          <p:cNvSpPr>
            <a:spLocks noGrp="1"/>
          </p:cNvSpPr>
          <p:nvPr>
            <p:ph type="sldNum" sz="quarter" idx="12"/>
          </p:nvPr>
        </p:nvSpPr>
        <p:spPr/>
        <p:txBody>
          <a:bodyPr/>
          <a:lstStyle/>
          <a:p>
            <a:fld id="{53D13616-75D6-44DD-B940-31A8717A092B}" type="slidenum">
              <a:rPr lang="pt-BR" smtClean="0"/>
              <a:pPr/>
              <a:t>27</a:t>
            </a:fld>
            <a:endParaRPr lang="pt-BR"/>
          </a:p>
        </p:txBody>
      </p:sp>
      <p:sp>
        <p:nvSpPr>
          <p:cNvPr id="13" name="Retângulo 12"/>
          <p:cNvSpPr/>
          <p:nvPr/>
        </p:nvSpPr>
        <p:spPr>
          <a:xfrm>
            <a:off x="5995737" y="4794544"/>
            <a:ext cx="6096000" cy="1569660"/>
          </a:xfrm>
          <a:prstGeom prst="rect">
            <a:avLst/>
          </a:prstGeom>
        </p:spPr>
        <p:txBody>
          <a:bodyPr>
            <a:spAutoFit/>
          </a:bodyPr>
          <a:lstStyle/>
          <a:p>
            <a:pPr algn="ctr"/>
            <a:r>
              <a:rPr lang="pt-BR" sz="3200" dirty="0" err="1"/>
              <a:t>Mean</a:t>
            </a:r>
            <a:r>
              <a:rPr lang="pt-BR" sz="3200" dirty="0"/>
              <a:t> </a:t>
            </a:r>
            <a:r>
              <a:rPr lang="pt-BR" sz="3200" dirty="0" err="1"/>
              <a:t>life</a:t>
            </a:r>
            <a:r>
              <a:rPr lang="pt-BR" sz="3200" dirty="0"/>
              <a:t> </a:t>
            </a:r>
            <a:r>
              <a:rPr lang="pt-BR" sz="3200" dirty="0" err="1"/>
              <a:t>expectancy</a:t>
            </a:r>
            <a:r>
              <a:rPr lang="pt-BR" sz="3200" dirty="0"/>
              <a:t> </a:t>
            </a:r>
            <a:r>
              <a:rPr lang="pt-BR" sz="3200" dirty="0" err="1"/>
              <a:t>at</a:t>
            </a:r>
            <a:r>
              <a:rPr lang="pt-BR" sz="3200" dirty="0"/>
              <a:t> </a:t>
            </a:r>
            <a:r>
              <a:rPr lang="pt-BR" sz="3200" dirty="0" err="1"/>
              <a:t>birth</a:t>
            </a:r>
            <a:r>
              <a:rPr lang="pt-BR" sz="3200" dirty="0"/>
              <a:t>:</a:t>
            </a:r>
          </a:p>
          <a:p>
            <a:pPr algn="ctr"/>
            <a:r>
              <a:rPr lang="pt-BR" sz="3200" dirty="0"/>
              <a:t>3,9 </a:t>
            </a:r>
            <a:r>
              <a:rPr lang="pt-BR" sz="3200" dirty="0" err="1"/>
              <a:t>years</a:t>
            </a:r>
            <a:r>
              <a:rPr lang="pt-BR" sz="3200" dirty="0"/>
              <a:t> for male </a:t>
            </a:r>
            <a:r>
              <a:rPr lang="pt-BR" sz="3200" dirty="0" err="1"/>
              <a:t>dog</a:t>
            </a:r>
            <a:endParaRPr lang="pt-BR" sz="3200" dirty="0"/>
          </a:p>
          <a:p>
            <a:pPr algn="ctr"/>
            <a:r>
              <a:rPr lang="pt-BR" sz="3200" dirty="0"/>
              <a:t>5,9 </a:t>
            </a:r>
            <a:r>
              <a:rPr lang="pt-BR" sz="3200" dirty="0" err="1"/>
              <a:t>years</a:t>
            </a:r>
            <a:r>
              <a:rPr lang="pt-BR" sz="3200" dirty="0"/>
              <a:t> for </a:t>
            </a:r>
            <a:r>
              <a:rPr lang="pt-BR" sz="3200" dirty="0" err="1"/>
              <a:t>female</a:t>
            </a:r>
            <a:r>
              <a:rPr lang="pt-BR" sz="3200" dirty="0"/>
              <a:t> </a:t>
            </a:r>
            <a:r>
              <a:rPr lang="pt-BR" sz="3200" dirty="0" err="1"/>
              <a:t>dog</a:t>
            </a:r>
            <a:endParaRPr lang="pt-BR" sz="3200" dirty="0"/>
          </a:p>
        </p:txBody>
      </p:sp>
      <p:pic>
        <p:nvPicPr>
          <p:cNvPr id="15" name="Espaço Reservado para Conteúdo 9"/>
          <p:cNvPicPr>
            <a:picLocks noGrp="1" noChangeAspect="1"/>
          </p:cNvPicPr>
          <p:nvPr>
            <p:ph sz="quarter" idx="4"/>
          </p:nvPr>
        </p:nvPicPr>
        <p:blipFill>
          <a:blip r:embed="rId4" cstate="screen">
            <a:extLst>
              <a:ext uri="{28A0092B-C50C-407E-A947-70E740481C1C}">
                <a14:useLocalDpi xmlns:a14="http://schemas.microsoft.com/office/drawing/2010/main"/>
              </a:ext>
            </a:extLst>
          </a:blip>
          <a:stretch>
            <a:fillRect/>
          </a:stretch>
        </p:blipFill>
        <p:spPr>
          <a:xfrm>
            <a:off x="6713621" y="1603490"/>
            <a:ext cx="3977194" cy="2981213"/>
          </a:xfrm>
        </p:spPr>
      </p:pic>
      <p:sp>
        <p:nvSpPr>
          <p:cNvPr id="16" name="CaixaDeTexto 15"/>
          <p:cNvSpPr txBox="1"/>
          <p:nvPr/>
        </p:nvSpPr>
        <p:spPr>
          <a:xfrm>
            <a:off x="1403744" y="5958300"/>
            <a:ext cx="3753853" cy="461665"/>
          </a:xfrm>
          <a:prstGeom prst="rect">
            <a:avLst/>
          </a:prstGeom>
          <a:noFill/>
        </p:spPr>
        <p:txBody>
          <a:bodyPr wrap="square" rtlCol="0">
            <a:spAutoFit/>
          </a:bodyPr>
          <a:lstStyle/>
          <a:p>
            <a:r>
              <a:rPr lang="pt-BR" sz="2400" b="1" dirty="0"/>
              <a:t>Yes! </a:t>
            </a:r>
            <a:r>
              <a:rPr lang="pt-BR" sz="2400" b="1" dirty="0" err="1"/>
              <a:t>I´m</a:t>
            </a:r>
            <a:r>
              <a:rPr lang="pt-BR" sz="2400" b="1" dirty="0"/>
              <a:t> a </a:t>
            </a:r>
            <a:r>
              <a:rPr lang="pt-BR" sz="2400" b="1" dirty="0" err="1"/>
              <a:t>cat</a:t>
            </a:r>
            <a:r>
              <a:rPr lang="pt-BR" sz="2400" b="1" dirty="0"/>
              <a:t>!</a:t>
            </a:r>
          </a:p>
        </p:txBody>
      </p:sp>
    </p:spTree>
    <p:extLst>
      <p:ext uri="{BB962C8B-B14F-4D97-AF65-F5344CB8AC3E}">
        <p14:creationId xmlns:p14="http://schemas.microsoft.com/office/powerpoint/2010/main" val="24760224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2"/>
          <p:cNvSpPr>
            <a:spLocks noGrp="1"/>
          </p:cNvSpPr>
          <p:nvPr>
            <p:ph type="body" idx="1"/>
          </p:nvPr>
        </p:nvSpPr>
        <p:spPr>
          <a:xfrm>
            <a:off x="5788528" y="3626954"/>
            <a:ext cx="5858040" cy="823912"/>
          </a:xfrm>
        </p:spPr>
        <p:txBody>
          <a:bodyPr>
            <a:noAutofit/>
          </a:bodyPr>
          <a:lstStyle/>
          <a:p>
            <a:r>
              <a:rPr lang="en-US" sz="3200" b="0" dirty="0"/>
              <a:t>74% of the cats were 1 year of age or less</a:t>
            </a:r>
            <a:endParaRPr lang="pt-BR" sz="3200" b="0" dirty="0"/>
          </a:p>
        </p:txBody>
      </p:sp>
      <p:sp>
        <p:nvSpPr>
          <p:cNvPr id="5" name="Espaço Reservado para Texto 4"/>
          <p:cNvSpPr>
            <a:spLocks noGrp="1"/>
          </p:cNvSpPr>
          <p:nvPr>
            <p:ph type="body" sz="quarter" idx="3"/>
          </p:nvPr>
        </p:nvSpPr>
        <p:spPr>
          <a:xfrm>
            <a:off x="5763126" y="721895"/>
            <a:ext cx="5590673" cy="999576"/>
          </a:xfrm>
        </p:spPr>
        <p:txBody>
          <a:bodyPr>
            <a:noAutofit/>
          </a:bodyPr>
          <a:lstStyle/>
          <a:p>
            <a:r>
              <a:rPr lang="en-US" sz="3200" b="0" dirty="0"/>
              <a:t>65% of the dogs were younger than 3 years of age</a:t>
            </a:r>
            <a:endParaRPr lang="pt-BR" sz="3200" b="0" dirty="0"/>
          </a:p>
        </p:txBody>
      </p:sp>
      <p:sp>
        <p:nvSpPr>
          <p:cNvPr id="7" name="Espaço Reservado para Número de Slide 6"/>
          <p:cNvSpPr>
            <a:spLocks noGrp="1"/>
          </p:cNvSpPr>
          <p:nvPr>
            <p:ph type="sldNum" sz="quarter" idx="12"/>
          </p:nvPr>
        </p:nvSpPr>
        <p:spPr/>
        <p:txBody>
          <a:bodyPr/>
          <a:lstStyle/>
          <a:p>
            <a:fld id="{53D13616-75D6-44DD-B940-31A8717A092B}" type="slidenum">
              <a:rPr lang="pt-BR" smtClean="0"/>
              <a:pPr/>
              <a:t>28</a:t>
            </a:fld>
            <a:endParaRPr lang="pt-BR" dirty="0"/>
          </a:p>
        </p:txBody>
      </p:sp>
      <p:pic>
        <p:nvPicPr>
          <p:cNvPr id="8" name="Espaço Reservado para Conteúdo 7" descr="C:\Users\ufpr\Desktop\Artigos\Rita\RevSaudePublica\Fig_PyramidsCatsDogs.tif"/>
          <p:cNvPicPr>
            <a:picLocks noGrp="1"/>
          </p:cNvPicPr>
          <p:nvPr>
            <p:ph sz="half" idx="2"/>
          </p:nvPr>
        </p:nvPicPr>
        <p:blipFill>
          <a:blip r:embed="rId3" cstate="screen">
            <a:extLst>
              <a:ext uri="{28A0092B-C50C-407E-A947-70E740481C1C}">
                <a14:useLocalDpi xmlns:a14="http://schemas.microsoft.com/office/drawing/2010/main"/>
              </a:ext>
            </a:extLst>
          </a:blip>
          <a:srcRect/>
          <a:stretch>
            <a:fillRect/>
          </a:stretch>
        </p:blipFill>
        <p:spPr bwMode="auto">
          <a:xfrm>
            <a:off x="481263" y="365125"/>
            <a:ext cx="4376836" cy="5754656"/>
          </a:xfrm>
          <a:prstGeom prst="rect">
            <a:avLst/>
          </a:prstGeom>
          <a:noFill/>
          <a:ln>
            <a:noFill/>
          </a:ln>
        </p:spPr>
      </p:pic>
      <p:sp>
        <p:nvSpPr>
          <p:cNvPr id="9" name="Retângulo 8"/>
          <p:cNvSpPr/>
          <p:nvPr/>
        </p:nvSpPr>
        <p:spPr>
          <a:xfrm>
            <a:off x="481263" y="6033184"/>
            <a:ext cx="6096000" cy="646331"/>
          </a:xfrm>
          <a:prstGeom prst="rect">
            <a:avLst/>
          </a:prstGeom>
        </p:spPr>
        <p:txBody>
          <a:bodyPr>
            <a:spAutoFit/>
          </a:bodyPr>
          <a:lstStyle/>
          <a:p>
            <a:pPr>
              <a:spcAft>
                <a:spcPts val="0"/>
              </a:spcAft>
            </a:pPr>
            <a:r>
              <a:rPr lang="en-US" dirty="0">
                <a:latin typeface="Arial" panose="020B0604020202020204" pitchFamily="34" charset="0"/>
                <a:ea typeface="Times New Roman" panose="02020603050405020304" pitchFamily="18" charset="0"/>
              </a:rPr>
              <a:t>Figure 1 – Age pyramid of canine and feline population of 2006 census. São Paulo, 2015.</a:t>
            </a:r>
            <a:endParaRPr lang="pt-BR"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295193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2"/>
          <p:cNvSpPr>
            <a:spLocks noGrp="1"/>
          </p:cNvSpPr>
          <p:nvPr>
            <p:ph type="body" idx="1"/>
          </p:nvPr>
        </p:nvSpPr>
        <p:spPr>
          <a:xfrm>
            <a:off x="5788528" y="3626954"/>
            <a:ext cx="5858040" cy="823912"/>
          </a:xfrm>
        </p:spPr>
        <p:txBody>
          <a:bodyPr>
            <a:noAutofit/>
          </a:bodyPr>
          <a:lstStyle/>
          <a:p>
            <a:endParaRPr lang="pt-BR" sz="3200" b="0" dirty="0"/>
          </a:p>
        </p:txBody>
      </p:sp>
      <p:sp>
        <p:nvSpPr>
          <p:cNvPr id="5" name="Espaço Reservado para Texto 4"/>
          <p:cNvSpPr>
            <a:spLocks noGrp="1"/>
          </p:cNvSpPr>
          <p:nvPr>
            <p:ph type="body" sz="quarter" idx="3"/>
          </p:nvPr>
        </p:nvSpPr>
        <p:spPr>
          <a:xfrm>
            <a:off x="5763126" y="721895"/>
            <a:ext cx="5590673" cy="999576"/>
          </a:xfrm>
        </p:spPr>
        <p:txBody>
          <a:bodyPr>
            <a:noAutofit/>
          </a:bodyPr>
          <a:lstStyle/>
          <a:p>
            <a:endParaRPr lang="pt-BR" sz="3200" b="0" dirty="0"/>
          </a:p>
        </p:txBody>
      </p:sp>
      <p:sp>
        <p:nvSpPr>
          <p:cNvPr id="7" name="Espaço Reservado para Número de Slide 6"/>
          <p:cNvSpPr>
            <a:spLocks noGrp="1"/>
          </p:cNvSpPr>
          <p:nvPr>
            <p:ph type="sldNum" sz="quarter" idx="12"/>
          </p:nvPr>
        </p:nvSpPr>
        <p:spPr/>
        <p:txBody>
          <a:bodyPr/>
          <a:lstStyle/>
          <a:p>
            <a:fld id="{53D13616-75D6-44DD-B940-31A8717A092B}" type="slidenum">
              <a:rPr lang="pt-BR" smtClean="0"/>
              <a:pPr/>
              <a:t>29</a:t>
            </a:fld>
            <a:endParaRPr lang="pt-BR" dirty="0"/>
          </a:p>
        </p:txBody>
      </p:sp>
      <p:pic>
        <p:nvPicPr>
          <p:cNvPr id="8" name="Espaço Reservado para Conteúdo 7" descr="C:\Users\ufpr\Desktop\Artigos\Rita\RevSaudePublica\Fig_PyramidsCatsDogs.tif"/>
          <p:cNvPicPr>
            <a:picLocks noGrp="1"/>
          </p:cNvPicPr>
          <p:nvPr>
            <p:ph sz="half" idx="2"/>
          </p:nvPr>
        </p:nvPicPr>
        <p:blipFill>
          <a:blip r:embed="rId3" cstate="screen">
            <a:extLst>
              <a:ext uri="{28A0092B-C50C-407E-A947-70E740481C1C}">
                <a14:useLocalDpi xmlns:a14="http://schemas.microsoft.com/office/drawing/2010/main"/>
              </a:ext>
            </a:extLst>
          </a:blip>
          <a:srcRect/>
          <a:stretch>
            <a:fillRect/>
          </a:stretch>
        </p:blipFill>
        <p:spPr bwMode="auto">
          <a:xfrm>
            <a:off x="481263" y="365125"/>
            <a:ext cx="4376836" cy="5754656"/>
          </a:xfrm>
          <a:prstGeom prst="rect">
            <a:avLst/>
          </a:prstGeom>
          <a:noFill/>
          <a:ln>
            <a:noFill/>
          </a:ln>
        </p:spPr>
      </p:pic>
      <p:sp>
        <p:nvSpPr>
          <p:cNvPr id="9" name="Retângulo 8"/>
          <p:cNvSpPr/>
          <p:nvPr/>
        </p:nvSpPr>
        <p:spPr>
          <a:xfrm>
            <a:off x="481263" y="6033184"/>
            <a:ext cx="6096000" cy="646331"/>
          </a:xfrm>
          <a:prstGeom prst="rect">
            <a:avLst/>
          </a:prstGeom>
        </p:spPr>
        <p:txBody>
          <a:bodyPr>
            <a:spAutoFit/>
          </a:bodyPr>
          <a:lstStyle/>
          <a:p>
            <a:pPr>
              <a:spcAft>
                <a:spcPts val="0"/>
              </a:spcAft>
            </a:pPr>
            <a:r>
              <a:rPr lang="en-US" dirty="0">
                <a:latin typeface="Arial" panose="020B0604020202020204" pitchFamily="34" charset="0"/>
                <a:ea typeface="Times New Roman" panose="02020603050405020304" pitchFamily="18" charset="0"/>
              </a:rPr>
              <a:t>Figure 1 – Age pyramid of canine and feline population of 2006 census. São Paulo, 2015.</a:t>
            </a:r>
            <a:endParaRPr lang="pt-BR" dirty="0">
              <a:effectLst/>
              <a:latin typeface="Times New Roman" panose="02020603050405020304" pitchFamily="18" charset="0"/>
              <a:ea typeface="Times New Roman" panose="02020603050405020304" pitchFamily="18" charset="0"/>
            </a:endParaRPr>
          </a:p>
        </p:txBody>
      </p:sp>
      <p:graphicFrame>
        <p:nvGraphicFramePr>
          <p:cNvPr id="2" name="Diagrama 1"/>
          <p:cNvGraphicFramePr/>
          <p:nvPr>
            <p:extLst>
              <p:ext uri="{D42A27DB-BD31-4B8C-83A1-F6EECF244321}">
                <p14:modId xmlns:p14="http://schemas.microsoft.com/office/powerpoint/2010/main" val="1500452187"/>
              </p:ext>
            </p:extLst>
          </p:nvPr>
        </p:nvGraphicFramePr>
        <p:xfrm>
          <a:off x="4858099" y="365125"/>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860446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err="1"/>
              <a:t>Ethics</a:t>
            </a:r>
            <a:r>
              <a:rPr lang="pt-BR" dirty="0"/>
              <a:t> </a:t>
            </a:r>
            <a:r>
              <a:rPr lang="pt-BR" dirty="0" err="1"/>
              <a:t>Committee</a:t>
            </a:r>
            <a:endParaRPr lang="pt-BR" dirty="0"/>
          </a:p>
        </p:txBody>
      </p:sp>
      <p:sp>
        <p:nvSpPr>
          <p:cNvPr id="3" name="Espaço Reservado para Conteúdo 2"/>
          <p:cNvSpPr>
            <a:spLocks noGrp="1"/>
          </p:cNvSpPr>
          <p:nvPr>
            <p:ph idx="1"/>
          </p:nvPr>
        </p:nvSpPr>
        <p:spPr>
          <a:xfrm>
            <a:off x="628650" y="2861355"/>
            <a:ext cx="5848350" cy="1135289"/>
          </a:xfrm>
        </p:spPr>
        <p:txBody>
          <a:bodyPr>
            <a:normAutofit lnSpcReduction="10000"/>
          </a:bodyPr>
          <a:lstStyle/>
          <a:p>
            <a:r>
              <a:rPr lang="en-US" dirty="0"/>
              <a:t>The research was conducted within the ethical standards and approved by an ethics committee.</a:t>
            </a:r>
            <a:endParaRPr lang="pt-BR" dirty="0"/>
          </a:p>
          <a:p>
            <a:endParaRPr lang="pt-BR" dirty="0"/>
          </a:p>
        </p:txBody>
      </p:sp>
      <p:pic>
        <p:nvPicPr>
          <p:cNvPr id="4" name="Imagem 3"/>
          <p:cNvPicPr>
            <a:picLocks noChangeAspect="1"/>
          </p:cNvPicPr>
          <p:nvPr/>
        </p:nvPicPr>
        <p:blipFill rotWithShape="1">
          <a:blip r:embed="rId3" cstate="screen">
            <a:extLst>
              <a:ext uri="{28A0092B-C50C-407E-A947-70E740481C1C}">
                <a14:useLocalDpi xmlns:a14="http://schemas.microsoft.com/office/drawing/2010/main"/>
              </a:ext>
            </a:extLst>
          </a:blip>
          <a:srcRect l="32870" t="3126" r="28477" b="3907"/>
          <a:stretch/>
        </p:blipFill>
        <p:spPr>
          <a:xfrm>
            <a:off x="6968137" y="0"/>
            <a:ext cx="5071463" cy="6858000"/>
          </a:xfrm>
          <a:prstGeom prst="rect">
            <a:avLst/>
          </a:prstGeom>
        </p:spPr>
      </p:pic>
      <p:sp>
        <p:nvSpPr>
          <p:cNvPr id="5" name="Espaço Reservado para Número de Slide 4"/>
          <p:cNvSpPr>
            <a:spLocks noGrp="1"/>
          </p:cNvSpPr>
          <p:nvPr>
            <p:ph type="sldNum" sz="quarter" idx="12"/>
          </p:nvPr>
        </p:nvSpPr>
        <p:spPr/>
        <p:txBody>
          <a:bodyPr/>
          <a:lstStyle/>
          <a:p>
            <a:fld id="{53D13616-75D6-44DD-B940-31A8717A092B}" type="slidenum">
              <a:rPr lang="pt-BR" smtClean="0"/>
              <a:pPr/>
              <a:t>3</a:t>
            </a:fld>
            <a:endParaRPr lang="pt-BR"/>
          </a:p>
        </p:txBody>
      </p:sp>
    </p:spTree>
    <p:extLst>
      <p:ext uri="{BB962C8B-B14F-4D97-AF65-F5344CB8AC3E}">
        <p14:creationId xmlns:p14="http://schemas.microsoft.com/office/powerpoint/2010/main" val="12886598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Texto 2"/>
          <p:cNvSpPr>
            <a:spLocks noGrp="1"/>
          </p:cNvSpPr>
          <p:nvPr>
            <p:ph type="body" idx="1"/>
          </p:nvPr>
        </p:nvSpPr>
        <p:spPr/>
        <p:txBody>
          <a:bodyPr/>
          <a:lstStyle/>
          <a:p>
            <a:endParaRPr lang="pt-BR"/>
          </a:p>
        </p:txBody>
      </p:sp>
      <p:sp>
        <p:nvSpPr>
          <p:cNvPr id="4" name="Espaço Reservado para Conteúdo 3"/>
          <p:cNvSpPr>
            <a:spLocks noGrp="1"/>
          </p:cNvSpPr>
          <p:nvPr>
            <p:ph sz="half" idx="2"/>
          </p:nvPr>
        </p:nvSpPr>
        <p:spPr/>
        <p:txBody>
          <a:bodyPr/>
          <a:lstStyle/>
          <a:p>
            <a:endParaRPr lang="pt-BR"/>
          </a:p>
        </p:txBody>
      </p:sp>
      <p:sp>
        <p:nvSpPr>
          <p:cNvPr id="5" name="Espaço Reservado para Texto 4"/>
          <p:cNvSpPr>
            <a:spLocks noGrp="1"/>
          </p:cNvSpPr>
          <p:nvPr>
            <p:ph type="body" sz="quarter" idx="3"/>
          </p:nvPr>
        </p:nvSpPr>
        <p:spPr/>
        <p:txBody>
          <a:bodyPr/>
          <a:lstStyle/>
          <a:p>
            <a:endParaRPr lang="pt-BR"/>
          </a:p>
        </p:txBody>
      </p:sp>
      <p:sp>
        <p:nvSpPr>
          <p:cNvPr id="6" name="Espaço Reservado para Conteúdo 5"/>
          <p:cNvSpPr>
            <a:spLocks noGrp="1"/>
          </p:cNvSpPr>
          <p:nvPr>
            <p:ph sz="quarter" idx="4"/>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3D13616-75D6-44DD-B940-31A8717A092B}" type="slidenum">
              <a:rPr lang="pt-BR" smtClean="0"/>
              <a:pPr/>
              <a:t>30</a:t>
            </a:fld>
            <a:endParaRPr lang="pt-BR"/>
          </a:p>
        </p:txBody>
      </p:sp>
      <p:sp>
        <p:nvSpPr>
          <p:cNvPr id="8" name="Bisel 7"/>
          <p:cNvSpPr/>
          <p:nvPr/>
        </p:nvSpPr>
        <p:spPr>
          <a:xfrm>
            <a:off x="839788" y="440990"/>
            <a:ext cx="10514012" cy="5915359"/>
          </a:xfrm>
          <a:prstGeom prst="bevel">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a:solidFill>
                  <a:schemeClr val="tx1"/>
                </a:solidFill>
              </a:rPr>
              <a:t>The presence of juvenile animal populations with a large number of susceptible animals poses a public health risk. </a:t>
            </a:r>
          </a:p>
          <a:p>
            <a:r>
              <a:rPr lang="en-US" sz="3600" dirty="0">
                <a:solidFill>
                  <a:schemeClr val="tx1"/>
                </a:solidFill>
              </a:rPr>
              <a:t>Strategies to decrease the birth rate and increase the average lifespan of the animals will assist in promoting public health and animal welfare.</a:t>
            </a:r>
            <a:endParaRPr lang="pt-BR" sz="3600" dirty="0">
              <a:solidFill>
                <a:schemeClr val="tx1"/>
              </a:solidFill>
            </a:endParaRPr>
          </a:p>
        </p:txBody>
      </p:sp>
    </p:spTree>
    <p:extLst>
      <p:ext uri="{BB962C8B-B14F-4D97-AF65-F5344CB8AC3E}">
        <p14:creationId xmlns:p14="http://schemas.microsoft.com/office/powerpoint/2010/main" val="27469761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2"/>
          <p:cNvSpPr>
            <a:spLocks noGrp="1"/>
          </p:cNvSpPr>
          <p:nvPr>
            <p:ph type="body" idx="1"/>
          </p:nvPr>
        </p:nvSpPr>
        <p:spPr>
          <a:xfrm>
            <a:off x="839788" y="625642"/>
            <a:ext cx="5157787" cy="1879433"/>
          </a:xfrm>
        </p:spPr>
        <p:txBody>
          <a:bodyPr>
            <a:normAutofit/>
          </a:bodyPr>
          <a:lstStyle/>
          <a:p>
            <a:pPr algn="ctr"/>
            <a:r>
              <a:rPr lang="en-US" dirty="0"/>
              <a:t>male: female ratio for dogs:</a:t>
            </a:r>
          </a:p>
          <a:p>
            <a:pPr algn="ctr"/>
            <a:r>
              <a:rPr lang="en-US" dirty="0"/>
              <a:t>2005: </a:t>
            </a:r>
            <a:r>
              <a:rPr lang="en-US" dirty="0">
                <a:solidFill>
                  <a:srgbClr val="0070C0"/>
                </a:solidFill>
              </a:rPr>
              <a:t>1.55</a:t>
            </a:r>
            <a:r>
              <a:rPr lang="en-US" dirty="0"/>
              <a:t>:</a:t>
            </a:r>
            <a:r>
              <a:rPr lang="en-US" dirty="0">
                <a:solidFill>
                  <a:srgbClr val="FF33CC"/>
                </a:solidFill>
              </a:rPr>
              <a:t>1</a:t>
            </a:r>
          </a:p>
          <a:p>
            <a:pPr algn="ctr"/>
            <a:r>
              <a:rPr lang="en-US" dirty="0"/>
              <a:t>2008: </a:t>
            </a:r>
            <a:r>
              <a:rPr lang="en-US" dirty="0">
                <a:solidFill>
                  <a:srgbClr val="0070C0"/>
                </a:solidFill>
              </a:rPr>
              <a:t>1.35</a:t>
            </a:r>
            <a:r>
              <a:rPr lang="en-US" dirty="0"/>
              <a:t>:</a:t>
            </a:r>
            <a:r>
              <a:rPr lang="en-US" dirty="0">
                <a:solidFill>
                  <a:srgbClr val="FF33CC"/>
                </a:solidFill>
              </a:rPr>
              <a:t>1</a:t>
            </a:r>
            <a:endParaRPr lang="pt-BR" dirty="0">
              <a:solidFill>
                <a:srgbClr val="FF33CC"/>
              </a:solidFill>
            </a:endParaRPr>
          </a:p>
        </p:txBody>
      </p:sp>
      <p:pic>
        <p:nvPicPr>
          <p:cNvPr id="11" name="Espaço Reservado para Conteúdo 10"/>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962289" y="2505075"/>
            <a:ext cx="4912784" cy="3684588"/>
          </a:xfrm>
        </p:spPr>
      </p:pic>
      <p:sp>
        <p:nvSpPr>
          <p:cNvPr id="5" name="Espaço Reservado para Texto 4"/>
          <p:cNvSpPr>
            <a:spLocks noGrp="1"/>
          </p:cNvSpPr>
          <p:nvPr>
            <p:ph type="body" sz="quarter" idx="3"/>
          </p:nvPr>
        </p:nvSpPr>
        <p:spPr>
          <a:xfrm>
            <a:off x="6172200" y="625642"/>
            <a:ext cx="5183188" cy="1879433"/>
          </a:xfrm>
        </p:spPr>
        <p:txBody>
          <a:bodyPr/>
          <a:lstStyle/>
          <a:p>
            <a:pPr algn="ctr"/>
            <a:r>
              <a:rPr lang="en-US" dirty="0"/>
              <a:t>male: female ratio for cats:</a:t>
            </a:r>
          </a:p>
          <a:p>
            <a:pPr algn="ctr"/>
            <a:r>
              <a:rPr lang="en-US" dirty="0"/>
              <a:t>2006: </a:t>
            </a:r>
            <a:r>
              <a:rPr lang="en-US" dirty="0">
                <a:solidFill>
                  <a:srgbClr val="0070C0"/>
                </a:solidFill>
              </a:rPr>
              <a:t>1.22</a:t>
            </a:r>
            <a:r>
              <a:rPr lang="en-US" dirty="0"/>
              <a:t>:</a:t>
            </a:r>
            <a:r>
              <a:rPr lang="en-US" dirty="0">
                <a:solidFill>
                  <a:srgbClr val="FF33CC"/>
                </a:solidFill>
              </a:rPr>
              <a:t>1</a:t>
            </a:r>
            <a:r>
              <a:rPr lang="en-US" dirty="0"/>
              <a:t> </a:t>
            </a:r>
          </a:p>
          <a:p>
            <a:pPr algn="ctr"/>
            <a:r>
              <a:rPr lang="en-US" dirty="0"/>
              <a:t>2008: </a:t>
            </a:r>
            <a:r>
              <a:rPr lang="en-US" dirty="0">
                <a:solidFill>
                  <a:srgbClr val="0070C0"/>
                </a:solidFill>
              </a:rPr>
              <a:t>1.1</a:t>
            </a:r>
            <a:r>
              <a:rPr lang="en-US" dirty="0"/>
              <a:t>:</a:t>
            </a:r>
            <a:r>
              <a:rPr lang="en-US" dirty="0">
                <a:solidFill>
                  <a:srgbClr val="FF33CC"/>
                </a:solidFill>
              </a:rPr>
              <a:t>1</a:t>
            </a:r>
            <a:r>
              <a:rPr lang="en-US" dirty="0"/>
              <a:t> </a:t>
            </a:r>
            <a:endParaRPr lang="pt-BR" dirty="0"/>
          </a:p>
        </p:txBody>
      </p:sp>
      <p:pic>
        <p:nvPicPr>
          <p:cNvPr id="12" name="Espaço Reservado para Conteúdo 11"/>
          <p:cNvPicPr>
            <a:picLocks noGrp="1" noChangeAspect="1"/>
          </p:cNvPicPr>
          <p:nvPr>
            <p:ph sz="quarter" idx="4"/>
          </p:nvPr>
        </p:nvPicPr>
        <p:blipFill>
          <a:blip r:embed="rId4" cstate="screen">
            <a:extLst>
              <a:ext uri="{28A0092B-C50C-407E-A947-70E740481C1C}">
                <a14:useLocalDpi xmlns:a14="http://schemas.microsoft.com/office/drawing/2010/main"/>
              </a:ext>
            </a:extLst>
          </a:blip>
          <a:stretch>
            <a:fillRect/>
          </a:stretch>
        </p:blipFill>
        <p:spPr>
          <a:xfrm>
            <a:off x="6307402" y="2505075"/>
            <a:ext cx="4912784" cy="3684588"/>
          </a:xfrm>
        </p:spPr>
      </p:pic>
      <p:sp>
        <p:nvSpPr>
          <p:cNvPr id="7" name="Espaço Reservado para Número de Slide 6"/>
          <p:cNvSpPr>
            <a:spLocks noGrp="1"/>
          </p:cNvSpPr>
          <p:nvPr>
            <p:ph type="sldNum" sz="quarter" idx="12"/>
          </p:nvPr>
        </p:nvSpPr>
        <p:spPr/>
        <p:txBody>
          <a:bodyPr/>
          <a:lstStyle/>
          <a:p>
            <a:fld id="{53D13616-75D6-44DD-B940-31A8717A092B}" type="slidenum">
              <a:rPr lang="pt-BR" smtClean="0"/>
              <a:pPr/>
              <a:t>31</a:t>
            </a:fld>
            <a:endParaRPr lang="pt-BR"/>
          </a:p>
        </p:txBody>
      </p:sp>
    </p:spTree>
    <p:extLst>
      <p:ext uri="{BB962C8B-B14F-4D97-AF65-F5344CB8AC3E}">
        <p14:creationId xmlns:p14="http://schemas.microsoft.com/office/powerpoint/2010/main" val="11773924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289425" y="474998"/>
            <a:ext cx="4321175" cy="729414"/>
          </a:xfrm>
        </p:spPr>
        <p:txBody>
          <a:bodyPr>
            <a:noAutofit/>
          </a:bodyPr>
          <a:lstStyle/>
          <a:p>
            <a:r>
              <a:rPr lang="en-US" sz="3200" dirty="0"/>
              <a:t>Birth rates decreases: </a:t>
            </a:r>
            <a:br>
              <a:rPr lang="en-US" sz="3200" dirty="0"/>
            </a:br>
            <a:endParaRPr lang="pt-BR" sz="3200" dirty="0"/>
          </a:p>
        </p:txBody>
      </p:sp>
      <p:sp>
        <p:nvSpPr>
          <p:cNvPr id="3" name="Espaço Reservado para Texto 2"/>
          <p:cNvSpPr>
            <a:spLocks noGrp="1"/>
          </p:cNvSpPr>
          <p:nvPr>
            <p:ph type="body" idx="1"/>
          </p:nvPr>
        </p:nvSpPr>
        <p:spPr>
          <a:xfrm>
            <a:off x="717286" y="1681163"/>
            <a:ext cx="5157787" cy="1300662"/>
          </a:xfrm>
        </p:spPr>
        <p:txBody>
          <a:bodyPr>
            <a:normAutofit/>
          </a:bodyPr>
          <a:lstStyle/>
          <a:p>
            <a:pPr algn="ctr"/>
            <a:r>
              <a:rPr lang="en-US" sz="3600" dirty="0"/>
              <a:t>18% to feline</a:t>
            </a:r>
            <a:endParaRPr lang="pt-BR" sz="3600" dirty="0"/>
          </a:p>
          <a:p>
            <a:endParaRPr lang="pt-BR" sz="3600" dirty="0"/>
          </a:p>
        </p:txBody>
      </p:sp>
      <p:sp>
        <p:nvSpPr>
          <p:cNvPr id="5" name="Espaço Reservado para Texto 4"/>
          <p:cNvSpPr>
            <a:spLocks noGrp="1"/>
          </p:cNvSpPr>
          <p:nvPr>
            <p:ph type="body" sz="quarter" idx="3"/>
          </p:nvPr>
        </p:nvSpPr>
        <p:spPr>
          <a:xfrm>
            <a:off x="6170612" y="2006518"/>
            <a:ext cx="5183188" cy="823912"/>
          </a:xfrm>
        </p:spPr>
        <p:txBody>
          <a:bodyPr>
            <a:noAutofit/>
          </a:bodyPr>
          <a:lstStyle/>
          <a:p>
            <a:pPr algn="ctr"/>
            <a:r>
              <a:rPr lang="en-US" sz="3600" dirty="0"/>
              <a:t>8% to canine</a:t>
            </a:r>
            <a:br>
              <a:rPr lang="en-US" sz="3600" dirty="0"/>
            </a:br>
            <a:endParaRPr lang="pt-BR" sz="3600" dirty="0"/>
          </a:p>
        </p:txBody>
      </p:sp>
      <p:sp>
        <p:nvSpPr>
          <p:cNvPr id="7" name="Espaço Reservado para Número de Slide 6"/>
          <p:cNvSpPr>
            <a:spLocks noGrp="1"/>
          </p:cNvSpPr>
          <p:nvPr>
            <p:ph type="sldNum" sz="quarter" idx="12"/>
          </p:nvPr>
        </p:nvSpPr>
        <p:spPr/>
        <p:txBody>
          <a:bodyPr/>
          <a:lstStyle/>
          <a:p>
            <a:fld id="{53D13616-75D6-44DD-B940-31A8717A092B}" type="slidenum">
              <a:rPr lang="pt-BR" smtClean="0"/>
              <a:pPr/>
              <a:t>32</a:t>
            </a:fld>
            <a:endParaRPr lang="pt-BR"/>
          </a:p>
        </p:txBody>
      </p:sp>
      <p:pic>
        <p:nvPicPr>
          <p:cNvPr id="12" name="Espaço Reservado para Conteúdo 11"/>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962289" y="2505075"/>
            <a:ext cx="4912784" cy="3684588"/>
          </a:xfrm>
        </p:spPr>
      </p:pic>
      <p:sp>
        <p:nvSpPr>
          <p:cNvPr id="13" name="Seta para baixo 12"/>
          <p:cNvSpPr/>
          <p:nvPr/>
        </p:nvSpPr>
        <p:spPr>
          <a:xfrm>
            <a:off x="3418681" y="184986"/>
            <a:ext cx="770021" cy="12720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4" name="Espaço Reservado para Conteúdo 5"/>
          <p:cNvPicPr>
            <a:picLocks noGrp="1" noChangeAspect="1"/>
          </p:cNvPicPr>
          <p:nvPr>
            <p:ph sz="quarter" idx="4"/>
          </p:nvPr>
        </p:nvPicPr>
        <p:blipFill>
          <a:blip r:embed="rId4" cstate="screen">
            <a:extLst>
              <a:ext uri="{28A0092B-C50C-407E-A947-70E740481C1C}">
                <a14:useLocalDpi xmlns:a14="http://schemas.microsoft.com/office/drawing/2010/main"/>
              </a:ext>
            </a:extLst>
          </a:blip>
          <a:stretch>
            <a:fillRect/>
          </a:stretch>
        </p:blipFill>
        <p:spPr>
          <a:xfrm>
            <a:off x="6307402" y="2505075"/>
            <a:ext cx="4912784" cy="3684588"/>
          </a:xfrm>
        </p:spPr>
      </p:pic>
    </p:spTree>
    <p:extLst>
      <p:ext uri="{BB962C8B-B14F-4D97-AF65-F5344CB8AC3E}">
        <p14:creationId xmlns:p14="http://schemas.microsoft.com/office/powerpoint/2010/main" val="12136108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err="1"/>
              <a:t>Conclusions</a:t>
            </a:r>
            <a:endParaRPr lang="pt-BR" dirty="0"/>
          </a:p>
        </p:txBody>
      </p:sp>
      <p:sp>
        <p:nvSpPr>
          <p:cNvPr id="7" name="Espaço Reservado para Número de Slide 6"/>
          <p:cNvSpPr>
            <a:spLocks noGrp="1"/>
          </p:cNvSpPr>
          <p:nvPr>
            <p:ph type="sldNum" sz="quarter" idx="12"/>
          </p:nvPr>
        </p:nvSpPr>
        <p:spPr/>
        <p:txBody>
          <a:bodyPr/>
          <a:lstStyle/>
          <a:p>
            <a:fld id="{53D13616-75D6-44DD-B940-31A8717A092B}" type="slidenum">
              <a:rPr lang="pt-BR" smtClean="0"/>
              <a:pPr/>
              <a:t>33</a:t>
            </a:fld>
            <a:endParaRPr lang="pt-BR"/>
          </a:p>
        </p:txBody>
      </p:sp>
      <p:sp>
        <p:nvSpPr>
          <p:cNvPr id="9" name="Espaço Reservado para Conteúdo 8"/>
          <p:cNvSpPr>
            <a:spLocks noGrp="1"/>
          </p:cNvSpPr>
          <p:nvPr>
            <p:ph sz="half" idx="2"/>
          </p:nvPr>
        </p:nvSpPr>
        <p:spPr/>
        <p:txBody>
          <a:bodyPr/>
          <a:lstStyle/>
          <a:p>
            <a:pPr lvl="0"/>
            <a:r>
              <a:rPr lang="en-US" dirty="0"/>
              <a:t>Canine and feline populations:  </a:t>
            </a:r>
          </a:p>
          <a:p>
            <a:pPr lvl="1"/>
            <a:r>
              <a:rPr lang="en-US" dirty="0"/>
              <a:t>Young</a:t>
            </a:r>
          </a:p>
          <a:p>
            <a:pPr lvl="1"/>
            <a:r>
              <a:rPr lang="en-US" dirty="0"/>
              <a:t>high birth and high mortality rates Mean age of cats was low. </a:t>
            </a:r>
            <a:endParaRPr lang="pt-BR" dirty="0"/>
          </a:p>
          <a:p>
            <a:r>
              <a:rPr lang="en-US" dirty="0"/>
              <a:t>Reproductive control intervention:</a:t>
            </a:r>
          </a:p>
          <a:p>
            <a:pPr lvl="1"/>
            <a:r>
              <a:rPr lang="en-US" dirty="0"/>
              <a:t>decreased effectively the canine and feline birth rates. </a:t>
            </a:r>
            <a:endParaRPr lang="pt-BR" dirty="0"/>
          </a:p>
        </p:txBody>
      </p:sp>
      <p:pic>
        <p:nvPicPr>
          <p:cNvPr id="12" name="Espaço Reservado para Conteúdo 11"/>
          <p:cNvPicPr>
            <a:picLocks noGrp="1" noChangeAspect="1"/>
          </p:cNvPicPr>
          <p:nvPr>
            <p:ph sz="half" idx="1"/>
          </p:nvPr>
        </p:nvPicPr>
        <p:blipFill>
          <a:blip r:embed="rId3" cstate="screen">
            <a:extLst>
              <a:ext uri="{28A0092B-C50C-407E-A947-70E740481C1C}">
                <a14:useLocalDpi xmlns:a14="http://schemas.microsoft.com/office/drawing/2010/main"/>
              </a:ext>
            </a:extLst>
          </a:blip>
          <a:stretch>
            <a:fillRect/>
          </a:stretch>
        </p:blipFill>
        <p:spPr>
          <a:xfrm>
            <a:off x="838200" y="2058194"/>
            <a:ext cx="5181600" cy="3886200"/>
          </a:xfrm>
        </p:spPr>
      </p:pic>
    </p:spTree>
    <p:extLst>
      <p:ext uri="{BB962C8B-B14F-4D97-AF65-F5344CB8AC3E}">
        <p14:creationId xmlns:p14="http://schemas.microsoft.com/office/powerpoint/2010/main" val="23771296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ítulo 1"/>
          <p:cNvSpPr>
            <a:spLocks noGrp="1"/>
          </p:cNvSpPr>
          <p:nvPr>
            <p:ph type="title"/>
          </p:nvPr>
        </p:nvSpPr>
        <p:spPr>
          <a:xfrm>
            <a:off x="1524000" y="274638"/>
            <a:ext cx="8686800" cy="1143000"/>
          </a:xfrm>
        </p:spPr>
        <p:txBody>
          <a:bodyPr>
            <a:normAutofit/>
          </a:bodyPr>
          <a:lstStyle/>
          <a:p>
            <a:pPr algn="ctr" eaLnBrk="1" hangingPunct="1"/>
            <a:r>
              <a:rPr lang="pt-BR" sz="3200" dirty="0" err="1"/>
              <a:t>Thanks</a:t>
            </a:r>
            <a:r>
              <a:rPr lang="pt-BR" sz="3200"/>
              <a:t>!’	‘	‘</a:t>
            </a:r>
            <a:endParaRPr lang="pt-BR" sz="3200" dirty="0"/>
          </a:p>
        </p:txBody>
      </p:sp>
      <p:pic>
        <p:nvPicPr>
          <p:cNvPr id="37891" name="Picture 8" descr="C:\Users\user\Desktop\fotos_junho_julho\DSC04330.JPG"/>
          <p:cNvPicPr>
            <a:picLocks noGrp="1" noChangeAspect="1" noChangeArrowheads="1"/>
          </p:cNvPicPr>
          <p:nvPr>
            <p:ph idx="1"/>
          </p:nvPr>
        </p:nvPicPr>
        <p:blipFill>
          <a:blip r:embed="rId2" cstate="screen">
            <a:extLst>
              <a:ext uri="{28A0092B-C50C-407E-A947-70E740481C1C}">
                <a14:useLocalDpi xmlns:a14="http://schemas.microsoft.com/office/drawing/2010/main"/>
              </a:ext>
            </a:extLst>
          </a:blip>
          <a:srcRect/>
          <a:stretch>
            <a:fillRect/>
          </a:stretch>
        </p:blipFill>
        <p:spPr>
          <a:xfrm>
            <a:off x="2073275" y="1600201"/>
            <a:ext cx="8045450" cy="4525963"/>
          </a:xfrm>
        </p:spPr>
      </p:pic>
      <p:sp>
        <p:nvSpPr>
          <p:cNvPr id="2" name="Retângulo 1"/>
          <p:cNvSpPr/>
          <p:nvPr/>
        </p:nvSpPr>
        <p:spPr>
          <a:xfrm>
            <a:off x="3899930" y="6308727"/>
            <a:ext cx="5425140" cy="523220"/>
          </a:xfrm>
          <a:prstGeom prst="rect">
            <a:avLst/>
          </a:prstGeom>
        </p:spPr>
        <p:txBody>
          <a:bodyPr wrap="none">
            <a:spAutoFit/>
          </a:bodyPr>
          <a:lstStyle/>
          <a:p>
            <a:r>
              <a:rPr lang="pt-BR" sz="2800" dirty="0"/>
              <a:t>ritadecassiamariagarcia@gmail.com</a:t>
            </a:r>
          </a:p>
        </p:txBody>
      </p:sp>
      <p:pic>
        <p:nvPicPr>
          <p:cNvPr id="3" name="Imagem 2"/>
          <p:cNvPicPr>
            <a:picLocks noChangeAspect="1"/>
          </p:cNvPicPr>
          <p:nvPr/>
        </p:nvPicPr>
        <p:blipFill>
          <a:blip r:embed="rId3" cstate="print"/>
          <a:stretch>
            <a:fillRect/>
          </a:stretch>
        </p:blipFill>
        <p:spPr>
          <a:xfrm>
            <a:off x="10792968" y="114217"/>
            <a:ext cx="1399032" cy="1143000"/>
          </a:xfrm>
          <a:prstGeom prst="rect">
            <a:avLst/>
          </a:prstGeom>
        </p:spPr>
      </p:pic>
    </p:spTree>
    <p:extLst>
      <p:ext uri="{BB962C8B-B14F-4D97-AF65-F5344CB8AC3E}">
        <p14:creationId xmlns:p14="http://schemas.microsoft.com/office/powerpoint/2010/main" val="2172557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p:txBody>
          <a:bodyPr/>
          <a:lstStyle/>
          <a:p>
            <a:endParaRPr lang="pt-BR" dirty="0"/>
          </a:p>
        </p:txBody>
      </p:sp>
      <p:sp>
        <p:nvSpPr>
          <p:cNvPr id="7" name="Espaço Reservado para Texto 6"/>
          <p:cNvSpPr>
            <a:spLocks noGrp="1"/>
          </p:cNvSpPr>
          <p:nvPr>
            <p:ph type="body" idx="1"/>
          </p:nvPr>
        </p:nvSpPr>
        <p:spPr/>
        <p:txBody>
          <a:bodyPr/>
          <a:lstStyle/>
          <a:p>
            <a:endParaRPr lang="pt-BR"/>
          </a:p>
        </p:txBody>
      </p:sp>
      <p:pic>
        <p:nvPicPr>
          <p:cNvPr id="11" name="Espaço Reservado para Conteúdo 10"/>
          <p:cNvPicPr>
            <a:picLocks noGrp="1" noChangeAspect="1"/>
          </p:cNvPicPr>
          <p:nvPr>
            <p:ph sz="half" idx="2"/>
          </p:nvPr>
        </p:nvPicPr>
        <p:blipFill rotWithShape="1">
          <a:blip r:embed="rId3" cstate="screen">
            <a:extLst>
              <a:ext uri="{28A0092B-C50C-407E-A947-70E740481C1C}">
                <a14:useLocalDpi xmlns:a14="http://schemas.microsoft.com/office/drawing/2010/main"/>
              </a:ext>
            </a:extLst>
          </a:blip>
          <a:srcRect/>
          <a:stretch/>
        </p:blipFill>
        <p:spPr>
          <a:xfrm>
            <a:off x="0" y="0"/>
            <a:ext cx="3794125" cy="3399361"/>
          </a:xfrm>
        </p:spPr>
      </p:pic>
      <p:sp>
        <p:nvSpPr>
          <p:cNvPr id="9" name="Espaço Reservado para Texto 8"/>
          <p:cNvSpPr>
            <a:spLocks noGrp="1"/>
          </p:cNvSpPr>
          <p:nvPr>
            <p:ph type="body" sz="quarter" idx="3"/>
          </p:nvPr>
        </p:nvSpPr>
        <p:spPr/>
        <p:txBody>
          <a:bodyPr/>
          <a:lstStyle/>
          <a:p>
            <a:endParaRPr lang="pt-BR"/>
          </a:p>
        </p:txBody>
      </p:sp>
      <p:pic>
        <p:nvPicPr>
          <p:cNvPr id="12" name="Espaço Reservado para Conteúdo 11"/>
          <p:cNvPicPr>
            <a:picLocks noGrp="1" noChangeAspect="1"/>
          </p:cNvPicPr>
          <p:nvPr>
            <p:ph sz="quarter" idx="4"/>
          </p:nvPr>
        </p:nvPicPr>
        <p:blipFill>
          <a:blip r:embed="rId4" cstate="print">
            <a:extLst>
              <a:ext uri="{28A0092B-C50C-407E-A947-70E740481C1C}">
                <a14:useLocalDpi xmlns:a14="http://schemas.microsoft.com/office/drawing/2010/main"/>
              </a:ext>
            </a:extLst>
          </a:blip>
          <a:stretch>
            <a:fillRect/>
          </a:stretch>
        </p:blipFill>
        <p:spPr>
          <a:xfrm>
            <a:off x="7943389" y="-9524"/>
            <a:ext cx="4248611" cy="3186458"/>
          </a:xfrm>
        </p:spPr>
      </p:pic>
      <p:pic>
        <p:nvPicPr>
          <p:cNvPr id="13" name="Imagem 12"/>
          <p:cNvPicPr>
            <a:picLocks noChangeAspect="1"/>
          </p:cNvPicPr>
          <p:nvPr/>
        </p:nvPicPr>
        <p:blipFill rotWithShape="1">
          <a:blip r:embed="rId5" cstate="screen">
            <a:extLst>
              <a:ext uri="{28A0092B-C50C-407E-A947-70E740481C1C}">
                <a14:useLocalDpi xmlns:a14="http://schemas.microsoft.com/office/drawing/2010/main"/>
              </a:ext>
            </a:extLst>
          </a:blip>
          <a:srcRect t="-448" b="-1"/>
          <a:stretch/>
        </p:blipFill>
        <p:spPr>
          <a:xfrm>
            <a:off x="3839932" y="3176934"/>
            <a:ext cx="4057650" cy="3552131"/>
          </a:xfrm>
          <a:prstGeom prst="rect">
            <a:avLst/>
          </a:prstGeom>
        </p:spPr>
      </p:pic>
      <p:sp>
        <p:nvSpPr>
          <p:cNvPr id="14" name="Espaço Reservado para Número de Slide 13"/>
          <p:cNvSpPr>
            <a:spLocks noGrp="1"/>
          </p:cNvSpPr>
          <p:nvPr>
            <p:ph type="sldNum" sz="quarter" idx="12"/>
          </p:nvPr>
        </p:nvSpPr>
        <p:spPr/>
        <p:txBody>
          <a:bodyPr/>
          <a:lstStyle/>
          <a:p>
            <a:fld id="{53D13616-75D6-44DD-B940-31A8717A092B}" type="slidenum">
              <a:rPr lang="pt-BR" smtClean="0"/>
              <a:pPr/>
              <a:t>4</a:t>
            </a:fld>
            <a:endParaRPr lang="pt-BR"/>
          </a:p>
        </p:txBody>
      </p:sp>
    </p:spTree>
    <p:extLst>
      <p:ext uri="{BB962C8B-B14F-4D97-AF65-F5344CB8AC3E}">
        <p14:creationId xmlns:p14="http://schemas.microsoft.com/office/powerpoint/2010/main" val="38632182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ço Reservado para Conteúdo 5"/>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l="-1071"/>
          <a:stretch/>
        </p:blipFill>
        <p:spPr>
          <a:xfrm>
            <a:off x="-130629" y="0"/>
            <a:ext cx="12322629" cy="6858000"/>
          </a:xfrm>
        </p:spPr>
      </p:pic>
      <p:sp>
        <p:nvSpPr>
          <p:cNvPr id="2" name="Título 1"/>
          <p:cNvSpPr>
            <a:spLocks noGrp="1"/>
          </p:cNvSpPr>
          <p:nvPr>
            <p:ph type="title"/>
          </p:nvPr>
        </p:nvSpPr>
        <p:spPr>
          <a:xfrm>
            <a:off x="4248150" y="762000"/>
            <a:ext cx="10887075" cy="854075"/>
          </a:xfrm>
        </p:spPr>
        <p:txBody>
          <a:bodyPr/>
          <a:lstStyle/>
          <a:p>
            <a:r>
              <a:rPr lang="pt-BR" b="1" dirty="0" err="1"/>
              <a:t>Canine</a:t>
            </a:r>
            <a:r>
              <a:rPr lang="pt-BR" b="1" dirty="0"/>
              <a:t> </a:t>
            </a:r>
            <a:r>
              <a:rPr lang="pt-BR" b="1" dirty="0" err="1"/>
              <a:t>and</a:t>
            </a:r>
            <a:r>
              <a:rPr lang="pt-BR" b="1" dirty="0"/>
              <a:t> </a:t>
            </a:r>
            <a:r>
              <a:rPr lang="pt-BR" b="1" dirty="0" err="1"/>
              <a:t>feline</a:t>
            </a:r>
            <a:r>
              <a:rPr lang="pt-BR" b="1" dirty="0"/>
              <a:t> </a:t>
            </a:r>
            <a:r>
              <a:rPr lang="pt-BR" b="1" dirty="0" err="1"/>
              <a:t>population</a:t>
            </a:r>
            <a:r>
              <a:rPr lang="pt-BR" b="1" dirty="0"/>
              <a:t> management:</a:t>
            </a:r>
          </a:p>
        </p:txBody>
      </p:sp>
      <p:sp>
        <p:nvSpPr>
          <p:cNvPr id="5" name="Espaço Reservado para Número de Slide 4"/>
          <p:cNvSpPr>
            <a:spLocks noGrp="1"/>
          </p:cNvSpPr>
          <p:nvPr>
            <p:ph type="sldNum" sz="quarter" idx="12"/>
          </p:nvPr>
        </p:nvSpPr>
        <p:spPr/>
        <p:txBody>
          <a:bodyPr/>
          <a:lstStyle/>
          <a:p>
            <a:fld id="{53D13616-75D6-44DD-B940-31A8717A092B}" type="slidenum">
              <a:rPr lang="pt-BR" smtClean="0"/>
              <a:pPr/>
              <a:t>5</a:t>
            </a:fld>
            <a:endParaRPr lang="pt-BR"/>
          </a:p>
        </p:txBody>
      </p:sp>
      <p:sp>
        <p:nvSpPr>
          <p:cNvPr id="8" name="Retângulo 7"/>
          <p:cNvSpPr/>
          <p:nvPr/>
        </p:nvSpPr>
        <p:spPr>
          <a:xfrm>
            <a:off x="66675" y="5368925"/>
            <a:ext cx="2802733" cy="135255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285750" indent="-285750">
              <a:buFont typeface="Arial" panose="020B0604020202020204" pitchFamily="34" charset="0"/>
              <a:buChar char="•"/>
            </a:pPr>
            <a:r>
              <a:rPr lang="en-US" sz="2400" dirty="0"/>
              <a:t>socially accepted</a:t>
            </a:r>
          </a:p>
          <a:p>
            <a:pPr marL="285750" indent="-285750">
              <a:buFont typeface="Arial" panose="020B0604020202020204" pitchFamily="34" charset="0"/>
              <a:buChar char="•"/>
            </a:pPr>
            <a:r>
              <a:rPr lang="en-US" sz="2400" dirty="0"/>
              <a:t>environmentally sustainable</a:t>
            </a:r>
            <a:endParaRPr lang="pt-BR" sz="2400" dirty="0"/>
          </a:p>
        </p:txBody>
      </p:sp>
      <p:sp>
        <p:nvSpPr>
          <p:cNvPr id="10" name="CaixaDeTexto 9"/>
          <p:cNvSpPr txBox="1"/>
          <p:nvPr/>
        </p:nvSpPr>
        <p:spPr>
          <a:xfrm>
            <a:off x="819150" y="1616075"/>
            <a:ext cx="5905500" cy="954107"/>
          </a:xfrm>
          <a:prstGeom prst="rect">
            <a:avLst/>
          </a:prstGeom>
          <a:noFill/>
        </p:spPr>
        <p:txBody>
          <a:bodyPr wrap="square" rtlCol="0">
            <a:spAutoFit/>
          </a:bodyPr>
          <a:lstStyle/>
          <a:p>
            <a:r>
              <a:rPr lang="pt-BR" sz="1400" dirty="0"/>
              <a:t>Garcia RCM, Calderón N, Ferreira F. </a:t>
            </a:r>
            <a:r>
              <a:rPr lang="en-US" sz="1400" b="1" dirty="0"/>
              <a:t>Consolidation of international guidelines for the management of canine populations in urban areas and proposal of performance indicators</a:t>
            </a:r>
            <a:r>
              <a:rPr lang="en-US" sz="1400" dirty="0"/>
              <a:t>.</a:t>
            </a:r>
            <a:endParaRPr lang="pt-BR" sz="1400" dirty="0"/>
          </a:p>
          <a:p>
            <a:pPr lvl="0"/>
            <a:r>
              <a:rPr lang="pt-BR" sz="1400" i="1" dirty="0" err="1"/>
              <a:t>Rev</a:t>
            </a:r>
            <a:r>
              <a:rPr lang="pt-BR" sz="1400" i="1" dirty="0"/>
              <a:t> Panam </a:t>
            </a:r>
            <a:r>
              <a:rPr lang="pt-BR" sz="1400" i="1" dirty="0" err="1"/>
              <a:t>Salud</a:t>
            </a:r>
            <a:r>
              <a:rPr lang="pt-BR" sz="1400" i="1" dirty="0"/>
              <a:t> Publica</a:t>
            </a:r>
            <a:r>
              <a:rPr lang="pt-BR" sz="1400" dirty="0"/>
              <a:t>. 2012;32(2):140-4. </a:t>
            </a:r>
            <a:endParaRPr lang="pt-BR" sz="1400" b="1" dirty="0"/>
          </a:p>
        </p:txBody>
      </p:sp>
    </p:spTree>
    <p:extLst>
      <p:ext uri="{BB962C8B-B14F-4D97-AF65-F5344CB8AC3E}">
        <p14:creationId xmlns:p14="http://schemas.microsoft.com/office/powerpoint/2010/main" val="37214473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ço Reservado para Conteúdo 5"/>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l="-1071"/>
          <a:stretch/>
        </p:blipFill>
        <p:spPr>
          <a:xfrm>
            <a:off x="-130629" y="0"/>
            <a:ext cx="12322629" cy="6858000"/>
          </a:xfrm>
        </p:spPr>
      </p:pic>
      <p:sp>
        <p:nvSpPr>
          <p:cNvPr id="2" name="Título 1"/>
          <p:cNvSpPr>
            <a:spLocks noGrp="1"/>
          </p:cNvSpPr>
          <p:nvPr>
            <p:ph type="title"/>
          </p:nvPr>
        </p:nvSpPr>
        <p:spPr>
          <a:xfrm>
            <a:off x="4248150" y="762000"/>
            <a:ext cx="10887075" cy="854075"/>
          </a:xfrm>
        </p:spPr>
        <p:txBody>
          <a:bodyPr/>
          <a:lstStyle/>
          <a:p>
            <a:r>
              <a:rPr lang="pt-BR" b="1" dirty="0" err="1"/>
              <a:t>Canine</a:t>
            </a:r>
            <a:r>
              <a:rPr lang="pt-BR" b="1" dirty="0"/>
              <a:t> </a:t>
            </a:r>
            <a:r>
              <a:rPr lang="pt-BR" b="1" dirty="0" err="1"/>
              <a:t>and</a:t>
            </a:r>
            <a:r>
              <a:rPr lang="pt-BR" b="1" dirty="0"/>
              <a:t> </a:t>
            </a:r>
            <a:r>
              <a:rPr lang="pt-BR" b="1" dirty="0" err="1"/>
              <a:t>feline</a:t>
            </a:r>
            <a:r>
              <a:rPr lang="pt-BR" b="1" dirty="0"/>
              <a:t> </a:t>
            </a:r>
            <a:r>
              <a:rPr lang="pt-BR" b="1" dirty="0" err="1"/>
              <a:t>population</a:t>
            </a:r>
            <a:r>
              <a:rPr lang="pt-BR" b="1" dirty="0"/>
              <a:t> management:</a:t>
            </a:r>
          </a:p>
        </p:txBody>
      </p:sp>
      <p:sp>
        <p:nvSpPr>
          <p:cNvPr id="5" name="Espaço Reservado para Número de Slide 4"/>
          <p:cNvSpPr>
            <a:spLocks noGrp="1"/>
          </p:cNvSpPr>
          <p:nvPr>
            <p:ph type="sldNum" sz="quarter" idx="12"/>
          </p:nvPr>
        </p:nvSpPr>
        <p:spPr/>
        <p:txBody>
          <a:bodyPr/>
          <a:lstStyle/>
          <a:p>
            <a:fld id="{53D13616-75D6-44DD-B940-31A8717A092B}" type="slidenum">
              <a:rPr lang="pt-BR" smtClean="0"/>
              <a:pPr/>
              <a:t>6</a:t>
            </a:fld>
            <a:endParaRPr lang="pt-BR"/>
          </a:p>
        </p:txBody>
      </p:sp>
      <p:sp>
        <p:nvSpPr>
          <p:cNvPr id="7" name="Retângulo 6"/>
          <p:cNvSpPr/>
          <p:nvPr/>
        </p:nvSpPr>
        <p:spPr>
          <a:xfrm>
            <a:off x="66675" y="5368925"/>
            <a:ext cx="2802733" cy="135255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285750" indent="-285750">
              <a:buFont typeface="Arial" panose="020B0604020202020204" pitchFamily="34" charset="0"/>
              <a:buChar char="•"/>
            </a:pPr>
            <a:r>
              <a:rPr lang="en-US" sz="2400" dirty="0"/>
              <a:t>socially accepted</a:t>
            </a:r>
          </a:p>
          <a:p>
            <a:pPr marL="285750" indent="-285750">
              <a:buFont typeface="Arial" panose="020B0604020202020204" pitchFamily="34" charset="0"/>
              <a:buChar char="•"/>
            </a:pPr>
            <a:r>
              <a:rPr lang="en-US" sz="2400" dirty="0"/>
              <a:t>environmentally sustainable</a:t>
            </a:r>
            <a:endParaRPr lang="pt-BR" sz="2400" dirty="0"/>
          </a:p>
        </p:txBody>
      </p:sp>
      <p:sp>
        <p:nvSpPr>
          <p:cNvPr id="3" name="Seta para a direita 2"/>
          <p:cNvSpPr/>
          <p:nvPr/>
        </p:nvSpPr>
        <p:spPr>
          <a:xfrm>
            <a:off x="3405187" y="5551487"/>
            <a:ext cx="2262188" cy="987425"/>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pt-BR"/>
          </a:p>
        </p:txBody>
      </p:sp>
      <p:sp>
        <p:nvSpPr>
          <p:cNvPr id="4" name="Retângulo 3"/>
          <p:cNvSpPr/>
          <p:nvPr/>
        </p:nvSpPr>
        <p:spPr>
          <a:xfrm>
            <a:off x="6096001" y="5368925"/>
            <a:ext cx="6096000" cy="135255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marL="342900" lvl="0" indent="-342900">
              <a:buFont typeface="+mj-lt"/>
              <a:buAutoNum type="arabicPeriod"/>
            </a:pPr>
            <a:r>
              <a:rPr lang="en-US" sz="2400" dirty="0">
                <a:solidFill>
                  <a:schemeClr val="tx1"/>
                </a:solidFill>
              </a:rPr>
              <a:t>promoting community health, </a:t>
            </a:r>
            <a:endParaRPr lang="pt-BR" sz="2400" dirty="0">
              <a:solidFill>
                <a:schemeClr val="tx1"/>
              </a:solidFill>
            </a:endParaRPr>
          </a:p>
          <a:p>
            <a:pPr marL="342900" lvl="0" indent="-342900">
              <a:buFont typeface="+mj-lt"/>
              <a:buAutoNum type="arabicPeriod"/>
            </a:pPr>
            <a:r>
              <a:rPr lang="en-US" sz="2400" dirty="0">
                <a:solidFill>
                  <a:schemeClr val="tx1"/>
                </a:solidFill>
              </a:rPr>
              <a:t>human and animal welfare and </a:t>
            </a:r>
            <a:endParaRPr lang="pt-BR" sz="2400" dirty="0">
              <a:solidFill>
                <a:schemeClr val="tx1"/>
              </a:solidFill>
            </a:endParaRPr>
          </a:p>
          <a:p>
            <a:pPr marL="342900" lvl="0" indent="-342900">
              <a:buFont typeface="+mj-lt"/>
              <a:buAutoNum type="arabicPeriod"/>
            </a:pPr>
            <a:r>
              <a:rPr lang="en-US" sz="2400" dirty="0">
                <a:solidFill>
                  <a:schemeClr val="tx1"/>
                </a:solidFill>
              </a:rPr>
              <a:t>maintenance of the environmental balance</a:t>
            </a:r>
            <a:endParaRPr lang="pt-BR" sz="2400" dirty="0"/>
          </a:p>
        </p:txBody>
      </p:sp>
      <p:sp>
        <p:nvSpPr>
          <p:cNvPr id="9" name="CaixaDeTexto 8"/>
          <p:cNvSpPr txBox="1"/>
          <p:nvPr/>
        </p:nvSpPr>
        <p:spPr>
          <a:xfrm>
            <a:off x="819150" y="1616075"/>
            <a:ext cx="5905500" cy="954107"/>
          </a:xfrm>
          <a:prstGeom prst="rect">
            <a:avLst/>
          </a:prstGeom>
          <a:noFill/>
        </p:spPr>
        <p:txBody>
          <a:bodyPr wrap="square" rtlCol="0">
            <a:spAutoFit/>
          </a:bodyPr>
          <a:lstStyle/>
          <a:p>
            <a:r>
              <a:rPr lang="pt-BR" sz="1400" dirty="0"/>
              <a:t>Garcia RCM, Calderón N, Ferreira F. </a:t>
            </a:r>
            <a:r>
              <a:rPr lang="en-US" sz="1400" b="1" dirty="0"/>
              <a:t>Consolidation of international guidelines for the management of canine populations in urban areas and proposal of performance indicators</a:t>
            </a:r>
            <a:r>
              <a:rPr lang="en-US" sz="1400" dirty="0"/>
              <a:t>.</a:t>
            </a:r>
            <a:endParaRPr lang="pt-BR" sz="1400" dirty="0"/>
          </a:p>
          <a:p>
            <a:pPr lvl="0"/>
            <a:r>
              <a:rPr lang="pt-BR" sz="1400" i="1" dirty="0" err="1"/>
              <a:t>Rev</a:t>
            </a:r>
            <a:r>
              <a:rPr lang="pt-BR" sz="1400" i="1" dirty="0"/>
              <a:t> Panam </a:t>
            </a:r>
            <a:r>
              <a:rPr lang="pt-BR" sz="1400" i="1" dirty="0" err="1"/>
              <a:t>Salud</a:t>
            </a:r>
            <a:r>
              <a:rPr lang="pt-BR" sz="1400" i="1" dirty="0"/>
              <a:t> Publica</a:t>
            </a:r>
            <a:r>
              <a:rPr lang="pt-BR" sz="1400" dirty="0"/>
              <a:t>. 2012;32(2):140-4. </a:t>
            </a:r>
            <a:endParaRPr lang="pt-BR" sz="1400" b="1" dirty="0"/>
          </a:p>
        </p:txBody>
      </p:sp>
    </p:spTree>
    <p:extLst>
      <p:ext uri="{BB962C8B-B14F-4D97-AF65-F5344CB8AC3E}">
        <p14:creationId xmlns:p14="http://schemas.microsoft.com/office/powerpoint/2010/main" val="4249371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dirty="0"/>
          </a:p>
        </p:txBody>
      </p:sp>
      <p:pic>
        <p:nvPicPr>
          <p:cNvPr id="6" name="Espaço Reservado para Conteúdo 5"/>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0" y="0"/>
            <a:ext cx="12192000" cy="7021286"/>
          </a:xfrm>
        </p:spPr>
      </p:pic>
      <p:sp>
        <p:nvSpPr>
          <p:cNvPr id="4" name="Espaço Reservado para Texto 3"/>
          <p:cNvSpPr>
            <a:spLocks noGrp="1"/>
          </p:cNvSpPr>
          <p:nvPr>
            <p:ph type="body" sz="half" idx="2"/>
          </p:nvPr>
        </p:nvSpPr>
        <p:spPr/>
        <p:txBody>
          <a:bodyPr/>
          <a:lstStyle/>
          <a:p>
            <a:endParaRPr lang="pt-BR" dirty="0"/>
          </a:p>
        </p:txBody>
      </p:sp>
      <p:sp>
        <p:nvSpPr>
          <p:cNvPr id="5" name="Espaço Reservado para Número de Slide 4"/>
          <p:cNvSpPr>
            <a:spLocks noGrp="1"/>
          </p:cNvSpPr>
          <p:nvPr>
            <p:ph type="sldNum" sz="quarter" idx="12"/>
          </p:nvPr>
        </p:nvSpPr>
        <p:spPr/>
        <p:txBody>
          <a:bodyPr/>
          <a:lstStyle/>
          <a:p>
            <a:fld id="{53D13616-75D6-44DD-B940-31A8717A092B}" type="slidenum">
              <a:rPr lang="pt-BR" smtClean="0"/>
              <a:pPr/>
              <a:t>7</a:t>
            </a:fld>
            <a:endParaRPr lang="pt-BR"/>
          </a:p>
        </p:txBody>
      </p:sp>
      <p:graphicFrame>
        <p:nvGraphicFramePr>
          <p:cNvPr id="11" name="Diagrama 10"/>
          <p:cNvGraphicFramePr/>
          <p:nvPr>
            <p:extLst>
              <p:ext uri="{D42A27DB-BD31-4B8C-83A1-F6EECF244321}">
                <p14:modId xmlns:p14="http://schemas.microsoft.com/office/powerpoint/2010/main" val="1946464439"/>
              </p:ext>
            </p:extLst>
          </p:nvPr>
        </p:nvGraphicFramePr>
        <p:xfrm>
          <a:off x="4546600" y="-160867"/>
          <a:ext cx="8331200" cy="669977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549419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spaço Reservado para Conteúdo 7"/>
          <p:cNvPicPr>
            <a:picLocks noGrp="1" noChangeAspect="1"/>
          </p:cNvPicPr>
          <p:nvPr>
            <p:ph sz="half" idx="2"/>
          </p:nvPr>
        </p:nvPicPr>
        <p:blipFill rotWithShape="1">
          <a:blip r:embed="rId3" cstate="screen">
            <a:extLst>
              <a:ext uri="{28A0092B-C50C-407E-A947-70E740481C1C}">
                <a14:useLocalDpi xmlns:a14="http://schemas.microsoft.com/office/drawing/2010/main"/>
              </a:ext>
            </a:extLst>
          </a:blip>
          <a:srcRect/>
          <a:stretch/>
        </p:blipFill>
        <p:spPr>
          <a:xfrm>
            <a:off x="1162050" y="623723"/>
            <a:ext cx="4094162" cy="5722518"/>
          </a:xfrm>
          <a:prstGeom prst="rect">
            <a:avLst/>
          </a:prstGeom>
        </p:spPr>
      </p:pic>
      <p:pic>
        <p:nvPicPr>
          <p:cNvPr id="9" name="Imagem 8"/>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252998" y="2197937"/>
            <a:ext cx="6715203" cy="2446252"/>
          </a:xfrm>
          <a:prstGeom prst="rect">
            <a:avLst/>
          </a:prstGeom>
        </p:spPr>
      </p:pic>
      <p:sp>
        <p:nvSpPr>
          <p:cNvPr id="7" name="Espaço Reservado para Número de Slide 6"/>
          <p:cNvSpPr>
            <a:spLocks noGrp="1"/>
          </p:cNvSpPr>
          <p:nvPr>
            <p:ph type="sldNum" sz="quarter" idx="12"/>
          </p:nvPr>
        </p:nvSpPr>
        <p:spPr/>
        <p:txBody>
          <a:bodyPr/>
          <a:lstStyle/>
          <a:p>
            <a:fld id="{53D13616-75D6-44DD-B940-31A8717A092B}" type="slidenum">
              <a:rPr lang="pt-BR" smtClean="0"/>
              <a:pPr/>
              <a:t>8</a:t>
            </a:fld>
            <a:endParaRPr lang="pt-BR"/>
          </a:p>
        </p:txBody>
      </p:sp>
      <p:sp>
        <p:nvSpPr>
          <p:cNvPr id="10" name="Título 9"/>
          <p:cNvSpPr>
            <a:spLocks noGrp="1"/>
          </p:cNvSpPr>
          <p:nvPr>
            <p:ph type="title"/>
          </p:nvPr>
        </p:nvSpPr>
        <p:spPr/>
        <p:txBody>
          <a:bodyPr/>
          <a:lstStyle/>
          <a:p>
            <a:endParaRPr lang="pt-BR" dirty="0"/>
          </a:p>
        </p:txBody>
      </p:sp>
    </p:spTree>
    <p:extLst>
      <p:ext uri="{BB962C8B-B14F-4D97-AF65-F5344CB8AC3E}">
        <p14:creationId xmlns:p14="http://schemas.microsoft.com/office/powerpoint/2010/main" val="12319835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b="1" dirty="0"/>
              <a:t>OBJECTIVE</a:t>
            </a:r>
            <a:endParaRPr lang="pt-BR" dirty="0"/>
          </a:p>
        </p:txBody>
      </p:sp>
      <p:sp>
        <p:nvSpPr>
          <p:cNvPr id="3" name="Espaço Reservado para Conteúdo 2"/>
          <p:cNvSpPr>
            <a:spLocks noGrp="1"/>
          </p:cNvSpPr>
          <p:nvPr>
            <p:ph idx="1"/>
          </p:nvPr>
        </p:nvSpPr>
        <p:spPr/>
        <p:txBody>
          <a:bodyPr/>
          <a:lstStyle/>
          <a:p>
            <a:r>
              <a:rPr lang="en-US"/>
              <a:t>To characterize canine and feline populations and to evaluate the impact of a canine and feline surgical reproductive control program in an area of São Paulo city, Brazil. </a:t>
            </a:r>
            <a:endParaRPr lang="pt-BR"/>
          </a:p>
          <a:p>
            <a:endParaRPr lang="pt-BR" dirty="0"/>
          </a:p>
        </p:txBody>
      </p:sp>
      <p:pic>
        <p:nvPicPr>
          <p:cNvPr id="2050" name="Picture 2" descr="Map of Brasil"/>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r="26679" b="1208"/>
          <a:stretch/>
        </p:blipFill>
        <p:spPr bwMode="auto">
          <a:xfrm>
            <a:off x="3701756" y="3673916"/>
            <a:ext cx="3575720" cy="2503047"/>
          </a:xfrm>
          <a:prstGeom prst="rect">
            <a:avLst/>
          </a:prstGeom>
          <a:noFill/>
          <a:extLst>
            <a:ext uri="{909E8E84-426E-40DD-AFC4-6F175D3DCCD1}">
              <a14:hiddenFill xmlns:a14="http://schemas.microsoft.com/office/drawing/2010/main">
                <a:solidFill>
                  <a:srgbClr val="FFFFFF"/>
                </a:solidFill>
              </a14:hiddenFill>
            </a:ext>
          </a:extLst>
        </p:spPr>
      </p:pic>
      <p:sp>
        <p:nvSpPr>
          <p:cNvPr id="4" name="Espaço Reservado para Número de Slide 3"/>
          <p:cNvSpPr>
            <a:spLocks noGrp="1"/>
          </p:cNvSpPr>
          <p:nvPr>
            <p:ph type="sldNum" sz="quarter" idx="12"/>
          </p:nvPr>
        </p:nvSpPr>
        <p:spPr/>
        <p:txBody>
          <a:bodyPr/>
          <a:lstStyle/>
          <a:p>
            <a:fld id="{53D13616-75D6-44DD-B940-31A8717A092B}" type="slidenum">
              <a:rPr lang="pt-BR" smtClean="0"/>
              <a:pPr/>
              <a:t>9</a:t>
            </a:fld>
            <a:endParaRPr lang="pt-BR"/>
          </a:p>
        </p:txBody>
      </p:sp>
      <p:sp>
        <p:nvSpPr>
          <p:cNvPr id="6" name="Seta para baixo 5"/>
          <p:cNvSpPr/>
          <p:nvPr/>
        </p:nvSpPr>
        <p:spPr>
          <a:xfrm rot="8452378">
            <a:off x="6515118" y="5463086"/>
            <a:ext cx="292815" cy="699971"/>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749608594"/>
      </p:ext>
    </p:extLst>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2069</TotalTime>
  <Words>2236</Words>
  <Application>Microsoft Office PowerPoint</Application>
  <PresentationFormat>Widescreen</PresentationFormat>
  <Paragraphs>247</Paragraphs>
  <Slides>34</Slides>
  <Notes>32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Calibri Light</vt:lpstr>
      <vt:lpstr>Times New Roman</vt:lpstr>
      <vt:lpstr>Tema do Office</vt:lpstr>
      <vt:lpstr>Characterization and reproductive control program of pet population in São Paulo, Brazil. </vt:lpstr>
      <vt:lpstr>Acknowledgment</vt:lpstr>
      <vt:lpstr>Ethics Committee</vt:lpstr>
      <vt:lpstr>PowerPoint Presentation</vt:lpstr>
      <vt:lpstr>Canine and feline population management:</vt:lpstr>
      <vt:lpstr>Canine and feline population management:</vt:lpstr>
      <vt:lpstr>PowerPoint Presentation</vt:lpstr>
      <vt:lpstr>PowerPoint Presentation</vt:lpstr>
      <vt:lpstr>OBJECTIVE</vt:lpstr>
      <vt:lpstr>METHODS</vt:lpstr>
      <vt:lpstr>PowerPoint Presentation</vt:lpstr>
      <vt:lpstr>PowerPoint Presentation</vt:lpstr>
      <vt:lpstr>PowerPoint Presentation</vt:lpstr>
      <vt:lpstr>Census were used to:</vt:lpstr>
      <vt:lpstr>PowerPoint Presentation</vt:lpstr>
      <vt:lpstr>PowerPoint Presentation</vt:lpstr>
      <vt:lpstr>Results and Discussion</vt:lpstr>
      <vt:lpstr>PowerPoint Presentation</vt:lpstr>
      <vt:lpstr>PowerPoint Presentation</vt:lpstr>
      <vt:lpstr>PowerPoint Presentation</vt:lpstr>
      <vt:lpstr>PowerPoint Presentation</vt:lpstr>
      <vt:lpstr>PowerPoint Presentation</vt:lpstr>
      <vt:lpstr>Population turnover: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Birth rates decreases:  </vt:lpstr>
      <vt:lpstr>Conclusions</vt:lpstr>
      <vt:lpstr>Thanks!’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Characterization and reproductive control program of pet population in São Paulo, Brazil.</dc:title>
  <dc:creator>RITA DE CASSIA MARIA GARCIA</dc:creator>
  <cp:lastModifiedBy>Ellie Parravani</cp:lastModifiedBy>
  <cp:revision>61</cp:revision>
  <dcterms:created xsi:type="dcterms:W3CDTF">2015-02-15T12:31:09Z</dcterms:created>
  <dcterms:modified xsi:type="dcterms:W3CDTF">2017-07-28T15:33:43Z</dcterms:modified>
</cp:coreProperties>
</file>