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5"/>
  </p:notesMasterIdLst>
  <p:sldIdLst>
    <p:sldId id="304" r:id="rId2"/>
    <p:sldId id="300" r:id="rId3"/>
    <p:sldId id="307" r:id="rId4"/>
    <p:sldId id="280" r:id="rId5"/>
    <p:sldId id="309" r:id="rId6"/>
    <p:sldId id="284" r:id="rId7"/>
    <p:sldId id="279" r:id="rId8"/>
    <p:sldId id="288" r:id="rId9"/>
    <p:sldId id="281" r:id="rId10"/>
    <p:sldId id="282" r:id="rId11"/>
    <p:sldId id="283" r:id="rId12"/>
    <p:sldId id="264" r:id="rId13"/>
    <p:sldId id="287" r:id="rId14"/>
    <p:sldId id="289" r:id="rId15"/>
    <p:sldId id="290" r:id="rId16"/>
    <p:sldId id="291" r:id="rId17"/>
    <p:sldId id="292" r:id="rId18"/>
    <p:sldId id="310" r:id="rId19"/>
    <p:sldId id="293" r:id="rId20"/>
    <p:sldId id="294" r:id="rId21"/>
    <p:sldId id="269" r:id="rId22"/>
    <p:sldId id="295" r:id="rId23"/>
    <p:sldId id="301" r:id="rId24"/>
    <p:sldId id="263" r:id="rId25"/>
    <p:sldId id="308" r:id="rId26"/>
    <p:sldId id="305" r:id="rId27"/>
    <p:sldId id="303" r:id="rId28"/>
    <p:sldId id="276" r:id="rId29"/>
    <p:sldId id="285" r:id="rId30"/>
    <p:sldId id="296" r:id="rId31"/>
    <p:sldId id="298" r:id="rId32"/>
    <p:sldId id="299" r:id="rId33"/>
    <p:sldId id="278" r:id="rId3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9D9D9"/>
    <a:srgbClr val="990033"/>
    <a:srgbClr val="000000"/>
    <a:srgbClr val="C0C0C0"/>
    <a:srgbClr val="D99694"/>
    <a:srgbClr val="FF6600"/>
    <a:srgbClr val="F8F8F8"/>
    <a:srgbClr val="8A29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4671" autoAdjust="0"/>
  </p:normalViewPr>
  <p:slideViewPr>
    <p:cSldViewPr>
      <p:cViewPr varScale="1">
        <p:scale>
          <a:sx n="90" d="100"/>
          <a:sy n="90" d="100"/>
        </p:scale>
        <p:origin x="75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LQ\AppData\Local\Temp\results-survey963278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>
                <a:latin typeface="Cambria" panose="02040503050406030204" pitchFamily="18" charset="0"/>
              </a:defRPr>
            </a:pPr>
            <a:r>
              <a:rPr lang="en-GB" b="0" dirty="0">
                <a:latin typeface="Cambria" panose="02040503050406030204" pitchFamily="18" charset="0"/>
              </a:rPr>
              <a:t>1. Do you estimate the number of </a:t>
            </a:r>
            <a:r>
              <a:rPr lang="en-GB" b="0" u="sng" dirty="0">
                <a:latin typeface="Cambria" panose="02040503050406030204" pitchFamily="18" charset="0"/>
              </a:rPr>
              <a:t>owned dogs </a:t>
            </a:r>
            <a:r>
              <a:rPr lang="en-GB" b="0" dirty="0">
                <a:latin typeface="Cambria" panose="02040503050406030204" pitchFamily="18" charset="0"/>
              </a:rPr>
              <a:t>in your country</a:t>
            </a:r>
          </a:p>
        </c:rich>
      </c:tx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5269006999125112"/>
          <c:y val="0.46644138232720916"/>
          <c:w val="0.14381824146981631"/>
          <c:h val="0.24901793525809277"/>
        </c:manualLayout>
      </c:layout>
      <c:overlay val="0"/>
      <c:txPr>
        <a:bodyPr/>
        <a:lstStyle/>
        <a:p>
          <a:pPr>
            <a:defRPr sz="1800">
              <a:latin typeface="+mj-lt"/>
            </a:defRPr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http://oiestraydogs.izs.it/limesurvey/w/p2/index.html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http://oiestraydogs.izs.it/limesurvey/w/p2/index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2A1156-02E4-4AF5-A590-47F661DC2DF4}" type="doc">
      <dgm:prSet loTypeId="urn:microsoft.com/office/officeart/2008/layout/AccentedPicture" loCatId="picture" qsTypeId="urn:microsoft.com/office/officeart/2005/8/quickstyle/simple4" qsCatId="simple" csTypeId="urn:microsoft.com/office/officeart/2005/8/colors/accent1_2" csCatId="accent1" phldr="1"/>
      <dgm:spPr/>
    </dgm:pt>
    <dgm:pt modelId="{E4CAF2AD-C464-4EC0-9A1B-EB7897C015CE}">
      <dgm:prSet phldrT="[Texte]" custT="1"/>
      <dgm:spPr/>
      <dgm:t>
        <a:bodyPr/>
        <a:lstStyle/>
        <a:p>
          <a:r>
            <a:rPr lang="en-GB" sz="2000" dirty="0">
              <a:latin typeface="Cambria" panose="02040503050406030204" pitchFamily="18" charset="0"/>
            </a:rPr>
            <a:t>Objective</a:t>
          </a:r>
        </a:p>
      </dgm:t>
    </dgm:pt>
    <dgm:pt modelId="{90275B4D-3A56-45DC-82CF-87AD6FE9B772}" type="parTrans" cxnId="{DD0BCAED-6959-4797-A29C-C0D42101DF6F}">
      <dgm:prSet/>
      <dgm:spPr/>
      <dgm:t>
        <a:bodyPr/>
        <a:lstStyle/>
        <a:p>
          <a:endParaRPr lang="en-GB"/>
        </a:p>
      </dgm:t>
    </dgm:pt>
    <dgm:pt modelId="{67A2A85C-6462-4415-ACC1-0E573B1C0F1C}" type="sibTrans" cxnId="{DD0BCAED-6959-4797-A29C-C0D42101DF6F}">
      <dgm:prSet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DC275176-44DE-4D18-8A4A-E79F213BA4F4}">
      <dgm:prSet phldrT="[Texte]" custT="1"/>
      <dgm:spPr/>
      <dgm:t>
        <a:bodyPr/>
        <a:lstStyle/>
        <a:p>
          <a:r>
            <a:rPr lang="en-GB" sz="2400" dirty="0">
              <a:latin typeface="Cambria" panose="02040503050406030204" pitchFamily="18" charset="0"/>
            </a:rPr>
            <a:t>Governance</a:t>
          </a:r>
        </a:p>
        <a:p>
          <a:r>
            <a:rPr lang="en-GB" sz="1800" dirty="0">
              <a:latin typeface="Cambria" panose="02040503050406030204" pitchFamily="18" charset="0"/>
            </a:rPr>
            <a:t>- Steering Group</a:t>
          </a:r>
        </a:p>
        <a:p>
          <a:r>
            <a:rPr lang="en-GB" sz="1800" dirty="0">
              <a:latin typeface="Cambria" panose="02040503050406030204" pitchFamily="18" charset="0"/>
            </a:rPr>
            <a:t>- Secretariat (OIE SRR-Brussels)</a:t>
          </a:r>
        </a:p>
      </dgm:t>
    </dgm:pt>
    <dgm:pt modelId="{F240C9A7-7BC3-4383-8B1F-32FD6ED788C6}" type="parTrans" cxnId="{A3E0D12E-C405-4727-9028-1ACB36159262}">
      <dgm:prSet/>
      <dgm:spPr/>
      <dgm:t>
        <a:bodyPr/>
        <a:lstStyle/>
        <a:p>
          <a:endParaRPr lang="en-GB"/>
        </a:p>
      </dgm:t>
    </dgm:pt>
    <dgm:pt modelId="{4709CD12-2A5E-4AA1-9554-9C15717F9CC3}" type="sibTrans" cxnId="{A3E0D12E-C405-4727-9028-1ACB36159262}">
      <dgm:prSet/>
      <dgm:spPr/>
      <dgm:t>
        <a:bodyPr/>
        <a:lstStyle/>
        <a:p>
          <a:endParaRPr lang="en-GB"/>
        </a:p>
      </dgm:t>
    </dgm:pt>
    <dgm:pt modelId="{54A7E9D0-245F-4739-98F5-8AD4E6B9FD1E}">
      <dgm:prSet phldrT="[Texte]" custT="1"/>
      <dgm:spPr/>
      <dgm:t>
        <a:bodyPr/>
        <a:lstStyle/>
        <a:p>
          <a:r>
            <a:rPr lang="en-GB" sz="2400" dirty="0">
              <a:latin typeface="Cambria" panose="02040503050406030204" pitchFamily="18" charset="0"/>
            </a:rPr>
            <a:t>Action Plan</a:t>
          </a:r>
        </a:p>
        <a:p>
          <a:r>
            <a:rPr lang="en-GB" sz="1800" dirty="0">
              <a:latin typeface="Cambria" panose="02040503050406030204" pitchFamily="18" charset="0"/>
            </a:rPr>
            <a:t>- 2014-2016</a:t>
          </a:r>
        </a:p>
        <a:p>
          <a:r>
            <a:rPr lang="en-GB" sz="1800" dirty="0">
              <a:latin typeface="Cambria" panose="02040503050406030204" pitchFamily="18" charset="0"/>
            </a:rPr>
            <a:t>- 3 priorities: transport; slaughter; s</a:t>
          </a:r>
          <a:r>
            <a:rPr lang="en-GB" sz="1800" dirty="0">
              <a:solidFill>
                <a:srgbClr val="990033"/>
              </a:solidFill>
              <a:latin typeface="Cambria" panose="02040503050406030204" pitchFamily="18" charset="0"/>
            </a:rPr>
            <a:t>tray dog population  management</a:t>
          </a:r>
          <a:endParaRPr lang="en-GB" sz="1800" dirty="0">
            <a:latin typeface="Cambria" panose="02040503050406030204" pitchFamily="18" charset="0"/>
          </a:endParaRPr>
        </a:p>
      </dgm:t>
    </dgm:pt>
    <dgm:pt modelId="{6CA4F97D-9979-4663-BE8F-735E5BF0E8AA}" type="parTrans" cxnId="{4109B54B-46C0-4A3C-83A6-980A2EA9F117}">
      <dgm:prSet/>
      <dgm:spPr/>
      <dgm:t>
        <a:bodyPr/>
        <a:lstStyle/>
        <a:p>
          <a:endParaRPr lang="en-GB"/>
        </a:p>
      </dgm:t>
    </dgm:pt>
    <dgm:pt modelId="{65C48191-2222-41A9-8595-45A33CE608ED}" type="sibTrans" cxnId="{4109B54B-46C0-4A3C-83A6-980A2EA9F117}">
      <dgm:prSet/>
      <dgm:spPr/>
      <dgm:t>
        <a:bodyPr/>
        <a:lstStyle/>
        <a:p>
          <a:endParaRPr lang="en-GB"/>
        </a:p>
      </dgm:t>
    </dgm:pt>
    <dgm:pt modelId="{0CDA3432-6076-4F58-BF8E-17D65101C56C}">
      <dgm:prSet custT="1"/>
      <dgm:spPr/>
      <dgm:t>
        <a:bodyPr/>
        <a:lstStyle/>
        <a:p>
          <a:r>
            <a:rPr lang="en-GB" sz="2400" dirty="0">
              <a:solidFill>
                <a:schemeClr val="tx1"/>
              </a:solidFill>
              <a:latin typeface="Cambria" panose="02040503050406030204" pitchFamily="18" charset="0"/>
            </a:rPr>
            <a:t>Funding</a:t>
          </a:r>
        </a:p>
        <a:p>
          <a:r>
            <a:rPr lang="en-GB" sz="1800" dirty="0">
              <a:solidFill>
                <a:schemeClr val="tx1"/>
              </a:solidFill>
              <a:latin typeface="Cambria" panose="02040503050406030204" pitchFamily="18" charset="0"/>
            </a:rPr>
            <a:t>- European Commission, France, Germany, Switzerland, hosting countries </a:t>
          </a:r>
        </a:p>
      </dgm:t>
    </dgm:pt>
    <dgm:pt modelId="{36E93B6A-BE56-4169-B14D-EAFC2C776DF2}" type="parTrans" cxnId="{24A1CFD7-2CF9-4E9F-B6E7-43CB26BCBE31}">
      <dgm:prSet/>
      <dgm:spPr/>
      <dgm:t>
        <a:bodyPr/>
        <a:lstStyle/>
        <a:p>
          <a:endParaRPr lang="en-GB"/>
        </a:p>
      </dgm:t>
    </dgm:pt>
    <dgm:pt modelId="{12EB12DE-DD6B-4643-B60C-ADCFC1AF9780}" type="sibTrans" cxnId="{24A1CFD7-2CF9-4E9F-B6E7-43CB26BCBE31}">
      <dgm:prSet/>
      <dgm:spPr/>
      <dgm:t>
        <a:bodyPr/>
        <a:lstStyle/>
        <a:p>
          <a:endParaRPr lang="en-GB"/>
        </a:p>
      </dgm:t>
    </dgm:pt>
    <dgm:pt modelId="{5AD80A71-08B8-493D-B62C-7E79470886F3}" type="pres">
      <dgm:prSet presAssocID="{652A1156-02E4-4AF5-A590-47F661DC2DF4}" presName="Name0" presStyleCnt="0">
        <dgm:presLayoutVars>
          <dgm:dir/>
        </dgm:presLayoutVars>
      </dgm:prSet>
      <dgm:spPr/>
    </dgm:pt>
    <dgm:pt modelId="{956C7834-8957-47D8-943B-862F0A3B2374}" type="pres">
      <dgm:prSet presAssocID="{67A2A85C-6462-4415-ACC1-0E573B1C0F1C}" presName="picture_1" presStyleLbl="bgImgPlace1" presStyleIdx="0" presStyleCnt="1" custLinFactNeighborX="-10978" custLinFactNeighborY="-4829"/>
      <dgm:spPr/>
    </dgm:pt>
    <dgm:pt modelId="{B0A9C4F4-84C9-4C4D-83E4-C70F8A8D45D7}" type="pres">
      <dgm:prSet presAssocID="{E4CAF2AD-C464-4EC0-9A1B-EB7897C015CE}" presName="text_1" presStyleLbl="node1" presStyleIdx="0" presStyleCnt="0">
        <dgm:presLayoutVars>
          <dgm:bulletEnabled val="1"/>
        </dgm:presLayoutVars>
      </dgm:prSet>
      <dgm:spPr/>
    </dgm:pt>
    <dgm:pt modelId="{A4C2BDB9-B85E-4163-8C8D-9C46B421B475}" type="pres">
      <dgm:prSet presAssocID="{652A1156-02E4-4AF5-A590-47F661DC2DF4}" presName="linV" presStyleCnt="0"/>
      <dgm:spPr/>
    </dgm:pt>
    <dgm:pt modelId="{7DBD8776-B029-4989-87CE-A8DF12C73620}" type="pres">
      <dgm:prSet presAssocID="{DC275176-44DE-4D18-8A4A-E79F213BA4F4}" presName="pair" presStyleCnt="0"/>
      <dgm:spPr/>
    </dgm:pt>
    <dgm:pt modelId="{D440FDE6-26FA-42A3-8810-A912B79412CB}" type="pres">
      <dgm:prSet presAssocID="{DC275176-44DE-4D18-8A4A-E79F213BA4F4}" presName="spaceH" presStyleLbl="node1" presStyleIdx="0" presStyleCnt="0"/>
      <dgm:spPr/>
    </dgm:pt>
    <dgm:pt modelId="{FF68CB18-560D-431F-9CAB-959AAF192C22}" type="pres">
      <dgm:prSet presAssocID="{DC275176-44DE-4D18-8A4A-E79F213BA4F4}" presName="desPictures" presStyleLbl="alignImgPlace1" presStyleIdx="0" presStyleCnt="3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B3FE2A7-569B-4E49-A62D-1FCAFD77A4DE}" type="pres">
      <dgm:prSet presAssocID="{DC275176-44DE-4D18-8A4A-E79F213BA4F4}" presName="desTextWrapper" presStyleCnt="0"/>
      <dgm:spPr/>
    </dgm:pt>
    <dgm:pt modelId="{613E4DE8-5C3D-4E47-BDFC-910858276950}" type="pres">
      <dgm:prSet presAssocID="{DC275176-44DE-4D18-8A4A-E79F213BA4F4}" presName="desText" presStyleLbl="revTx" presStyleIdx="0" presStyleCnt="3" custScaleY="64207">
        <dgm:presLayoutVars>
          <dgm:bulletEnabled val="1"/>
        </dgm:presLayoutVars>
      </dgm:prSet>
      <dgm:spPr/>
    </dgm:pt>
    <dgm:pt modelId="{4E063F10-E6B1-4769-ADA6-BCB60ACD73C7}" type="pres">
      <dgm:prSet presAssocID="{4709CD12-2A5E-4AA1-9554-9C15717F9CC3}" presName="spaceV" presStyleCnt="0"/>
      <dgm:spPr/>
    </dgm:pt>
    <dgm:pt modelId="{E3BF3A5E-EB5A-4B5E-BD5F-CA84FB551F7A}" type="pres">
      <dgm:prSet presAssocID="{54A7E9D0-245F-4739-98F5-8AD4E6B9FD1E}" presName="pair" presStyleCnt="0"/>
      <dgm:spPr/>
    </dgm:pt>
    <dgm:pt modelId="{E3257218-09A6-46E4-8290-6D244037B01B}" type="pres">
      <dgm:prSet presAssocID="{54A7E9D0-245F-4739-98F5-8AD4E6B9FD1E}" presName="spaceH" presStyleLbl="node1" presStyleIdx="0" presStyleCnt="0"/>
      <dgm:spPr/>
    </dgm:pt>
    <dgm:pt modelId="{30F2E8FD-2F40-490C-AEE0-B8D7B53B701C}" type="pres">
      <dgm:prSet presAssocID="{54A7E9D0-245F-4739-98F5-8AD4E6B9FD1E}" presName="desPictures" presStyleLbl="alignImgPlace1" presStyleIdx="1" presStyleCnt="3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EFECE83B-826D-4705-A9F5-CB6A0FCD4FFB}" type="pres">
      <dgm:prSet presAssocID="{54A7E9D0-245F-4739-98F5-8AD4E6B9FD1E}" presName="desTextWrapper" presStyleCnt="0"/>
      <dgm:spPr/>
    </dgm:pt>
    <dgm:pt modelId="{AABC991E-D63D-4780-9168-82D5A8965BB2}" type="pres">
      <dgm:prSet presAssocID="{54A7E9D0-245F-4739-98F5-8AD4E6B9FD1E}" presName="desText" presStyleLbl="revTx" presStyleIdx="1" presStyleCnt="3" custScaleY="137334">
        <dgm:presLayoutVars>
          <dgm:bulletEnabled val="1"/>
        </dgm:presLayoutVars>
      </dgm:prSet>
      <dgm:spPr/>
    </dgm:pt>
    <dgm:pt modelId="{9FF9FC7F-DA2C-4D33-B5DF-48264131BE3B}" type="pres">
      <dgm:prSet presAssocID="{65C48191-2222-41A9-8595-45A33CE608ED}" presName="spaceV" presStyleCnt="0"/>
      <dgm:spPr/>
    </dgm:pt>
    <dgm:pt modelId="{DF316284-CAA9-4CC1-98E9-C6248D72553A}" type="pres">
      <dgm:prSet presAssocID="{0CDA3432-6076-4F58-BF8E-17D65101C56C}" presName="pair" presStyleCnt="0"/>
      <dgm:spPr/>
    </dgm:pt>
    <dgm:pt modelId="{47548F12-C76F-4F3F-BAB6-F3AE55E50A74}" type="pres">
      <dgm:prSet presAssocID="{0CDA3432-6076-4F58-BF8E-17D65101C56C}" presName="spaceH" presStyleLbl="node1" presStyleIdx="0" presStyleCnt="0"/>
      <dgm:spPr/>
    </dgm:pt>
    <dgm:pt modelId="{359A5F61-6460-4923-B47C-006189F08F5D}" type="pres">
      <dgm:prSet presAssocID="{0CDA3432-6076-4F58-BF8E-17D65101C56C}" presName="desPictures" presStyleLbl="alignImgPlace1" presStyleIdx="2" presStyleCnt="3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6C38112-788B-4B56-88F7-4C5D72F429DE}" type="pres">
      <dgm:prSet presAssocID="{0CDA3432-6076-4F58-BF8E-17D65101C56C}" presName="desTextWrapper" presStyleCnt="0"/>
      <dgm:spPr/>
    </dgm:pt>
    <dgm:pt modelId="{3A9576FD-73E2-4C47-BB85-9468D80F3226}" type="pres">
      <dgm:prSet presAssocID="{0CDA3432-6076-4F58-BF8E-17D65101C56C}" presName="desText" presStyleLbl="revTx" presStyleIdx="2" presStyleCnt="3" custScaleX="116269">
        <dgm:presLayoutVars>
          <dgm:bulletEnabled val="1"/>
        </dgm:presLayoutVars>
      </dgm:prSet>
      <dgm:spPr/>
    </dgm:pt>
    <dgm:pt modelId="{CC370582-5777-43BB-A64E-7B4FEA580B6B}" type="pres">
      <dgm:prSet presAssocID="{652A1156-02E4-4AF5-A590-47F661DC2DF4}" presName="maxNode" presStyleCnt="0"/>
      <dgm:spPr/>
    </dgm:pt>
    <dgm:pt modelId="{3861F59C-14EE-4BCF-A9EB-48DCEECE1503}" type="pres">
      <dgm:prSet presAssocID="{652A1156-02E4-4AF5-A590-47F661DC2DF4}" presName="Name33" presStyleCnt="0"/>
      <dgm:spPr/>
    </dgm:pt>
  </dgm:ptLst>
  <dgm:cxnLst>
    <dgm:cxn modelId="{DD0BCAED-6959-4797-A29C-C0D42101DF6F}" srcId="{652A1156-02E4-4AF5-A590-47F661DC2DF4}" destId="{E4CAF2AD-C464-4EC0-9A1B-EB7897C015CE}" srcOrd="0" destOrd="0" parTransId="{90275B4D-3A56-45DC-82CF-87AD6FE9B772}" sibTransId="{67A2A85C-6462-4415-ACC1-0E573B1C0F1C}"/>
    <dgm:cxn modelId="{4109B54B-46C0-4A3C-83A6-980A2EA9F117}" srcId="{652A1156-02E4-4AF5-A590-47F661DC2DF4}" destId="{54A7E9D0-245F-4739-98F5-8AD4E6B9FD1E}" srcOrd="2" destOrd="0" parTransId="{6CA4F97D-9979-4663-BE8F-735E5BF0E8AA}" sibTransId="{65C48191-2222-41A9-8595-45A33CE608ED}"/>
    <dgm:cxn modelId="{3EE78AC7-C65F-48DF-91C8-2238ECB8AFC8}" type="presOf" srcId="{54A7E9D0-245F-4739-98F5-8AD4E6B9FD1E}" destId="{AABC991E-D63D-4780-9168-82D5A8965BB2}" srcOrd="0" destOrd="0" presId="urn:microsoft.com/office/officeart/2008/layout/AccentedPicture"/>
    <dgm:cxn modelId="{DCC0BF3A-0781-4B3E-B027-A9FA9D33C60D}" type="presOf" srcId="{652A1156-02E4-4AF5-A590-47F661DC2DF4}" destId="{5AD80A71-08B8-493D-B62C-7E79470886F3}" srcOrd="0" destOrd="0" presId="urn:microsoft.com/office/officeart/2008/layout/AccentedPicture"/>
    <dgm:cxn modelId="{BD3FF127-E4D1-42E9-ADFB-028DCD6B7E17}" type="presOf" srcId="{0CDA3432-6076-4F58-BF8E-17D65101C56C}" destId="{3A9576FD-73E2-4C47-BB85-9468D80F3226}" srcOrd="0" destOrd="0" presId="urn:microsoft.com/office/officeart/2008/layout/AccentedPicture"/>
    <dgm:cxn modelId="{E17CDE2D-AEFB-4B6E-B866-5997BF840B1F}" type="presOf" srcId="{67A2A85C-6462-4415-ACC1-0E573B1C0F1C}" destId="{956C7834-8957-47D8-943B-862F0A3B2374}" srcOrd="0" destOrd="0" presId="urn:microsoft.com/office/officeart/2008/layout/AccentedPicture"/>
    <dgm:cxn modelId="{6C448AA2-21D3-45E4-9EE5-7CB258E73A6B}" type="presOf" srcId="{E4CAF2AD-C464-4EC0-9A1B-EB7897C015CE}" destId="{B0A9C4F4-84C9-4C4D-83E4-C70F8A8D45D7}" srcOrd="0" destOrd="0" presId="urn:microsoft.com/office/officeart/2008/layout/AccentedPicture"/>
    <dgm:cxn modelId="{A8DDB621-AC64-4EAD-AA60-FC5644AE686B}" type="presOf" srcId="{DC275176-44DE-4D18-8A4A-E79F213BA4F4}" destId="{613E4DE8-5C3D-4E47-BDFC-910858276950}" srcOrd="0" destOrd="0" presId="urn:microsoft.com/office/officeart/2008/layout/AccentedPicture"/>
    <dgm:cxn modelId="{24A1CFD7-2CF9-4E9F-B6E7-43CB26BCBE31}" srcId="{652A1156-02E4-4AF5-A590-47F661DC2DF4}" destId="{0CDA3432-6076-4F58-BF8E-17D65101C56C}" srcOrd="3" destOrd="0" parTransId="{36E93B6A-BE56-4169-B14D-EAFC2C776DF2}" sibTransId="{12EB12DE-DD6B-4643-B60C-ADCFC1AF9780}"/>
    <dgm:cxn modelId="{A3E0D12E-C405-4727-9028-1ACB36159262}" srcId="{652A1156-02E4-4AF5-A590-47F661DC2DF4}" destId="{DC275176-44DE-4D18-8A4A-E79F213BA4F4}" srcOrd="1" destOrd="0" parTransId="{F240C9A7-7BC3-4383-8B1F-32FD6ED788C6}" sibTransId="{4709CD12-2A5E-4AA1-9554-9C15717F9CC3}"/>
    <dgm:cxn modelId="{D2516A42-3A77-4040-9474-F0403E281303}" type="presParOf" srcId="{5AD80A71-08B8-493D-B62C-7E79470886F3}" destId="{956C7834-8957-47D8-943B-862F0A3B2374}" srcOrd="0" destOrd="0" presId="urn:microsoft.com/office/officeart/2008/layout/AccentedPicture"/>
    <dgm:cxn modelId="{EC1751F7-D228-453C-9E9A-FBBE655635AA}" type="presParOf" srcId="{5AD80A71-08B8-493D-B62C-7E79470886F3}" destId="{B0A9C4F4-84C9-4C4D-83E4-C70F8A8D45D7}" srcOrd="1" destOrd="0" presId="urn:microsoft.com/office/officeart/2008/layout/AccentedPicture"/>
    <dgm:cxn modelId="{CF9EBAAD-650C-433B-A569-2DE439E38F3B}" type="presParOf" srcId="{5AD80A71-08B8-493D-B62C-7E79470886F3}" destId="{A4C2BDB9-B85E-4163-8C8D-9C46B421B475}" srcOrd="2" destOrd="0" presId="urn:microsoft.com/office/officeart/2008/layout/AccentedPicture"/>
    <dgm:cxn modelId="{A597ABD1-C7E2-4E6E-808B-D6C65FD44FBA}" type="presParOf" srcId="{A4C2BDB9-B85E-4163-8C8D-9C46B421B475}" destId="{7DBD8776-B029-4989-87CE-A8DF12C73620}" srcOrd="0" destOrd="0" presId="urn:microsoft.com/office/officeart/2008/layout/AccentedPicture"/>
    <dgm:cxn modelId="{8B16C364-B992-4CC2-9FF5-22A613EEA585}" type="presParOf" srcId="{7DBD8776-B029-4989-87CE-A8DF12C73620}" destId="{D440FDE6-26FA-42A3-8810-A912B79412CB}" srcOrd="0" destOrd="0" presId="urn:microsoft.com/office/officeart/2008/layout/AccentedPicture"/>
    <dgm:cxn modelId="{A013B163-CAB1-44E6-9C60-27DD697D35F2}" type="presParOf" srcId="{7DBD8776-B029-4989-87CE-A8DF12C73620}" destId="{FF68CB18-560D-431F-9CAB-959AAF192C22}" srcOrd="1" destOrd="0" presId="urn:microsoft.com/office/officeart/2008/layout/AccentedPicture"/>
    <dgm:cxn modelId="{E1D1F9BA-03AF-4825-BC38-48AC164553F5}" type="presParOf" srcId="{7DBD8776-B029-4989-87CE-A8DF12C73620}" destId="{5B3FE2A7-569B-4E49-A62D-1FCAFD77A4DE}" srcOrd="2" destOrd="0" presId="urn:microsoft.com/office/officeart/2008/layout/AccentedPicture"/>
    <dgm:cxn modelId="{A98F9B90-182C-4CAB-BCEC-D4D5288ED0C5}" type="presParOf" srcId="{5B3FE2A7-569B-4E49-A62D-1FCAFD77A4DE}" destId="{613E4DE8-5C3D-4E47-BDFC-910858276950}" srcOrd="0" destOrd="0" presId="urn:microsoft.com/office/officeart/2008/layout/AccentedPicture"/>
    <dgm:cxn modelId="{7A59513C-6089-497A-ABA1-F11226F130B6}" type="presParOf" srcId="{A4C2BDB9-B85E-4163-8C8D-9C46B421B475}" destId="{4E063F10-E6B1-4769-ADA6-BCB60ACD73C7}" srcOrd="1" destOrd="0" presId="urn:microsoft.com/office/officeart/2008/layout/AccentedPicture"/>
    <dgm:cxn modelId="{A200D79D-8A00-4923-B5CF-AAC1ACBE9A09}" type="presParOf" srcId="{A4C2BDB9-B85E-4163-8C8D-9C46B421B475}" destId="{E3BF3A5E-EB5A-4B5E-BD5F-CA84FB551F7A}" srcOrd="2" destOrd="0" presId="urn:microsoft.com/office/officeart/2008/layout/AccentedPicture"/>
    <dgm:cxn modelId="{221E67A6-5931-4118-97B8-48B211B37415}" type="presParOf" srcId="{E3BF3A5E-EB5A-4B5E-BD5F-CA84FB551F7A}" destId="{E3257218-09A6-46E4-8290-6D244037B01B}" srcOrd="0" destOrd="0" presId="urn:microsoft.com/office/officeart/2008/layout/AccentedPicture"/>
    <dgm:cxn modelId="{DBA83E89-7161-4319-82FF-20B96C34DCA0}" type="presParOf" srcId="{E3BF3A5E-EB5A-4B5E-BD5F-CA84FB551F7A}" destId="{30F2E8FD-2F40-490C-AEE0-B8D7B53B701C}" srcOrd="1" destOrd="0" presId="urn:microsoft.com/office/officeart/2008/layout/AccentedPicture"/>
    <dgm:cxn modelId="{571F6D75-9862-43ED-9273-978E5743CDC6}" type="presParOf" srcId="{E3BF3A5E-EB5A-4B5E-BD5F-CA84FB551F7A}" destId="{EFECE83B-826D-4705-A9F5-CB6A0FCD4FFB}" srcOrd="2" destOrd="0" presId="urn:microsoft.com/office/officeart/2008/layout/AccentedPicture"/>
    <dgm:cxn modelId="{25261A12-CE29-4D83-9CB9-76119EDECF98}" type="presParOf" srcId="{EFECE83B-826D-4705-A9F5-CB6A0FCD4FFB}" destId="{AABC991E-D63D-4780-9168-82D5A8965BB2}" srcOrd="0" destOrd="0" presId="urn:microsoft.com/office/officeart/2008/layout/AccentedPicture"/>
    <dgm:cxn modelId="{9DD315EB-C4B0-43D9-8940-414DA9A0D43B}" type="presParOf" srcId="{A4C2BDB9-B85E-4163-8C8D-9C46B421B475}" destId="{9FF9FC7F-DA2C-4D33-B5DF-48264131BE3B}" srcOrd="3" destOrd="0" presId="urn:microsoft.com/office/officeart/2008/layout/AccentedPicture"/>
    <dgm:cxn modelId="{75A930AE-8C81-4E92-A174-DDFD8E640AEC}" type="presParOf" srcId="{A4C2BDB9-B85E-4163-8C8D-9C46B421B475}" destId="{DF316284-CAA9-4CC1-98E9-C6248D72553A}" srcOrd="4" destOrd="0" presId="urn:microsoft.com/office/officeart/2008/layout/AccentedPicture"/>
    <dgm:cxn modelId="{D3E34CB8-8E3F-418F-B264-E5BFBFA7BF91}" type="presParOf" srcId="{DF316284-CAA9-4CC1-98E9-C6248D72553A}" destId="{47548F12-C76F-4F3F-BAB6-F3AE55E50A74}" srcOrd="0" destOrd="0" presId="urn:microsoft.com/office/officeart/2008/layout/AccentedPicture"/>
    <dgm:cxn modelId="{7EA73DCC-01F5-4E5F-9ACF-0460E314912B}" type="presParOf" srcId="{DF316284-CAA9-4CC1-98E9-C6248D72553A}" destId="{359A5F61-6460-4923-B47C-006189F08F5D}" srcOrd="1" destOrd="0" presId="urn:microsoft.com/office/officeart/2008/layout/AccentedPicture"/>
    <dgm:cxn modelId="{C91BE2E8-DEAC-4960-8F19-AE47E378D186}" type="presParOf" srcId="{DF316284-CAA9-4CC1-98E9-C6248D72553A}" destId="{96C38112-788B-4B56-88F7-4C5D72F429DE}" srcOrd="2" destOrd="0" presId="urn:microsoft.com/office/officeart/2008/layout/AccentedPicture"/>
    <dgm:cxn modelId="{F99AEA83-8BBB-492F-B4BD-15ED0AF7ED5F}" type="presParOf" srcId="{96C38112-788B-4B56-88F7-4C5D72F429DE}" destId="{3A9576FD-73E2-4C47-BB85-9468D80F3226}" srcOrd="0" destOrd="0" presId="urn:microsoft.com/office/officeart/2008/layout/AccentedPicture"/>
    <dgm:cxn modelId="{52723EC6-8545-444B-BA11-F77227B70AC3}" type="presParOf" srcId="{5AD80A71-08B8-493D-B62C-7E79470886F3}" destId="{CC370582-5777-43BB-A64E-7B4FEA580B6B}" srcOrd="3" destOrd="0" presId="urn:microsoft.com/office/officeart/2008/layout/AccentedPicture"/>
    <dgm:cxn modelId="{C68DA2EB-7EDF-4E2B-9E38-84C9649A01D8}" type="presParOf" srcId="{CC370582-5777-43BB-A64E-7B4FEA580B6B}" destId="{3861F59C-14EE-4BCF-A9EB-48DCEECE1503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BBFAB7-D404-48D7-AF82-1EF5B1BEEB25}" type="doc">
      <dgm:prSet loTypeId="urn:microsoft.com/office/officeart/2005/8/layout/chevron2" loCatId="process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8F56A981-71D0-414F-A055-14409CC302A9}">
      <dgm:prSet phldrT="[Texte]"/>
      <dgm:spPr/>
      <dgm:t>
        <a:bodyPr/>
        <a:lstStyle/>
        <a:p>
          <a:pPr rtl="0"/>
          <a:r>
            <a:rPr lang="en-US" b="1" dirty="0">
              <a:latin typeface="Cambria" panose="02040503050406030204" pitchFamily="18" charset="0"/>
            </a:rPr>
            <a:t>Ultimate goal</a:t>
          </a:r>
          <a:endParaRPr lang="en-GB" dirty="0"/>
        </a:p>
      </dgm:t>
    </dgm:pt>
    <dgm:pt modelId="{27022392-1C4D-4A46-B501-1C61A1D52ADD}" type="parTrans" cxnId="{DF7B0A99-291C-44AD-9232-9632C0144803}">
      <dgm:prSet/>
      <dgm:spPr/>
      <dgm:t>
        <a:bodyPr/>
        <a:lstStyle/>
        <a:p>
          <a:endParaRPr lang="en-GB"/>
        </a:p>
      </dgm:t>
    </dgm:pt>
    <dgm:pt modelId="{12217546-9216-48F3-86B5-2BDA4D2FF9D2}" type="sibTrans" cxnId="{DF7B0A99-291C-44AD-9232-9632C0144803}">
      <dgm:prSet/>
      <dgm:spPr/>
      <dgm:t>
        <a:bodyPr/>
        <a:lstStyle/>
        <a:p>
          <a:endParaRPr lang="en-GB"/>
        </a:p>
      </dgm:t>
    </dgm:pt>
    <dgm:pt modelId="{88094253-C205-4429-ADCD-B085B8F8F839}">
      <dgm:prSet phldrT="[Texte]" custT="1"/>
      <dgm:spPr/>
      <dgm:t>
        <a:bodyPr/>
        <a:lstStyle/>
        <a:p>
          <a:pPr rtl="0"/>
          <a:r>
            <a:rPr lang="en-US" sz="1600" dirty="0">
              <a:latin typeface="Cambria" panose="02040503050406030204" pitchFamily="18" charset="0"/>
            </a:rPr>
            <a:t>To improve Animal Welfare in Europe </a:t>
          </a:r>
          <a:endParaRPr lang="en-GB" sz="1600" dirty="0"/>
        </a:p>
      </dgm:t>
    </dgm:pt>
    <dgm:pt modelId="{572008DD-6D90-4860-8A1C-1379726F5BA2}" type="parTrans" cxnId="{5F950CCE-E6EB-46E3-8F4D-A7A02403D028}">
      <dgm:prSet/>
      <dgm:spPr/>
      <dgm:t>
        <a:bodyPr/>
        <a:lstStyle/>
        <a:p>
          <a:endParaRPr lang="en-GB"/>
        </a:p>
      </dgm:t>
    </dgm:pt>
    <dgm:pt modelId="{6E54EFAB-7D7B-4AE4-9B21-3DA16BED6F21}" type="sibTrans" cxnId="{5F950CCE-E6EB-46E3-8F4D-A7A02403D028}">
      <dgm:prSet/>
      <dgm:spPr/>
      <dgm:t>
        <a:bodyPr/>
        <a:lstStyle/>
        <a:p>
          <a:endParaRPr lang="en-GB"/>
        </a:p>
      </dgm:t>
    </dgm:pt>
    <dgm:pt modelId="{2604608D-0E05-4746-9FBA-197E3DA1CCE5}">
      <dgm:prSet phldrT="[Texte]"/>
      <dgm:spPr/>
      <dgm:t>
        <a:bodyPr/>
        <a:lstStyle/>
        <a:p>
          <a:pPr rtl="0"/>
          <a:r>
            <a:rPr lang="en-US" b="1" dirty="0">
              <a:latin typeface="Cambria" panose="02040503050406030204" pitchFamily="18" charset="0"/>
            </a:rPr>
            <a:t>Strategic objective</a:t>
          </a:r>
          <a:endParaRPr lang="en-GB" dirty="0"/>
        </a:p>
      </dgm:t>
    </dgm:pt>
    <dgm:pt modelId="{530CC72F-0BD4-46D0-96E1-0081E4FCCED7}" type="parTrans" cxnId="{EA65ED57-61B1-47A9-A704-2CB1915E9F63}">
      <dgm:prSet/>
      <dgm:spPr/>
      <dgm:t>
        <a:bodyPr/>
        <a:lstStyle/>
        <a:p>
          <a:endParaRPr lang="en-GB"/>
        </a:p>
      </dgm:t>
    </dgm:pt>
    <dgm:pt modelId="{30E3F894-ECFF-4B2E-9491-AED4687CE3EC}" type="sibTrans" cxnId="{EA65ED57-61B1-47A9-A704-2CB1915E9F63}">
      <dgm:prSet/>
      <dgm:spPr/>
      <dgm:t>
        <a:bodyPr/>
        <a:lstStyle/>
        <a:p>
          <a:endParaRPr lang="en-GB"/>
        </a:p>
      </dgm:t>
    </dgm:pt>
    <dgm:pt modelId="{3DC5CDF1-4633-4AD0-947D-D560122D233E}">
      <dgm:prSet phldrT="[Texte]" custT="1"/>
      <dgm:spPr/>
      <dgm:t>
        <a:bodyPr/>
        <a:lstStyle/>
        <a:p>
          <a:pPr rtl="0"/>
          <a:r>
            <a:rPr lang="en-US" sz="1600" noProof="0" dirty="0">
              <a:latin typeface="Cambria" panose="02040503050406030204" pitchFamily="18" charset="0"/>
            </a:rPr>
            <a:t>To empower VS to take actions in Animal Welfare</a:t>
          </a:r>
          <a:endParaRPr lang="en-US" sz="1600" noProof="0" dirty="0"/>
        </a:p>
      </dgm:t>
    </dgm:pt>
    <dgm:pt modelId="{91B65CA6-DF0F-4048-B3AB-5D23FD037D70}" type="parTrans" cxnId="{6FCD8A1F-7769-4253-8884-09C6BBC4C61D}">
      <dgm:prSet/>
      <dgm:spPr/>
      <dgm:t>
        <a:bodyPr/>
        <a:lstStyle/>
        <a:p>
          <a:endParaRPr lang="en-GB"/>
        </a:p>
      </dgm:t>
    </dgm:pt>
    <dgm:pt modelId="{F0544E22-EA52-452C-A431-C8A1E42A89F0}" type="sibTrans" cxnId="{6FCD8A1F-7769-4253-8884-09C6BBC4C61D}">
      <dgm:prSet/>
      <dgm:spPr/>
      <dgm:t>
        <a:bodyPr/>
        <a:lstStyle/>
        <a:p>
          <a:endParaRPr lang="en-GB"/>
        </a:p>
      </dgm:t>
    </dgm:pt>
    <dgm:pt modelId="{987566F1-80EB-4162-870C-F910E05B9BA9}">
      <dgm:prSet phldrT="[Texte]"/>
      <dgm:spPr/>
      <dgm:t>
        <a:bodyPr/>
        <a:lstStyle/>
        <a:p>
          <a:pPr rtl="0"/>
          <a:r>
            <a:rPr lang="en-US" b="1" dirty="0">
              <a:latin typeface="Cambria" panose="02040503050406030204" pitchFamily="18" charset="0"/>
            </a:rPr>
            <a:t>Specific objectives</a:t>
          </a:r>
          <a:endParaRPr lang="en-GB" dirty="0"/>
        </a:p>
      </dgm:t>
    </dgm:pt>
    <dgm:pt modelId="{F587DD98-AA49-4EFF-9721-060035155B1B}" type="parTrans" cxnId="{546AAFC3-BD7F-41A8-9336-010E045A92D1}">
      <dgm:prSet/>
      <dgm:spPr/>
      <dgm:t>
        <a:bodyPr/>
        <a:lstStyle/>
        <a:p>
          <a:endParaRPr lang="en-GB"/>
        </a:p>
      </dgm:t>
    </dgm:pt>
    <dgm:pt modelId="{EC0D5B1D-507C-433F-922F-2A26B2151FA7}" type="sibTrans" cxnId="{546AAFC3-BD7F-41A8-9336-010E045A92D1}">
      <dgm:prSet/>
      <dgm:spPr/>
      <dgm:t>
        <a:bodyPr/>
        <a:lstStyle/>
        <a:p>
          <a:endParaRPr lang="en-GB"/>
        </a:p>
      </dgm:t>
    </dgm:pt>
    <dgm:pt modelId="{8C4AD4B6-1EA5-4BAE-AFE4-F4B562324640}">
      <dgm:prSet phldrT="[Texte]"/>
      <dgm:spPr/>
      <dgm:t>
        <a:bodyPr/>
        <a:lstStyle/>
        <a:p>
          <a:pPr rtl="0"/>
          <a:r>
            <a:rPr lang="fr-FR" dirty="0">
              <a:latin typeface="Cambria" panose="02040503050406030204" pitchFamily="18" charset="0"/>
            </a:rPr>
            <a:t>To </a:t>
          </a:r>
          <a:r>
            <a:rPr lang="en-US" dirty="0">
              <a:latin typeface="Cambria" panose="02040503050406030204" pitchFamily="18" charset="0"/>
            </a:rPr>
            <a:t>raise</a:t>
          </a:r>
          <a:r>
            <a:rPr lang="fr-FR" dirty="0">
              <a:latin typeface="Cambria" panose="02040503050406030204" pitchFamily="18" charset="0"/>
            </a:rPr>
            <a:t> </a:t>
          </a:r>
          <a:r>
            <a:rPr lang="en-US" dirty="0">
              <a:latin typeface="Cambria" panose="02040503050406030204" pitchFamily="18" charset="0"/>
            </a:rPr>
            <a:t>awareness</a:t>
          </a:r>
          <a:r>
            <a:rPr lang="fr-FR" dirty="0">
              <a:latin typeface="Cambria" panose="02040503050406030204" pitchFamily="18" charset="0"/>
            </a:rPr>
            <a:t> and </a:t>
          </a:r>
          <a:r>
            <a:rPr lang="en-US" dirty="0">
              <a:latin typeface="Cambria" panose="02040503050406030204" pitchFamily="18" charset="0"/>
            </a:rPr>
            <a:t>achieve</a:t>
          </a:r>
          <a:r>
            <a:rPr lang="fr-FR" dirty="0">
              <a:latin typeface="Cambria" panose="02040503050406030204" pitchFamily="18" charset="0"/>
            </a:rPr>
            <a:t> high </a:t>
          </a:r>
          <a:r>
            <a:rPr lang="en-US" dirty="0">
              <a:latin typeface="Cambria" panose="02040503050406030204" pitchFamily="18" charset="0"/>
            </a:rPr>
            <a:t>level</a:t>
          </a:r>
          <a:r>
            <a:rPr lang="fr-FR" dirty="0">
              <a:latin typeface="Cambria" panose="02040503050406030204" pitchFamily="18" charset="0"/>
            </a:rPr>
            <a:t> of </a:t>
          </a:r>
          <a:r>
            <a:rPr lang="en-US" dirty="0">
              <a:latin typeface="Cambria" panose="02040503050406030204" pitchFamily="18" charset="0"/>
            </a:rPr>
            <a:t>understanding</a:t>
          </a:r>
          <a:r>
            <a:rPr lang="fr-FR" dirty="0">
              <a:latin typeface="Cambria" panose="02040503050406030204" pitchFamily="18" charset="0"/>
            </a:rPr>
            <a:t> of AW in Europe</a:t>
          </a:r>
          <a:endParaRPr lang="en-GB" dirty="0"/>
        </a:p>
      </dgm:t>
    </dgm:pt>
    <dgm:pt modelId="{C91BF824-7D78-4B12-9DB4-817D66A3B0C0}" type="parTrans" cxnId="{A6AE2912-246C-428A-B58C-96830D40333B}">
      <dgm:prSet/>
      <dgm:spPr/>
      <dgm:t>
        <a:bodyPr/>
        <a:lstStyle/>
        <a:p>
          <a:endParaRPr lang="en-GB"/>
        </a:p>
      </dgm:t>
    </dgm:pt>
    <dgm:pt modelId="{FBFF1915-2403-46A5-895A-F77C450A998E}" type="sibTrans" cxnId="{A6AE2912-246C-428A-B58C-96830D40333B}">
      <dgm:prSet/>
      <dgm:spPr/>
      <dgm:t>
        <a:bodyPr/>
        <a:lstStyle/>
        <a:p>
          <a:endParaRPr lang="en-GB"/>
        </a:p>
      </dgm:t>
    </dgm:pt>
    <dgm:pt modelId="{8876D8DC-F233-4AA6-B5AB-97B700C683E3}">
      <dgm:prSet/>
      <dgm:spPr/>
      <dgm:t>
        <a:bodyPr/>
        <a:lstStyle/>
        <a:p>
          <a:pPr rtl="0"/>
          <a:r>
            <a:rPr lang="fr-FR" dirty="0">
              <a:latin typeface="Cambria" panose="02040503050406030204" pitchFamily="18" charset="0"/>
            </a:rPr>
            <a:t>To </a:t>
          </a:r>
          <a:r>
            <a:rPr lang="en-US" dirty="0">
              <a:latin typeface="Cambria" panose="02040503050406030204" pitchFamily="18" charset="0"/>
            </a:rPr>
            <a:t>progressively</a:t>
          </a:r>
          <a:r>
            <a:rPr lang="fr-FR" dirty="0">
              <a:latin typeface="Cambria" panose="02040503050406030204" pitchFamily="18" charset="0"/>
            </a:rPr>
            <a:t> </a:t>
          </a:r>
          <a:r>
            <a:rPr lang="en-US" dirty="0">
              <a:latin typeface="Cambria" panose="02040503050406030204" pitchFamily="18" charset="0"/>
            </a:rPr>
            <a:t>advance</a:t>
          </a:r>
          <a:r>
            <a:rPr lang="fr-FR" dirty="0">
              <a:latin typeface="Cambria" panose="02040503050406030204" pitchFamily="18" charset="0"/>
            </a:rPr>
            <a:t> </a:t>
          </a:r>
          <a:r>
            <a:rPr lang="en-US" dirty="0">
              <a:latin typeface="Cambria" panose="02040503050406030204" pitchFamily="18" charset="0"/>
            </a:rPr>
            <a:t>with</a:t>
          </a:r>
          <a:r>
            <a:rPr lang="fr-FR" dirty="0">
              <a:latin typeface="Cambria" panose="02040503050406030204" pitchFamily="18" charset="0"/>
            </a:rPr>
            <a:t> the </a:t>
          </a:r>
          <a:r>
            <a:rPr lang="en-US" dirty="0">
              <a:latin typeface="Cambria" panose="02040503050406030204" pitchFamily="18" charset="0"/>
            </a:rPr>
            <a:t>implementation</a:t>
          </a:r>
          <a:r>
            <a:rPr lang="fr-FR" dirty="0">
              <a:latin typeface="Cambria" panose="02040503050406030204" pitchFamily="18" charset="0"/>
            </a:rPr>
            <a:t> of the OIE standards on AW</a:t>
          </a:r>
          <a:endParaRPr lang="en-GB" dirty="0">
            <a:latin typeface="Cambria" panose="02040503050406030204" pitchFamily="18" charset="0"/>
          </a:endParaRPr>
        </a:p>
      </dgm:t>
    </dgm:pt>
    <dgm:pt modelId="{379F6374-BDE5-4327-B2AF-8AEE9EBAC79B}" type="parTrans" cxnId="{179C7DEF-FD2C-47CE-826E-7CC1150E9DE8}">
      <dgm:prSet/>
      <dgm:spPr/>
      <dgm:t>
        <a:bodyPr/>
        <a:lstStyle/>
        <a:p>
          <a:endParaRPr lang="en-GB"/>
        </a:p>
      </dgm:t>
    </dgm:pt>
    <dgm:pt modelId="{C1F99E73-E0C2-4098-95CF-E6BF6FB578CB}" type="sibTrans" cxnId="{179C7DEF-FD2C-47CE-826E-7CC1150E9DE8}">
      <dgm:prSet/>
      <dgm:spPr/>
      <dgm:t>
        <a:bodyPr/>
        <a:lstStyle/>
        <a:p>
          <a:endParaRPr lang="en-GB"/>
        </a:p>
      </dgm:t>
    </dgm:pt>
    <dgm:pt modelId="{9C3FAEB4-732A-4C1B-88E4-9BBFB7FBDB45}">
      <dgm:prSet/>
      <dgm:spPr/>
      <dgm:t>
        <a:bodyPr/>
        <a:lstStyle/>
        <a:p>
          <a:pPr rtl="0"/>
          <a:r>
            <a:rPr lang="fr-FR" dirty="0">
              <a:latin typeface="Cambria" panose="02040503050406030204" pitchFamily="18" charset="0"/>
            </a:rPr>
            <a:t>To encourage the participation of </a:t>
          </a:r>
          <a:r>
            <a:rPr lang="en-US" dirty="0">
              <a:latin typeface="Cambria" panose="02040503050406030204" pitchFamily="18" charset="0"/>
            </a:rPr>
            <a:t>Member</a:t>
          </a:r>
          <a:r>
            <a:rPr lang="fr-FR" dirty="0">
              <a:latin typeface="Cambria" panose="02040503050406030204" pitchFamily="18" charset="0"/>
            </a:rPr>
            <a:t> Countries </a:t>
          </a:r>
          <a:r>
            <a:rPr lang="en-US" dirty="0">
              <a:latin typeface="Cambria" panose="02040503050406030204" pitchFamily="18" charset="0"/>
            </a:rPr>
            <a:t>from</a:t>
          </a:r>
          <a:r>
            <a:rPr lang="fr-FR" dirty="0">
              <a:latin typeface="Cambria" panose="02040503050406030204" pitchFamily="18" charset="0"/>
            </a:rPr>
            <a:t> Europe in the OIE standards setting </a:t>
          </a:r>
          <a:r>
            <a:rPr lang="en-US" dirty="0">
              <a:latin typeface="Cambria" panose="02040503050406030204" pitchFamily="18" charset="0"/>
            </a:rPr>
            <a:t>process</a:t>
          </a:r>
          <a:endParaRPr lang="en-GB" dirty="0">
            <a:latin typeface="Cambria" panose="02040503050406030204" pitchFamily="18" charset="0"/>
          </a:endParaRPr>
        </a:p>
      </dgm:t>
    </dgm:pt>
    <dgm:pt modelId="{5B5CE12D-C933-4C4E-B5EA-AC0F7B718083}" type="parTrans" cxnId="{50DB264E-D149-4251-A337-A1AA849DB62C}">
      <dgm:prSet/>
      <dgm:spPr/>
      <dgm:t>
        <a:bodyPr/>
        <a:lstStyle/>
        <a:p>
          <a:endParaRPr lang="en-GB"/>
        </a:p>
      </dgm:t>
    </dgm:pt>
    <dgm:pt modelId="{49E91CB6-A431-450B-8192-DA93157CD272}" type="sibTrans" cxnId="{50DB264E-D149-4251-A337-A1AA849DB62C}">
      <dgm:prSet/>
      <dgm:spPr/>
      <dgm:t>
        <a:bodyPr/>
        <a:lstStyle/>
        <a:p>
          <a:endParaRPr lang="en-GB"/>
        </a:p>
      </dgm:t>
    </dgm:pt>
    <dgm:pt modelId="{269D6742-7C38-4923-A3D9-1B0F2C111A55}" type="pres">
      <dgm:prSet presAssocID="{63BBFAB7-D404-48D7-AF82-1EF5B1BEEB25}" presName="linearFlow" presStyleCnt="0">
        <dgm:presLayoutVars>
          <dgm:dir/>
          <dgm:animLvl val="lvl"/>
          <dgm:resizeHandles val="exact"/>
        </dgm:presLayoutVars>
      </dgm:prSet>
      <dgm:spPr/>
    </dgm:pt>
    <dgm:pt modelId="{10A4BA99-9664-4B6B-ABE3-3AA7794A8428}" type="pres">
      <dgm:prSet presAssocID="{8F56A981-71D0-414F-A055-14409CC302A9}" presName="composite" presStyleCnt="0"/>
      <dgm:spPr/>
    </dgm:pt>
    <dgm:pt modelId="{82270486-29AB-4990-ADDA-6375D63840F2}" type="pres">
      <dgm:prSet presAssocID="{8F56A981-71D0-414F-A055-14409CC302A9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0F4E0FD0-8EF4-43F4-90A8-3DEE403E603F}" type="pres">
      <dgm:prSet presAssocID="{8F56A981-71D0-414F-A055-14409CC302A9}" presName="descendantText" presStyleLbl="alignAcc1" presStyleIdx="0" presStyleCnt="3">
        <dgm:presLayoutVars>
          <dgm:bulletEnabled val="1"/>
        </dgm:presLayoutVars>
      </dgm:prSet>
      <dgm:spPr/>
    </dgm:pt>
    <dgm:pt modelId="{DFD9F7E2-9B72-4A1C-AF6D-33F5B9DBD5BD}" type="pres">
      <dgm:prSet presAssocID="{12217546-9216-48F3-86B5-2BDA4D2FF9D2}" presName="sp" presStyleCnt="0"/>
      <dgm:spPr/>
    </dgm:pt>
    <dgm:pt modelId="{673E2FDD-F272-47F3-A895-03FF34BE030F}" type="pres">
      <dgm:prSet presAssocID="{2604608D-0E05-4746-9FBA-197E3DA1CCE5}" presName="composite" presStyleCnt="0"/>
      <dgm:spPr/>
    </dgm:pt>
    <dgm:pt modelId="{EEFDA3D1-5DD8-4DA5-B3B6-80C2336BA5D6}" type="pres">
      <dgm:prSet presAssocID="{2604608D-0E05-4746-9FBA-197E3DA1CCE5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D1125577-CD2F-4877-B654-F58C5C3EB7B8}" type="pres">
      <dgm:prSet presAssocID="{2604608D-0E05-4746-9FBA-197E3DA1CCE5}" presName="descendantText" presStyleLbl="alignAcc1" presStyleIdx="1" presStyleCnt="3">
        <dgm:presLayoutVars>
          <dgm:bulletEnabled val="1"/>
        </dgm:presLayoutVars>
      </dgm:prSet>
      <dgm:spPr/>
    </dgm:pt>
    <dgm:pt modelId="{902F8CC9-3B05-49D5-A9F6-DA9F594294BA}" type="pres">
      <dgm:prSet presAssocID="{30E3F894-ECFF-4B2E-9491-AED4687CE3EC}" presName="sp" presStyleCnt="0"/>
      <dgm:spPr/>
    </dgm:pt>
    <dgm:pt modelId="{0F9859FC-9C37-462C-88B7-A8C81B2096B8}" type="pres">
      <dgm:prSet presAssocID="{987566F1-80EB-4162-870C-F910E05B9BA9}" presName="composite" presStyleCnt="0"/>
      <dgm:spPr/>
    </dgm:pt>
    <dgm:pt modelId="{CF19C75F-0D92-43F9-9F7A-929EDEF4C311}" type="pres">
      <dgm:prSet presAssocID="{987566F1-80EB-4162-870C-F910E05B9BA9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EEA12443-B83E-43DF-83F5-E6FE883F9AAB}" type="pres">
      <dgm:prSet presAssocID="{987566F1-80EB-4162-870C-F910E05B9BA9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98052AF8-9927-41A1-9295-A82797C8652C}" type="presOf" srcId="{8F56A981-71D0-414F-A055-14409CC302A9}" destId="{82270486-29AB-4990-ADDA-6375D63840F2}" srcOrd="0" destOrd="0" presId="urn:microsoft.com/office/officeart/2005/8/layout/chevron2"/>
    <dgm:cxn modelId="{3FC837CB-A322-476F-A5EF-21CDEEC452AB}" type="presOf" srcId="{9C3FAEB4-732A-4C1B-88E4-9BBFB7FBDB45}" destId="{EEA12443-B83E-43DF-83F5-E6FE883F9AAB}" srcOrd="0" destOrd="2" presId="urn:microsoft.com/office/officeart/2005/8/layout/chevron2"/>
    <dgm:cxn modelId="{C7777A73-F774-4CF3-AF88-5923AD27DF3C}" type="presOf" srcId="{8876D8DC-F233-4AA6-B5AB-97B700C683E3}" destId="{EEA12443-B83E-43DF-83F5-E6FE883F9AAB}" srcOrd="0" destOrd="1" presId="urn:microsoft.com/office/officeart/2005/8/layout/chevron2"/>
    <dgm:cxn modelId="{DF7B0A99-291C-44AD-9232-9632C0144803}" srcId="{63BBFAB7-D404-48D7-AF82-1EF5B1BEEB25}" destId="{8F56A981-71D0-414F-A055-14409CC302A9}" srcOrd="0" destOrd="0" parTransId="{27022392-1C4D-4A46-B501-1C61A1D52ADD}" sibTransId="{12217546-9216-48F3-86B5-2BDA4D2FF9D2}"/>
    <dgm:cxn modelId="{C0107800-5DE7-4172-8EF5-C3AC637FEBD0}" type="presOf" srcId="{987566F1-80EB-4162-870C-F910E05B9BA9}" destId="{CF19C75F-0D92-43F9-9F7A-929EDEF4C311}" srcOrd="0" destOrd="0" presId="urn:microsoft.com/office/officeart/2005/8/layout/chevron2"/>
    <dgm:cxn modelId="{107C84CE-FE37-4A1B-979A-98D153571415}" type="presOf" srcId="{2604608D-0E05-4746-9FBA-197E3DA1CCE5}" destId="{EEFDA3D1-5DD8-4DA5-B3B6-80C2336BA5D6}" srcOrd="0" destOrd="0" presId="urn:microsoft.com/office/officeart/2005/8/layout/chevron2"/>
    <dgm:cxn modelId="{5F950CCE-E6EB-46E3-8F4D-A7A02403D028}" srcId="{8F56A981-71D0-414F-A055-14409CC302A9}" destId="{88094253-C205-4429-ADCD-B085B8F8F839}" srcOrd="0" destOrd="0" parTransId="{572008DD-6D90-4860-8A1C-1379726F5BA2}" sibTransId="{6E54EFAB-7D7B-4AE4-9B21-3DA16BED6F21}"/>
    <dgm:cxn modelId="{50DB264E-D149-4251-A337-A1AA849DB62C}" srcId="{987566F1-80EB-4162-870C-F910E05B9BA9}" destId="{9C3FAEB4-732A-4C1B-88E4-9BBFB7FBDB45}" srcOrd="2" destOrd="0" parTransId="{5B5CE12D-C933-4C4E-B5EA-AC0F7B718083}" sibTransId="{49E91CB6-A431-450B-8192-DA93157CD272}"/>
    <dgm:cxn modelId="{4053D9D2-8CC4-4564-80C8-50791282BD5E}" type="presOf" srcId="{8C4AD4B6-1EA5-4BAE-AFE4-F4B562324640}" destId="{EEA12443-B83E-43DF-83F5-E6FE883F9AAB}" srcOrd="0" destOrd="0" presId="urn:microsoft.com/office/officeart/2005/8/layout/chevron2"/>
    <dgm:cxn modelId="{546AAFC3-BD7F-41A8-9336-010E045A92D1}" srcId="{63BBFAB7-D404-48D7-AF82-1EF5B1BEEB25}" destId="{987566F1-80EB-4162-870C-F910E05B9BA9}" srcOrd="2" destOrd="0" parTransId="{F587DD98-AA49-4EFF-9721-060035155B1B}" sibTransId="{EC0D5B1D-507C-433F-922F-2A26B2151FA7}"/>
    <dgm:cxn modelId="{CE57E71C-6889-4E48-A4F1-0FDE53961557}" type="presOf" srcId="{3DC5CDF1-4633-4AD0-947D-D560122D233E}" destId="{D1125577-CD2F-4877-B654-F58C5C3EB7B8}" srcOrd="0" destOrd="0" presId="urn:microsoft.com/office/officeart/2005/8/layout/chevron2"/>
    <dgm:cxn modelId="{E5FFC7D0-678D-4712-BE88-AF9582243E87}" type="presOf" srcId="{63BBFAB7-D404-48D7-AF82-1EF5B1BEEB25}" destId="{269D6742-7C38-4923-A3D9-1B0F2C111A55}" srcOrd="0" destOrd="0" presId="urn:microsoft.com/office/officeart/2005/8/layout/chevron2"/>
    <dgm:cxn modelId="{6FCD8A1F-7769-4253-8884-09C6BBC4C61D}" srcId="{2604608D-0E05-4746-9FBA-197E3DA1CCE5}" destId="{3DC5CDF1-4633-4AD0-947D-D560122D233E}" srcOrd="0" destOrd="0" parTransId="{91B65CA6-DF0F-4048-B3AB-5D23FD037D70}" sibTransId="{F0544E22-EA52-452C-A431-C8A1E42A89F0}"/>
    <dgm:cxn modelId="{78DCDFAC-510F-4A6C-BA9A-ABE003A917C8}" type="presOf" srcId="{88094253-C205-4429-ADCD-B085B8F8F839}" destId="{0F4E0FD0-8EF4-43F4-90A8-3DEE403E603F}" srcOrd="0" destOrd="0" presId="urn:microsoft.com/office/officeart/2005/8/layout/chevron2"/>
    <dgm:cxn modelId="{A6AE2912-246C-428A-B58C-96830D40333B}" srcId="{987566F1-80EB-4162-870C-F910E05B9BA9}" destId="{8C4AD4B6-1EA5-4BAE-AFE4-F4B562324640}" srcOrd="0" destOrd="0" parTransId="{C91BF824-7D78-4B12-9DB4-817D66A3B0C0}" sibTransId="{FBFF1915-2403-46A5-895A-F77C450A998E}"/>
    <dgm:cxn modelId="{EA65ED57-61B1-47A9-A704-2CB1915E9F63}" srcId="{63BBFAB7-D404-48D7-AF82-1EF5B1BEEB25}" destId="{2604608D-0E05-4746-9FBA-197E3DA1CCE5}" srcOrd="1" destOrd="0" parTransId="{530CC72F-0BD4-46D0-96E1-0081E4FCCED7}" sibTransId="{30E3F894-ECFF-4B2E-9491-AED4687CE3EC}"/>
    <dgm:cxn modelId="{179C7DEF-FD2C-47CE-826E-7CC1150E9DE8}" srcId="{987566F1-80EB-4162-870C-F910E05B9BA9}" destId="{8876D8DC-F233-4AA6-B5AB-97B700C683E3}" srcOrd="1" destOrd="0" parTransId="{379F6374-BDE5-4327-B2AF-8AEE9EBAC79B}" sibTransId="{C1F99E73-E0C2-4098-95CF-E6BF6FB578CB}"/>
    <dgm:cxn modelId="{5D378FF9-EF17-4947-82CB-E409375FF793}" type="presParOf" srcId="{269D6742-7C38-4923-A3D9-1B0F2C111A55}" destId="{10A4BA99-9664-4B6B-ABE3-3AA7794A8428}" srcOrd="0" destOrd="0" presId="urn:microsoft.com/office/officeart/2005/8/layout/chevron2"/>
    <dgm:cxn modelId="{0FC189AB-28ED-4ADC-9876-A92D9838D4E1}" type="presParOf" srcId="{10A4BA99-9664-4B6B-ABE3-3AA7794A8428}" destId="{82270486-29AB-4990-ADDA-6375D63840F2}" srcOrd="0" destOrd="0" presId="urn:microsoft.com/office/officeart/2005/8/layout/chevron2"/>
    <dgm:cxn modelId="{A26D9076-A2AD-40A3-B268-04A094A0F9B8}" type="presParOf" srcId="{10A4BA99-9664-4B6B-ABE3-3AA7794A8428}" destId="{0F4E0FD0-8EF4-43F4-90A8-3DEE403E603F}" srcOrd="1" destOrd="0" presId="urn:microsoft.com/office/officeart/2005/8/layout/chevron2"/>
    <dgm:cxn modelId="{41C629CB-DB1B-4719-A79F-19FA8CB05EA7}" type="presParOf" srcId="{269D6742-7C38-4923-A3D9-1B0F2C111A55}" destId="{DFD9F7E2-9B72-4A1C-AF6D-33F5B9DBD5BD}" srcOrd="1" destOrd="0" presId="urn:microsoft.com/office/officeart/2005/8/layout/chevron2"/>
    <dgm:cxn modelId="{7AC74FA7-7F66-402E-9F79-70C40D6D7A50}" type="presParOf" srcId="{269D6742-7C38-4923-A3D9-1B0F2C111A55}" destId="{673E2FDD-F272-47F3-A895-03FF34BE030F}" srcOrd="2" destOrd="0" presId="urn:microsoft.com/office/officeart/2005/8/layout/chevron2"/>
    <dgm:cxn modelId="{E52B5274-D361-44EF-9D2D-0539B49CC565}" type="presParOf" srcId="{673E2FDD-F272-47F3-A895-03FF34BE030F}" destId="{EEFDA3D1-5DD8-4DA5-B3B6-80C2336BA5D6}" srcOrd="0" destOrd="0" presId="urn:microsoft.com/office/officeart/2005/8/layout/chevron2"/>
    <dgm:cxn modelId="{D82A2958-352E-4D3D-9C9F-48781B11CF56}" type="presParOf" srcId="{673E2FDD-F272-47F3-A895-03FF34BE030F}" destId="{D1125577-CD2F-4877-B654-F58C5C3EB7B8}" srcOrd="1" destOrd="0" presId="urn:microsoft.com/office/officeart/2005/8/layout/chevron2"/>
    <dgm:cxn modelId="{310B3D3F-F605-4CC4-BEFB-482C6AA28E3E}" type="presParOf" srcId="{269D6742-7C38-4923-A3D9-1B0F2C111A55}" destId="{902F8CC9-3B05-49D5-A9F6-DA9F594294BA}" srcOrd="3" destOrd="0" presId="urn:microsoft.com/office/officeart/2005/8/layout/chevron2"/>
    <dgm:cxn modelId="{B553A6A4-1689-4811-A5AF-8AD6A348631F}" type="presParOf" srcId="{269D6742-7C38-4923-A3D9-1B0F2C111A55}" destId="{0F9859FC-9C37-462C-88B7-A8C81B2096B8}" srcOrd="4" destOrd="0" presId="urn:microsoft.com/office/officeart/2005/8/layout/chevron2"/>
    <dgm:cxn modelId="{41D7B81F-711B-4B27-9787-8F49A3B32AF6}" type="presParOf" srcId="{0F9859FC-9C37-462C-88B7-A8C81B2096B8}" destId="{CF19C75F-0D92-43F9-9F7A-929EDEF4C311}" srcOrd="0" destOrd="0" presId="urn:microsoft.com/office/officeart/2005/8/layout/chevron2"/>
    <dgm:cxn modelId="{71E01B02-AFC7-479F-B167-4C5AC609A68E}" type="presParOf" srcId="{0F9859FC-9C37-462C-88B7-A8C81B2096B8}" destId="{EEA12443-B83E-43DF-83F5-E6FE883F9AA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6ACAC3-7B64-4BF2-9EA2-379728E017D5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/>
      <dgm:spPr/>
      <dgm:t>
        <a:bodyPr/>
        <a:lstStyle/>
        <a:p>
          <a:endParaRPr lang="en-GB"/>
        </a:p>
      </dgm:t>
    </dgm:pt>
    <dgm:pt modelId="{BFCCDF2F-D4DB-4BB8-BA01-DABF0B360417}">
      <dgm:prSet custT="1"/>
      <dgm:spPr/>
      <dgm:t>
        <a:bodyPr/>
        <a:lstStyle/>
        <a:p>
          <a:pPr rtl="0"/>
          <a:r>
            <a:rPr lang="fr-FR" sz="3000" b="1" dirty="0">
              <a:latin typeface="Cambria" panose="02040503050406030204" pitchFamily="18" charset="0"/>
            </a:rPr>
            <a:t>Main outcomes:</a:t>
          </a:r>
          <a:endParaRPr lang="en-GB" sz="3000" dirty="0">
            <a:latin typeface="Cambria" panose="02040503050406030204" pitchFamily="18" charset="0"/>
          </a:endParaRPr>
        </a:p>
      </dgm:t>
    </dgm:pt>
    <dgm:pt modelId="{E582936C-D6E2-4B1C-AB6C-44F19E7E0B6D}" type="parTrans" cxnId="{2663CFD1-7325-4372-ABA8-551FB2FC35A6}">
      <dgm:prSet/>
      <dgm:spPr/>
      <dgm:t>
        <a:bodyPr/>
        <a:lstStyle/>
        <a:p>
          <a:endParaRPr lang="en-GB"/>
        </a:p>
      </dgm:t>
    </dgm:pt>
    <dgm:pt modelId="{1C9DED5D-AB78-49DE-8318-6A46C5DC514D}" type="sibTrans" cxnId="{2663CFD1-7325-4372-ABA8-551FB2FC35A6}">
      <dgm:prSet/>
      <dgm:spPr/>
      <dgm:t>
        <a:bodyPr/>
        <a:lstStyle/>
        <a:p>
          <a:endParaRPr lang="en-GB"/>
        </a:p>
      </dgm:t>
    </dgm:pt>
    <dgm:pt modelId="{D4255F8A-50F5-4B22-A58B-4DFB6BAE68A7}">
      <dgm:prSet/>
      <dgm:spPr/>
      <dgm:t>
        <a:bodyPr/>
        <a:lstStyle/>
        <a:p>
          <a:pPr rtl="0"/>
          <a:r>
            <a:rPr lang="en-GB" dirty="0">
              <a:latin typeface="Cambria" panose="02040503050406030204" pitchFamily="18" charset="0"/>
            </a:rPr>
            <a:t>A common vision at Sub-Regional level was agreed: </a:t>
          </a:r>
          <a:r>
            <a:rPr lang="en-GB" i="1" dirty="0">
              <a:solidFill>
                <a:srgbClr val="990033"/>
              </a:solidFill>
              <a:latin typeface="Cambria" panose="02040503050406030204" pitchFamily="18" charset="0"/>
            </a:rPr>
            <a:t>“to become fully compliant with the OIE Standard on stray dog population control by 2025”,</a:t>
          </a:r>
          <a:r>
            <a:rPr lang="en-GB" dirty="0">
              <a:latin typeface="Cambria" panose="02040503050406030204" pitchFamily="18" charset="0"/>
            </a:rPr>
            <a:t> thereby implying that the stray dog population is reduced to an acceptable level and the risk of transmission of rabies and other zoonoses to humans through stray dogs is mitigated</a:t>
          </a:r>
        </a:p>
      </dgm:t>
    </dgm:pt>
    <dgm:pt modelId="{5F00AF56-655F-4DBE-802C-98C602DBCA09}" type="parTrans" cxnId="{88CAD6EB-B2DF-4476-95BE-58139FF623F9}">
      <dgm:prSet/>
      <dgm:spPr/>
      <dgm:t>
        <a:bodyPr/>
        <a:lstStyle/>
        <a:p>
          <a:endParaRPr lang="en-GB"/>
        </a:p>
      </dgm:t>
    </dgm:pt>
    <dgm:pt modelId="{EFA51909-F59A-4C6B-997C-4184039A32CF}" type="sibTrans" cxnId="{88CAD6EB-B2DF-4476-95BE-58139FF623F9}">
      <dgm:prSet/>
      <dgm:spPr/>
      <dgm:t>
        <a:bodyPr/>
        <a:lstStyle/>
        <a:p>
          <a:endParaRPr lang="en-GB"/>
        </a:p>
      </dgm:t>
    </dgm:pt>
    <dgm:pt modelId="{C1757B99-4EB0-416F-892C-57D44992CAF7}" type="pres">
      <dgm:prSet presAssocID="{0D6ACAC3-7B64-4BF2-9EA2-379728E017D5}" presName="linear" presStyleCnt="0">
        <dgm:presLayoutVars>
          <dgm:animLvl val="lvl"/>
          <dgm:resizeHandles val="exact"/>
        </dgm:presLayoutVars>
      </dgm:prSet>
      <dgm:spPr/>
    </dgm:pt>
    <dgm:pt modelId="{E4A43EB6-1BDB-412A-82E7-96682FC7F564}" type="pres">
      <dgm:prSet presAssocID="{BFCCDF2F-D4DB-4BB8-BA01-DABF0B36041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CE68D7A4-8419-4387-998D-136BB4F25569}" type="pres">
      <dgm:prSet presAssocID="{BFCCDF2F-D4DB-4BB8-BA01-DABF0B36041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8CAD6EB-B2DF-4476-95BE-58139FF623F9}" srcId="{BFCCDF2F-D4DB-4BB8-BA01-DABF0B360417}" destId="{D4255F8A-50F5-4B22-A58B-4DFB6BAE68A7}" srcOrd="0" destOrd="0" parTransId="{5F00AF56-655F-4DBE-802C-98C602DBCA09}" sibTransId="{EFA51909-F59A-4C6B-997C-4184039A32CF}"/>
    <dgm:cxn modelId="{D8AE2A94-DBAE-4370-B2A6-66B0AF401D82}" type="presOf" srcId="{BFCCDF2F-D4DB-4BB8-BA01-DABF0B360417}" destId="{E4A43EB6-1BDB-412A-82E7-96682FC7F564}" srcOrd="0" destOrd="0" presId="urn:microsoft.com/office/officeart/2005/8/layout/vList2"/>
    <dgm:cxn modelId="{4365B346-FFE9-46CF-BCC5-E265EA37846A}" type="presOf" srcId="{0D6ACAC3-7B64-4BF2-9EA2-379728E017D5}" destId="{C1757B99-4EB0-416F-892C-57D44992CAF7}" srcOrd="0" destOrd="0" presId="urn:microsoft.com/office/officeart/2005/8/layout/vList2"/>
    <dgm:cxn modelId="{A5995C06-FE37-4376-8D5D-76FE51A51611}" type="presOf" srcId="{D4255F8A-50F5-4B22-A58B-4DFB6BAE68A7}" destId="{CE68D7A4-8419-4387-998D-136BB4F25569}" srcOrd="0" destOrd="0" presId="urn:microsoft.com/office/officeart/2005/8/layout/vList2"/>
    <dgm:cxn modelId="{2663CFD1-7325-4372-ABA8-551FB2FC35A6}" srcId="{0D6ACAC3-7B64-4BF2-9EA2-379728E017D5}" destId="{BFCCDF2F-D4DB-4BB8-BA01-DABF0B360417}" srcOrd="0" destOrd="0" parTransId="{E582936C-D6E2-4B1C-AB6C-44F19E7E0B6D}" sibTransId="{1C9DED5D-AB78-49DE-8318-6A46C5DC514D}"/>
    <dgm:cxn modelId="{87970426-AA3A-4479-A1BA-36C68A99ABEA}" type="presParOf" srcId="{C1757B99-4EB0-416F-892C-57D44992CAF7}" destId="{E4A43EB6-1BDB-412A-82E7-96682FC7F564}" srcOrd="0" destOrd="0" presId="urn:microsoft.com/office/officeart/2005/8/layout/vList2"/>
    <dgm:cxn modelId="{6D5F4D2F-0CF2-4CCC-9A6E-E71C8EDC7DBB}" type="presParOf" srcId="{C1757B99-4EB0-416F-892C-57D44992CAF7}" destId="{CE68D7A4-8419-4387-998D-136BB4F2556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AE3BA2-A387-40B9-9BC4-816FAC6AE3A0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/>
      <dgm:spPr/>
      <dgm:t>
        <a:bodyPr/>
        <a:lstStyle/>
        <a:p>
          <a:endParaRPr lang="en-GB"/>
        </a:p>
      </dgm:t>
    </dgm:pt>
    <dgm:pt modelId="{E4F8D526-22B8-4919-B893-6CCCBC85C56F}">
      <dgm:prSet/>
      <dgm:spPr/>
      <dgm:t>
        <a:bodyPr/>
        <a:lstStyle/>
        <a:p>
          <a:pPr rtl="0"/>
          <a:r>
            <a:rPr lang="fr-FR" b="1" dirty="0">
              <a:latin typeface="Cambria" panose="02040503050406030204" pitchFamily="18" charset="0"/>
            </a:rPr>
            <a:t>Main outcomes</a:t>
          </a:r>
          <a:r>
            <a:rPr lang="fr-FR" b="1" dirty="0"/>
            <a:t>:</a:t>
          </a:r>
          <a:endParaRPr lang="en-GB" dirty="0"/>
        </a:p>
      </dgm:t>
    </dgm:pt>
    <dgm:pt modelId="{34C01E3C-42E8-4877-B73F-AB1311C2025A}" type="parTrans" cxnId="{7ADA8F73-E01D-4821-A9F1-660EDFB44F57}">
      <dgm:prSet/>
      <dgm:spPr/>
      <dgm:t>
        <a:bodyPr/>
        <a:lstStyle/>
        <a:p>
          <a:endParaRPr lang="en-GB"/>
        </a:p>
      </dgm:t>
    </dgm:pt>
    <dgm:pt modelId="{5C5F1BA0-A827-4CF8-8AB1-9CAA5A0F6CF5}" type="sibTrans" cxnId="{7ADA8F73-E01D-4821-A9F1-660EDFB44F57}">
      <dgm:prSet/>
      <dgm:spPr/>
      <dgm:t>
        <a:bodyPr/>
        <a:lstStyle/>
        <a:p>
          <a:endParaRPr lang="en-GB"/>
        </a:p>
      </dgm:t>
    </dgm:pt>
    <dgm:pt modelId="{F56DAB4F-42FC-48B3-B39F-3114C96A7243}">
      <dgm:prSet/>
      <dgm:spPr/>
      <dgm:t>
        <a:bodyPr/>
        <a:lstStyle/>
        <a:p>
          <a:pPr rtl="0"/>
          <a:r>
            <a:rPr lang="en-GB" dirty="0">
              <a:latin typeface="Cambria" panose="02040503050406030204" pitchFamily="18" charset="0"/>
            </a:rPr>
            <a:t>Development of National Roadmaps to achieve the Vision by addressing the identified key challenges</a:t>
          </a:r>
        </a:p>
      </dgm:t>
    </dgm:pt>
    <dgm:pt modelId="{966AB2BD-CDD2-4629-9893-4D30DCA00CF7}" type="parTrans" cxnId="{DA3B6E85-BC43-4764-848F-B59ADC6951A2}">
      <dgm:prSet/>
      <dgm:spPr/>
      <dgm:t>
        <a:bodyPr/>
        <a:lstStyle/>
        <a:p>
          <a:endParaRPr lang="en-GB"/>
        </a:p>
      </dgm:t>
    </dgm:pt>
    <dgm:pt modelId="{168FC02D-262A-4C59-8D46-C443D6D91552}" type="sibTrans" cxnId="{DA3B6E85-BC43-4764-848F-B59ADC6951A2}">
      <dgm:prSet/>
      <dgm:spPr/>
      <dgm:t>
        <a:bodyPr/>
        <a:lstStyle/>
        <a:p>
          <a:endParaRPr lang="en-GB"/>
        </a:p>
      </dgm:t>
    </dgm:pt>
    <dgm:pt modelId="{66BDDD26-7995-47AD-A8AA-C0FF0481CCE8}">
      <dgm:prSet/>
      <dgm:spPr/>
      <dgm:t>
        <a:bodyPr/>
        <a:lstStyle/>
        <a:p>
          <a:pPr rtl="0"/>
          <a:r>
            <a:rPr lang="en-GB" dirty="0">
              <a:latin typeface="Cambria" panose="02040503050406030204" pitchFamily="18" charset="0"/>
            </a:rPr>
            <a:t>Organisation of follow-up (SDB) Workshops every 2 years to monitor the progress using the OIE Self-Assessment and Monitoring Tool (SAM)</a:t>
          </a:r>
        </a:p>
      </dgm:t>
    </dgm:pt>
    <dgm:pt modelId="{444EE3E3-3A16-42A8-8197-DC306FFE595B}" type="parTrans" cxnId="{C7B1994A-FDC2-4C92-9586-2011F1085C99}">
      <dgm:prSet/>
      <dgm:spPr/>
      <dgm:t>
        <a:bodyPr/>
        <a:lstStyle/>
        <a:p>
          <a:endParaRPr lang="en-GB"/>
        </a:p>
      </dgm:t>
    </dgm:pt>
    <dgm:pt modelId="{21B75300-5DA7-478A-B4F1-24805569DE72}" type="sibTrans" cxnId="{C7B1994A-FDC2-4C92-9586-2011F1085C99}">
      <dgm:prSet/>
      <dgm:spPr/>
      <dgm:t>
        <a:bodyPr/>
        <a:lstStyle/>
        <a:p>
          <a:endParaRPr lang="en-GB"/>
        </a:p>
      </dgm:t>
    </dgm:pt>
    <dgm:pt modelId="{855AC85A-3259-4A9E-868F-26FF499FC7B6}" type="pres">
      <dgm:prSet presAssocID="{6FAE3BA2-A387-40B9-9BC4-816FAC6AE3A0}" presName="linear" presStyleCnt="0">
        <dgm:presLayoutVars>
          <dgm:animLvl val="lvl"/>
          <dgm:resizeHandles val="exact"/>
        </dgm:presLayoutVars>
      </dgm:prSet>
      <dgm:spPr/>
    </dgm:pt>
    <dgm:pt modelId="{D8E1A176-CA30-493F-A939-214E42FFF977}" type="pres">
      <dgm:prSet presAssocID="{E4F8D526-22B8-4919-B893-6CCCBC85C56F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534AEB0-0AAF-4FDF-A1F3-CEBE807ED3A5}" type="pres">
      <dgm:prSet presAssocID="{E4F8D526-22B8-4919-B893-6CCCBC85C56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7B1994A-FDC2-4C92-9586-2011F1085C99}" srcId="{E4F8D526-22B8-4919-B893-6CCCBC85C56F}" destId="{66BDDD26-7995-47AD-A8AA-C0FF0481CCE8}" srcOrd="1" destOrd="0" parTransId="{444EE3E3-3A16-42A8-8197-DC306FFE595B}" sibTransId="{21B75300-5DA7-478A-B4F1-24805569DE72}"/>
    <dgm:cxn modelId="{6AD5B11B-DDDD-407D-B8DF-1E1560888FC2}" type="presOf" srcId="{6FAE3BA2-A387-40B9-9BC4-816FAC6AE3A0}" destId="{855AC85A-3259-4A9E-868F-26FF499FC7B6}" srcOrd="0" destOrd="0" presId="urn:microsoft.com/office/officeart/2005/8/layout/vList2"/>
    <dgm:cxn modelId="{5737C21E-3483-40D7-A10C-9062C23866EA}" type="presOf" srcId="{E4F8D526-22B8-4919-B893-6CCCBC85C56F}" destId="{D8E1A176-CA30-493F-A939-214E42FFF977}" srcOrd="0" destOrd="0" presId="urn:microsoft.com/office/officeart/2005/8/layout/vList2"/>
    <dgm:cxn modelId="{2468F82A-EFA3-41F6-BEB5-1DA9FB7E6F01}" type="presOf" srcId="{F56DAB4F-42FC-48B3-B39F-3114C96A7243}" destId="{1534AEB0-0AAF-4FDF-A1F3-CEBE807ED3A5}" srcOrd="0" destOrd="0" presId="urn:microsoft.com/office/officeart/2005/8/layout/vList2"/>
    <dgm:cxn modelId="{4574C78B-A2D2-491C-AAE9-DDC0AF3B6E20}" type="presOf" srcId="{66BDDD26-7995-47AD-A8AA-C0FF0481CCE8}" destId="{1534AEB0-0AAF-4FDF-A1F3-CEBE807ED3A5}" srcOrd="0" destOrd="1" presId="urn:microsoft.com/office/officeart/2005/8/layout/vList2"/>
    <dgm:cxn modelId="{DA3B6E85-BC43-4764-848F-B59ADC6951A2}" srcId="{E4F8D526-22B8-4919-B893-6CCCBC85C56F}" destId="{F56DAB4F-42FC-48B3-B39F-3114C96A7243}" srcOrd="0" destOrd="0" parTransId="{966AB2BD-CDD2-4629-9893-4D30DCA00CF7}" sibTransId="{168FC02D-262A-4C59-8D46-C443D6D91552}"/>
    <dgm:cxn modelId="{7ADA8F73-E01D-4821-A9F1-660EDFB44F57}" srcId="{6FAE3BA2-A387-40B9-9BC4-816FAC6AE3A0}" destId="{E4F8D526-22B8-4919-B893-6CCCBC85C56F}" srcOrd="0" destOrd="0" parTransId="{34C01E3C-42E8-4877-B73F-AB1311C2025A}" sibTransId="{5C5F1BA0-A827-4CF8-8AB1-9CAA5A0F6CF5}"/>
    <dgm:cxn modelId="{3753C7E8-687E-4FE3-8232-8C93B40F62AB}" type="presParOf" srcId="{855AC85A-3259-4A9E-868F-26FF499FC7B6}" destId="{D8E1A176-CA30-493F-A939-214E42FFF977}" srcOrd="0" destOrd="0" presId="urn:microsoft.com/office/officeart/2005/8/layout/vList2"/>
    <dgm:cxn modelId="{05F77248-A11B-4EBF-BBF7-143358167C0C}" type="presParOf" srcId="{855AC85A-3259-4A9E-868F-26FF499FC7B6}" destId="{1534AEB0-0AAF-4FDF-A1F3-CEBE807ED3A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36726C-BD6E-4610-8BD2-52114AB612BE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590E17C1-0428-42E6-8205-1F46CA8B9945}">
      <dgm:prSet/>
      <dgm:spPr>
        <a:solidFill>
          <a:schemeClr val="bg1"/>
        </a:solidFill>
      </dgm:spPr>
      <dgm:t>
        <a:bodyPr/>
        <a:lstStyle/>
        <a:p>
          <a:pPr rtl="0"/>
          <a:r>
            <a:rPr lang="en-US" dirty="0">
              <a:solidFill>
                <a:srgbClr val="000000"/>
              </a:solidFill>
              <a:latin typeface="Cambria" panose="02040503050406030204" pitchFamily="18" charset="0"/>
            </a:rPr>
            <a:t>OIE stray dog self-assessment and monitoring tool (SAM Tool)</a:t>
          </a:r>
          <a:endParaRPr lang="en-GB" dirty="0">
            <a:solidFill>
              <a:srgbClr val="000000"/>
            </a:solidFill>
            <a:latin typeface="Cambria" panose="02040503050406030204" pitchFamily="18" charset="0"/>
          </a:endParaRPr>
        </a:p>
      </dgm:t>
    </dgm:pt>
    <dgm:pt modelId="{03809161-4A14-40E6-BDFB-F987FF7BACF4}" type="parTrans" cxnId="{45AF913F-6D1E-4E9F-9478-305C7E25407C}">
      <dgm:prSet/>
      <dgm:spPr/>
      <dgm:t>
        <a:bodyPr/>
        <a:lstStyle/>
        <a:p>
          <a:endParaRPr lang="en-GB">
            <a:latin typeface="Cambria" panose="02040503050406030204" pitchFamily="18" charset="0"/>
          </a:endParaRPr>
        </a:p>
      </dgm:t>
    </dgm:pt>
    <dgm:pt modelId="{39BFC0AD-4713-493D-8893-D8EB2E9849EA}" type="sibTrans" cxnId="{45AF913F-6D1E-4E9F-9478-305C7E25407C}">
      <dgm:prSet/>
      <dgm:spPr/>
      <dgm:t>
        <a:bodyPr/>
        <a:lstStyle/>
        <a:p>
          <a:endParaRPr lang="en-GB">
            <a:latin typeface="Cambria" panose="02040503050406030204" pitchFamily="18" charset="0"/>
          </a:endParaRPr>
        </a:p>
      </dgm:t>
    </dgm:pt>
    <dgm:pt modelId="{434ECCE4-A35B-481B-98D9-5E6AFE5C7144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>
              <a:latin typeface="Cambria" panose="02040503050406030204" pitchFamily="18" charset="0"/>
              <a:hlinkClick xmlns:r="http://schemas.openxmlformats.org/officeDocument/2006/relationships" r:id="rId1"/>
            </a:rPr>
            <a:t>http://oiestraydogs.izs.it/limesurvey/w/p2/index.html</a:t>
          </a:r>
          <a:endParaRPr lang="en-GB">
            <a:latin typeface="Cambria" panose="02040503050406030204" pitchFamily="18" charset="0"/>
          </a:endParaRPr>
        </a:p>
      </dgm:t>
    </dgm:pt>
    <dgm:pt modelId="{D3A76C66-7014-4F85-B2AA-E00580DCA5C1}" type="parTrans" cxnId="{3EF3FC18-563D-4B80-8BB6-9DC7CF9B1D3D}">
      <dgm:prSet/>
      <dgm:spPr/>
      <dgm:t>
        <a:bodyPr/>
        <a:lstStyle/>
        <a:p>
          <a:endParaRPr lang="en-GB">
            <a:latin typeface="Cambria" panose="02040503050406030204" pitchFamily="18" charset="0"/>
          </a:endParaRPr>
        </a:p>
      </dgm:t>
    </dgm:pt>
    <dgm:pt modelId="{6E4C3F90-F4C1-47CA-94FE-F17180490A5E}" type="sibTrans" cxnId="{3EF3FC18-563D-4B80-8BB6-9DC7CF9B1D3D}">
      <dgm:prSet/>
      <dgm:spPr/>
      <dgm:t>
        <a:bodyPr/>
        <a:lstStyle/>
        <a:p>
          <a:endParaRPr lang="en-GB">
            <a:latin typeface="Cambria" panose="02040503050406030204" pitchFamily="18" charset="0"/>
          </a:endParaRPr>
        </a:p>
      </dgm:t>
    </dgm:pt>
    <dgm:pt modelId="{69105C5B-2A56-410C-B756-3C7C954C12FA}">
      <dgm:prSet/>
      <dgm:spPr/>
      <dgm:t>
        <a:bodyPr/>
        <a:lstStyle/>
        <a:p>
          <a:pPr rtl="0"/>
          <a:r>
            <a:rPr lang="en-US">
              <a:latin typeface="Cambria" panose="02040503050406030204" pitchFamily="18" charset="0"/>
            </a:rPr>
            <a:t>Online (questionnaire)</a:t>
          </a:r>
          <a:endParaRPr lang="en-GB">
            <a:latin typeface="Cambria" panose="02040503050406030204" pitchFamily="18" charset="0"/>
          </a:endParaRPr>
        </a:p>
      </dgm:t>
    </dgm:pt>
    <dgm:pt modelId="{3E929C82-C83F-437A-9767-FB0FC58FC8DF}" type="parTrans" cxnId="{8A2AA670-E78E-4E05-B5C4-3276700BA7F9}">
      <dgm:prSet/>
      <dgm:spPr/>
      <dgm:t>
        <a:bodyPr/>
        <a:lstStyle/>
        <a:p>
          <a:endParaRPr lang="en-GB">
            <a:latin typeface="Cambria" panose="02040503050406030204" pitchFamily="18" charset="0"/>
          </a:endParaRPr>
        </a:p>
      </dgm:t>
    </dgm:pt>
    <dgm:pt modelId="{FD287C15-5F5D-473B-88CB-6F7C0030D888}" type="sibTrans" cxnId="{8A2AA670-E78E-4E05-B5C4-3276700BA7F9}">
      <dgm:prSet/>
      <dgm:spPr/>
      <dgm:t>
        <a:bodyPr/>
        <a:lstStyle/>
        <a:p>
          <a:endParaRPr lang="en-GB">
            <a:latin typeface="Cambria" panose="02040503050406030204" pitchFamily="18" charset="0"/>
          </a:endParaRPr>
        </a:p>
      </dgm:t>
    </dgm:pt>
    <dgm:pt modelId="{9D7041C0-FEA6-4C5E-ADAF-4F0A0E312C41}">
      <dgm:prSet/>
      <dgm:spPr/>
      <dgm:t>
        <a:bodyPr/>
        <a:lstStyle/>
        <a:p>
          <a:pPr rtl="0"/>
          <a:r>
            <a:rPr lang="en-US" dirty="0">
              <a:latin typeface="Cambria" panose="02040503050406030204" pitchFamily="18" charset="0"/>
            </a:rPr>
            <a:t>Based on OIE standard 7.7. </a:t>
          </a:r>
          <a:r>
            <a:rPr lang="en-US" dirty="0">
              <a:latin typeface="Cambria" panose="02040503050406030204" pitchFamily="18" charset="0"/>
              <a:sym typeface="Wingdings"/>
            </a:rPr>
            <a:t></a:t>
          </a:r>
          <a:r>
            <a:rPr lang="en-US" dirty="0">
              <a:latin typeface="Cambria" panose="02040503050406030204" pitchFamily="18" charset="0"/>
            </a:rPr>
            <a:t> measure of compliance</a:t>
          </a:r>
          <a:endParaRPr lang="en-GB" dirty="0">
            <a:latin typeface="Cambria" panose="02040503050406030204" pitchFamily="18" charset="0"/>
          </a:endParaRPr>
        </a:p>
      </dgm:t>
    </dgm:pt>
    <dgm:pt modelId="{7623DB8C-96CA-401D-805F-297B4737EC09}" type="parTrans" cxnId="{79B3B597-B4EC-49FD-B074-66F1D48F41A8}">
      <dgm:prSet/>
      <dgm:spPr/>
      <dgm:t>
        <a:bodyPr/>
        <a:lstStyle/>
        <a:p>
          <a:endParaRPr lang="en-GB">
            <a:latin typeface="Cambria" panose="02040503050406030204" pitchFamily="18" charset="0"/>
          </a:endParaRPr>
        </a:p>
      </dgm:t>
    </dgm:pt>
    <dgm:pt modelId="{FC8FE3D8-CED7-4054-BA82-2613F03A015F}" type="sibTrans" cxnId="{79B3B597-B4EC-49FD-B074-66F1D48F41A8}">
      <dgm:prSet/>
      <dgm:spPr/>
      <dgm:t>
        <a:bodyPr/>
        <a:lstStyle/>
        <a:p>
          <a:endParaRPr lang="en-GB">
            <a:latin typeface="Cambria" panose="02040503050406030204" pitchFamily="18" charset="0"/>
          </a:endParaRPr>
        </a:p>
      </dgm:t>
    </dgm:pt>
    <dgm:pt modelId="{A80E71C7-0744-4867-A748-EB108394E404}">
      <dgm:prSet/>
      <dgm:spPr/>
      <dgm:t>
        <a:bodyPr/>
        <a:lstStyle/>
        <a:p>
          <a:pPr rtl="0"/>
          <a:r>
            <a:rPr lang="en-US">
              <a:latin typeface="Cambria" panose="02040503050406030204" pitchFamily="18" charset="0"/>
            </a:rPr>
            <a:t>6 sections – 32 questions (sub-questions)</a:t>
          </a:r>
          <a:endParaRPr lang="en-GB">
            <a:latin typeface="Cambria" panose="02040503050406030204" pitchFamily="18" charset="0"/>
          </a:endParaRPr>
        </a:p>
      </dgm:t>
    </dgm:pt>
    <dgm:pt modelId="{E069FD21-CA9C-4B4B-A53D-7260278BDD5F}" type="parTrans" cxnId="{B5520E0E-67C4-4406-92D3-9AB13AF9628D}">
      <dgm:prSet/>
      <dgm:spPr/>
      <dgm:t>
        <a:bodyPr/>
        <a:lstStyle/>
        <a:p>
          <a:endParaRPr lang="en-GB">
            <a:latin typeface="Cambria" panose="02040503050406030204" pitchFamily="18" charset="0"/>
          </a:endParaRPr>
        </a:p>
      </dgm:t>
    </dgm:pt>
    <dgm:pt modelId="{E5BBAC79-21D0-4735-A630-61975A61F77F}" type="sibTrans" cxnId="{B5520E0E-67C4-4406-92D3-9AB13AF9628D}">
      <dgm:prSet/>
      <dgm:spPr/>
      <dgm:t>
        <a:bodyPr/>
        <a:lstStyle/>
        <a:p>
          <a:endParaRPr lang="en-GB">
            <a:latin typeface="Cambria" panose="02040503050406030204" pitchFamily="18" charset="0"/>
          </a:endParaRPr>
        </a:p>
      </dgm:t>
    </dgm:pt>
    <dgm:pt modelId="{4C2EA762-AB76-4216-8D9D-F753485FD73C}">
      <dgm:prSet/>
      <dgm:spPr/>
      <dgm:t>
        <a:bodyPr/>
        <a:lstStyle/>
        <a:p>
          <a:pPr rtl="0"/>
          <a:r>
            <a:rPr lang="en-US" dirty="0">
              <a:latin typeface="Cambria" panose="02040503050406030204" pitchFamily="18" charset="0"/>
            </a:rPr>
            <a:t>Self-assessment (full / partial / insufficient)</a:t>
          </a:r>
          <a:endParaRPr lang="en-GB" dirty="0">
            <a:latin typeface="Cambria" panose="02040503050406030204" pitchFamily="18" charset="0"/>
          </a:endParaRPr>
        </a:p>
      </dgm:t>
    </dgm:pt>
    <dgm:pt modelId="{284925B0-A101-4B62-954C-41386A2B93DD}" type="parTrans" cxnId="{669F2E89-53AD-464C-BF8D-4909E825ACF1}">
      <dgm:prSet/>
      <dgm:spPr/>
      <dgm:t>
        <a:bodyPr/>
        <a:lstStyle/>
        <a:p>
          <a:endParaRPr lang="en-GB">
            <a:latin typeface="Cambria" panose="02040503050406030204" pitchFamily="18" charset="0"/>
          </a:endParaRPr>
        </a:p>
      </dgm:t>
    </dgm:pt>
    <dgm:pt modelId="{698AF102-8CC3-4CF3-93DA-6E52523A91D4}" type="sibTrans" cxnId="{669F2E89-53AD-464C-BF8D-4909E825ACF1}">
      <dgm:prSet/>
      <dgm:spPr/>
      <dgm:t>
        <a:bodyPr/>
        <a:lstStyle/>
        <a:p>
          <a:endParaRPr lang="en-GB">
            <a:latin typeface="Cambria" panose="02040503050406030204" pitchFamily="18" charset="0"/>
          </a:endParaRPr>
        </a:p>
      </dgm:t>
    </dgm:pt>
    <dgm:pt modelId="{DE1D45B8-4DD1-4B09-BD7B-20955830B11E}">
      <dgm:prSet/>
      <dgm:spPr/>
      <dgm:t>
        <a:bodyPr/>
        <a:lstStyle/>
        <a:p>
          <a:pPr rtl="0"/>
          <a:r>
            <a:rPr lang="en-US" dirty="0">
              <a:latin typeface="Cambria" panose="02040503050406030204" pitchFamily="18" charset="0"/>
            </a:rPr>
            <a:t>Identification of weak areas (to facilitate the design of Roadmaps)</a:t>
          </a:r>
          <a:endParaRPr lang="en-GB" dirty="0">
            <a:latin typeface="Cambria" panose="02040503050406030204" pitchFamily="18" charset="0"/>
          </a:endParaRPr>
        </a:p>
      </dgm:t>
    </dgm:pt>
    <dgm:pt modelId="{AF853E56-3594-42D4-A679-F2E69107D143}" type="parTrans" cxnId="{CF955859-4D37-486C-8588-4DD1031A7A57}">
      <dgm:prSet/>
      <dgm:spPr/>
      <dgm:t>
        <a:bodyPr/>
        <a:lstStyle/>
        <a:p>
          <a:endParaRPr lang="en-GB">
            <a:latin typeface="Cambria" panose="02040503050406030204" pitchFamily="18" charset="0"/>
          </a:endParaRPr>
        </a:p>
      </dgm:t>
    </dgm:pt>
    <dgm:pt modelId="{4DEA740C-F311-4EA2-9FBD-47BC25E881E4}" type="sibTrans" cxnId="{CF955859-4D37-486C-8588-4DD1031A7A57}">
      <dgm:prSet/>
      <dgm:spPr/>
      <dgm:t>
        <a:bodyPr/>
        <a:lstStyle/>
        <a:p>
          <a:endParaRPr lang="en-GB">
            <a:latin typeface="Cambria" panose="02040503050406030204" pitchFamily="18" charset="0"/>
          </a:endParaRPr>
        </a:p>
      </dgm:t>
    </dgm:pt>
    <dgm:pt modelId="{8AB4C073-8017-4145-9C2B-D3A77C4F94DD}" type="pres">
      <dgm:prSet presAssocID="{5236726C-BD6E-4610-8BD2-52114AB612BE}" presName="linear" presStyleCnt="0">
        <dgm:presLayoutVars>
          <dgm:animLvl val="lvl"/>
          <dgm:resizeHandles val="exact"/>
        </dgm:presLayoutVars>
      </dgm:prSet>
      <dgm:spPr/>
    </dgm:pt>
    <dgm:pt modelId="{5690694A-A9F7-4E7D-9599-A525A3339AC0}" type="pres">
      <dgm:prSet presAssocID="{590E17C1-0428-42E6-8205-1F46CA8B994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D5E94F2-834A-4E99-AA26-6AA86AF741C8}" type="pres">
      <dgm:prSet presAssocID="{39BFC0AD-4713-493D-8893-D8EB2E9849EA}" presName="spacer" presStyleCnt="0"/>
      <dgm:spPr/>
    </dgm:pt>
    <dgm:pt modelId="{9827AD53-4ECB-4962-B312-CF953DE99C6D}" type="pres">
      <dgm:prSet presAssocID="{434ECCE4-A35B-481B-98D9-5E6AFE5C714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55252B6-880F-458C-8443-2403865128F7}" type="pres">
      <dgm:prSet presAssocID="{434ECCE4-A35B-481B-98D9-5E6AFE5C714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6BF6FE7-A04B-4922-AF05-F578A960CA78}" type="presOf" srcId="{9D7041C0-FEA6-4C5E-ADAF-4F0A0E312C41}" destId="{555252B6-880F-458C-8443-2403865128F7}" srcOrd="0" destOrd="1" presId="urn:microsoft.com/office/officeart/2005/8/layout/vList2"/>
    <dgm:cxn modelId="{81D3930E-5AA5-4744-8712-9EFDD400BE9B}" type="presOf" srcId="{590E17C1-0428-42E6-8205-1F46CA8B9945}" destId="{5690694A-A9F7-4E7D-9599-A525A3339AC0}" srcOrd="0" destOrd="0" presId="urn:microsoft.com/office/officeart/2005/8/layout/vList2"/>
    <dgm:cxn modelId="{CF955859-4D37-486C-8588-4DD1031A7A57}" srcId="{434ECCE4-A35B-481B-98D9-5E6AFE5C7144}" destId="{DE1D45B8-4DD1-4B09-BD7B-20955830B11E}" srcOrd="4" destOrd="0" parTransId="{AF853E56-3594-42D4-A679-F2E69107D143}" sibTransId="{4DEA740C-F311-4EA2-9FBD-47BC25E881E4}"/>
    <dgm:cxn modelId="{936C56BD-2289-49B2-843D-B492EE4C9EFF}" type="presOf" srcId="{DE1D45B8-4DD1-4B09-BD7B-20955830B11E}" destId="{555252B6-880F-458C-8443-2403865128F7}" srcOrd="0" destOrd="4" presId="urn:microsoft.com/office/officeart/2005/8/layout/vList2"/>
    <dgm:cxn modelId="{669F2E89-53AD-464C-BF8D-4909E825ACF1}" srcId="{434ECCE4-A35B-481B-98D9-5E6AFE5C7144}" destId="{4C2EA762-AB76-4216-8D9D-F753485FD73C}" srcOrd="3" destOrd="0" parTransId="{284925B0-A101-4B62-954C-41386A2B93DD}" sibTransId="{698AF102-8CC3-4CF3-93DA-6E52523A91D4}"/>
    <dgm:cxn modelId="{5C4E35C2-AC94-418A-A4F9-3B556A5A47D4}" type="presOf" srcId="{434ECCE4-A35B-481B-98D9-5E6AFE5C7144}" destId="{9827AD53-4ECB-4962-B312-CF953DE99C6D}" srcOrd="0" destOrd="0" presId="urn:microsoft.com/office/officeart/2005/8/layout/vList2"/>
    <dgm:cxn modelId="{75663485-CEA3-48F2-A351-7C63D0153DD7}" type="presOf" srcId="{69105C5B-2A56-410C-B756-3C7C954C12FA}" destId="{555252B6-880F-458C-8443-2403865128F7}" srcOrd="0" destOrd="0" presId="urn:microsoft.com/office/officeart/2005/8/layout/vList2"/>
    <dgm:cxn modelId="{A8265A41-3772-42D1-9B4C-88A9FD9DDFEE}" type="presOf" srcId="{5236726C-BD6E-4610-8BD2-52114AB612BE}" destId="{8AB4C073-8017-4145-9C2B-D3A77C4F94DD}" srcOrd="0" destOrd="0" presId="urn:microsoft.com/office/officeart/2005/8/layout/vList2"/>
    <dgm:cxn modelId="{B5520E0E-67C4-4406-92D3-9AB13AF9628D}" srcId="{434ECCE4-A35B-481B-98D9-5E6AFE5C7144}" destId="{A80E71C7-0744-4867-A748-EB108394E404}" srcOrd="2" destOrd="0" parTransId="{E069FD21-CA9C-4B4B-A53D-7260278BDD5F}" sibTransId="{E5BBAC79-21D0-4735-A630-61975A61F77F}"/>
    <dgm:cxn modelId="{8A2AA670-E78E-4E05-B5C4-3276700BA7F9}" srcId="{434ECCE4-A35B-481B-98D9-5E6AFE5C7144}" destId="{69105C5B-2A56-410C-B756-3C7C954C12FA}" srcOrd="0" destOrd="0" parTransId="{3E929C82-C83F-437A-9767-FB0FC58FC8DF}" sibTransId="{FD287C15-5F5D-473B-88CB-6F7C0030D888}"/>
    <dgm:cxn modelId="{3EF3FC18-563D-4B80-8BB6-9DC7CF9B1D3D}" srcId="{5236726C-BD6E-4610-8BD2-52114AB612BE}" destId="{434ECCE4-A35B-481B-98D9-5E6AFE5C7144}" srcOrd="1" destOrd="0" parTransId="{D3A76C66-7014-4F85-B2AA-E00580DCA5C1}" sibTransId="{6E4C3F90-F4C1-47CA-94FE-F17180490A5E}"/>
    <dgm:cxn modelId="{45AF913F-6D1E-4E9F-9478-305C7E25407C}" srcId="{5236726C-BD6E-4610-8BD2-52114AB612BE}" destId="{590E17C1-0428-42E6-8205-1F46CA8B9945}" srcOrd="0" destOrd="0" parTransId="{03809161-4A14-40E6-BDFB-F987FF7BACF4}" sibTransId="{39BFC0AD-4713-493D-8893-D8EB2E9849EA}"/>
    <dgm:cxn modelId="{79B3B597-B4EC-49FD-B074-66F1D48F41A8}" srcId="{434ECCE4-A35B-481B-98D9-5E6AFE5C7144}" destId="{9D7041C0-FEA6-4C5E-ADAF-4F0A0E312C41}" srcOrd="1" destOrd="0" parTransId="{7623DB8C-96CA-401D-805F-297B4737EC09}" sibTransId="{FC8FE3D8-CED7-4054-BA82-2613F03A015F}"/>
    <dgm:cxn modelId="{6DF25B14-08E2-42F3-8944-AEABFEABEDAE}" type="presOf" srcId="{A80E71C7-0744-4867-A748-EB108394E404}" destId="{555252B6-880F-458C-8443-2403865128F7}" srcOrd="0" destOrd="2" presId="urn:microsoft.com/office/officeart/2005/8/layout/vList2"/>
    <dgm:cxn modelId="{DC495CAF-BD98-4D15-A514-DE0FEA618C73}" type="presOf" srcId="{4C2EA762-AB76-4216-8D9D-F753485FD73C}" destId="{555252B6-880F-458C-8443-2403865128F7}" srcOrd="0" destOrd="3" presId="urn:microsoft.com/office/officeart/2005/8/layout/vList2"/>
    <dgm:cxn modelId="{C537CB8C-E4DF-4800-8CEB-BBDEB3D3EDD5}" type="presParOf" srcId="{8AB4C073-8017-4145-9C2B-D3A77C4F94DD}" destId="{5690694A-A9F7-4E7D-9599-A525A3339AC0}" srcOrd="0" destOrd="0" presId="urn:microsoft.com/office/officeart/2005/8/layout/vList2"/>
    <dgm:cxn modelId="{49307409-8340-4785-B99E-F238BD336593}" type="presParOf" srcId="{8AB4C073-8017-4145-9C2B-D3A77C4F94DD}" destId="{BD5E94F2-834A-4E99-AA26-6AA86AF741C8}" srcOrd="1" destOrd="0" presId="urn:microsoft.com/office/officeart/2005/8/layout/vList2"/>
    <dgm:cxn modelId="{3DE279BB-BBAC-45DD-9DCD-605C6F7A154B}" type="presParOf" srcId="{8AB4C073-8017-4145-9C2B-D3A77C4F94DD}" destId="{9827AD53-4ECB-4962-B312-CF953DE99C6D}" srcOrd="2" destOrd="0" presId="urn:microsoft.com/office/officeart/2005/8/layout/vList2"/>
    <dgm:cxn modelId="{EE3BA530-AABD-4530-98E6-F51EFD81D7F3}" type="presParOf" srcId="{8AB4C073-8017-4145-9C2B-D3A77C4F94DD}" destId="{555252B6-880F-458C-8443-2403865128F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28DA20-2DAB-45F0-948C-35188CF2FE2A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/>
      <dgm:spPr/>
      <dgm:t>
        <a:bodyPr/>
        <a:lstStyle/>
        <a:p>
          <a:endParaRPr lang="en-GB"/>
        </a:p>
      </dgm:t>
    </dgm:pt>
    <dgm:pt modelId="{4B8DAA07-84AB-4997-8D95-6569807D04AF}">
      <dgm:prSet/>
      <dgm:spPr/>
      <dgm:t>
        <a:bodyPr/>
        <a:lstStyle/>
        <a:p>
          <a:pPr rtl="0"/>
          <a:r>
            <a:rPr lang="en-GB" b="1" dirty="0"/>
            <a:t>Same approach as for SDB1 (Bucharest, June 2014):</a:t>
          </a:r>
          <a:endParaRPr lang="en-GB" dirty="0"/>
        </a:p>
      </dgm:t>
    </dgm:pt>
    <dgm:pt modelId="{8443DC13-43D6-4259-8059-CE9F97BAF64E}" type="parTrans" cxnId="{37792773-F350-4240-81F0-041459BD510D}">
      <dgm:prSet/>
      <dgm:spPr/>
      <dgm:t>
        <a:bodyPr/>
        <a:lstStyle/>
        <a:p>
          <a:endParaRPr lang="en-GB"/>
        </a:p>
      </dgm:t>
    </dgm:pt>
    <dgm:pt modelId="{8EA456E0-D82B-49D9-808E-26D84E8CBF74}" type="sibTrans" cxnId="{37792773-F350-4240-81F0-041459BD510D}">
      <dgm:prSet/>
      <dgm:spPr/>
      <dgm:t>
        <a:bodyPr/>
        <a:lstStyle/>
        <a:p>
          <a:endParaRPr lang="en-GB"/>
        </a:p>
      </dgm:t>
    </dgm:pt>
    <dgm:pt modelId="{86303BDC-6BB6-4538-A146-C97205627318}">
      <dgm:prSet/>
      <dgm:spPr/>
      <dgm:t>
        <a:bodyPr/>
        <a:lstStyle/>
        <a:p>
          <a:pPr rtl="0"/>
          <a:r>
            <a:rPr lang="en-GB"/>
            <a:t>To assess the current situation (baseline situation)</a:t>
          </a:r>
        </a:p>
      </dgm:t>
    </dgm:pt>
    <dgm:pt modelId="{94858C5D-456D-4E3B-827F-9CF928ABB6E5}" type="parTrans" cxnId="{FDC3D504-A531-4130-A106-4765AD155F6F}">
      <dgm:prSet/>
      <dgm:spPr/>
      <dgm:t>
        <a:bodyPr/>
        <a:lstStyle/>
        <a:p>
          <a:endParaRPr lang="en-GB"/>
        </a:p>
      </dgm:t>
    </dgm:pt>
    <dgm:pt modelId="{98BCC53B-B3C4-4065-8C70-EFC9802191CD}" type="sibTrans" cxnId="{FDC3D504-A531-4130-A106-4765AD155F6F}">
      <dgm:prSet/>
      <dgm:spPr/>
      <dgm:t>
        <a:bodyPr/>
        <a:lstStyle/>
        <a:p>
          <a:endParaRPr lang="en-GB"/>
        </a:p>
      </dgm:t>
    </dgm:pt>
    <dgm:pt modelId="{21E60830-0757-4D9F-AA6F-73245DC48619}">
      <dgm:prSet/>
      <dgm:spPr/>
      <dgm:t>
        <a:bodyPr/>
        <a:lstStyle/>
        <a:p>
          <a:pPr rtl="0"/>
          <a:r>
            <a:rPr lang="en-GB"/>
            <a:t>To define a sub-regional Vision</a:t>
          </a:r>
        </a:p>
      </dgm:t>
    </dgm:pt>
    <dgm:pt modelId="{5BE1A2C7-A39A-4558-83DA-F30E35E4601A}" type="parTrans" cxnId="{BC66A297-C11B-48F5-82F5-5301C2B6DB6D}">
      <dgm:prSet/>
      <dgm:spPr/>
      <dgm:t>
        <a:bodyPr/>
        <a:lstStyle/>
        <a:p>
          <a:endParaRPr lang="en-GB"/>
        </a:p>
      </dgm:t>
    </dgm:pt>
    <dgm:pt modelId="{2FDE8CB1-F4C3-4384-8CF0-A18649234AFE}" type="sibTrans" cxnId="{BC66A297-C11B-48F5-82F5-5301C2B6DB6D}">
      <dgm:prSet/>
      <dgm:spPr/>
      <dgm:t>
        <a:bodyPr/>
        <a:lstStyle/>
        <a:p>
          <a:endParaRPr lang="en-GB"/>
        </a:p>
      </dgm:t>
    </dgm:pt>
    <dgm:pt modelId="{114CED2D-FDEB-465F-B38E-066EE0DCD5BE}">
      <dgm:prSet/>
      <dgm:spPr/>
      <dgm:t>
        <a:bodyPr/>
        <a:lstStyle/>
        <a:p>
          <a:pPr rtl="0"/>
          <a:r>
            <a:rPr lang="en-GB"/>
            <a:t>To  define national Roadmaps to achieve the vision</a:t>
          </a:r>
        </a:p>
      </dgm:t>
    </dgm:pt>
    <dgm:pt modelId="{A6804CFE-0A9E-4625-88C3-93FF0DADBDE9}" type="parTrans" cxnId="{B18E02DC-8166-463D-9C2E-48D3A5A39013}">
      <dgm:prSet/>
      <dgm:spPr/>
      <dgm:t>
        <a:bodyPr/>
        <a:lstStyle/>
        <a:p>
          <a:endParaRPr lang="en-GB"/>
        </a:p>
      </dgm:t>
    </dgm:pt>
    <dgm:pt modelId="{50416F54-871F-4D53-99B3-C15A5A6E05FF}" type="sibTrans" cxnId="{B18E02DC-8166-463D-9C2E-48D3A5A39013}">
      <dgm:prSet/>
      <dgm:spPr/>
      <dgm:t>
        <a:bodyPr/>
        <a:lstStyle/>
        <a:p>
          <a:endParaRPr lang="en-GB"/>
        </a:p>
      </dgm:t>
    </dgm:pt>
    <dgm:pt modelId="{F4FBC0C9-DD7F-4A84-9282-2E4016F6C719}">
      <dgm:prSet/>
      <dgm:spPr/>
      <dgm:t>
        <a:bodyPr/>
        <a:lstStyle/>
        <a:p>
          <a:pPr rtl="0"/>
          <a:r>
            <a:rPr lang="en-GB"/>
            <a:t>To monitor progress on a regular basis (every 2 years?)</a:t>
          </a:r>
        </a:p>
      </dgm:t>
    </dgm:pt>
    <dgm:pt modelId="{CE51CAE7-02FA-4C20-965E-B43E318C90B5}" type="parTrans" cxnId="{75ACA3B6-89C9-4A2E-9439-004B0D9DCCE7}">
      <dgm:prSet/>
      <dgm:spPr/>
      <dgm:t>
        <a:bodyPr/>
        <a:lstStyle/>
        <a:p>
          <a:endParaRPr lang="en-GB"/>
        </a:p>
      </dgm:t>
    </dgm:pt>
    <dgm:pt modelId="{1A634C1E-48E9-4184-B62D-2A854F624803}" type="sibTrans" cxnId="{75ACA3B6-89C9-4A2E-9439-004B0D9DCCE7}">
      <dgm:prSet/>
      <dgm:spPr/>
      <dgm:t>
        <a:bodyPr/>
        <a:lstStyle/>
        <a:p>
          <a:endParaRPr lang="en-GB"/>
        </a:p>
      </dgm:t>
    </dgm:pt>
    <dgm:pt modelId="{490DAF90-A5C7-4FCE-807F-B909339FD9F6}" type="pres">
      <dgm:prSet presAssocID="{8728DA20-2DAB-45F0-948C-35188CF2FE2A}" presName="linear" presStyleCnt="0">
        <dgm:presLayoutVars>
          <dgm:animLvl val="lvl"/>
          <dgm:resizeHandles val="exact"/>
        </dgm:presLayoutVars>
      </dgm:prSet>
      <dgm:spPr/>
    </dgm:pt>
    <dgm:pt modelId="{6CDB2792-EB8A-43B0-80F4-A50B8E24EEBF}" type="pres">
      <dgm:prSet presAssocID="{4B8DAA07-84AB-4997-8D95-6569807D04AF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2345FE6-60B4-4132-B6CC-CA47EA339347}" type="pres">
      <dgm:prSet presAssocID="{4B8DAA07-84AB-4997-8D95-6569807D04A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DC3D504-A531-4130-A106-4765AD155F6F}" srcId="{4B8DAA07-84AB-4997-8D95-6569807D04AF}" destId="{86303BDC-6BB6-4538-A146-C97205627318}" srcOrd="0" destOrd="0" parTransId="{94858C5D-456D-4E3B-827F-9CF928ABB6E5}" sibTransId="{98BCC53B-B3C4-4065-8C70-EFC9802191CD}"/>
    <dgm:cxn modelId="{8527F32D-9098-48CF-8D27-ACD0A6FD7F10}" type="presOf" srcId="{21E60830-0757-4D9F-AA6F-73245DC48619}" destId="{32345FE6-60B4-4132-B6CC-CA47EA339347}" srcOrd="0" destOrd="1" presId="urn:microsoft.com/office/officeart/2005/8/layout/vList2"/>
    <dgm:cxn modelId="{100CA9A8-2C03-4FB3-9D75-03347962C335}" type="presOf" srcId="{F4FBC0C9-DD7F-4A84-9282-2E4016F6C719}" destId="{32345FE6-60B4-4132-B6CC-CA47EA339347}" srcOrd="0" destOrd="3" presId="urn:microsoft.com/office/officeart/2005/8/layout/vList2"/>
    <dgm:cxn modelId="{75ACA3B6-89C9-4A2E-9439-004B0D9DCCE7}" srcId="{4B8DAA07-84AB-4997-8D95-6569807D04AF}" destId="{F4FBC0C9-DD7F-4A84-9282-2E4016F6C719}" srcOrd="3" destOrd="0" parTransId="{CE51CAE7-02FA-4C20-965E-B43E318C90B5}" sibTransId="{1A634C1E-48E9-4184-B62D-2A854F624803}"/>
    <dgm:cxn modelId="{37792773-F350-4240-81F0-041459BD510D}" srcId="{8728DA20-2DAB-45F0-948C-35188CF2FE2A}" destId="{4B8DAA07-84AB-4997-8D95-6569807D04AF}" srcOrd="0" destOrd="0" parTransId="{8443DC13-43D6-4259-8059-CE9F97BAF64E}" sibTransId="{8EA456E0-D82B-49D9-808E-26D84E8CBF74}"/>
    <dgm:cxn modelId="{B18E02DC-8166-463D-9C2E-48D3A5A39013}" srcId="{4B8DAA07-84AB-4997-8D95-6569807D04AF}" destId="{114CED2D-FDEB-465F-B38E-066EE0DCD5BE}" srcOrd="2" destOrd="0" parTransId="{A6804CFE-0A9E-4625-88C3-93FF0DADBDE9}" sibTransId="{50416F54-871F-4D53-99B3-C15A5A6E05FF}"/>
    <dgm:cxn modelId="{C7928F09-090F-480E-8A0F-0E1337006DE2}" type="presOf" srcId="{86303BDC-6BB6-4538-A146-C97205627318}" destId="{32345FE6-60B4-4132-B6CC-CA47EA339347}" srcOrd="0" destOrd="0" presId="urn:microsoft.com/office/officeart/2005/8/layout/vList2"/>
    <dgm:cxn modelId="{BC66A297-C11B-48F5-82F5-5301C2B6DB6D}" srcId="{4B8DAA07-84AB-4997-8D95-6569807D04AF}" destId="{21E60830-0757-4D9F-AA6F-73245DC48619}" srcOrd="1" destOrd="0" parTransId="{5BE1A2C7-A39A-4558-83DA-F30E35E4601A}" sibTransId="{2FDE8CB1-F4C3-4384-8CF0-A18649234AFE}"/>
    <dgm:cxn modelId="{D82A91DF-B1D6-44BF-A615-BF0207548811}" type="presOf" srcId="{8728DA20-2DAB-45F0-948C-35188CF2FE2A}" destId="{490DAF90-A5C7-4FCE-807F-B909339FD9F6}" srcOrd="0" destOrd="0" presId="urn:microsoft.com/office/officeart/2005/8/layout/vList2"/>
    <dgm:cxn modelId="{1A5C8FD4-41EE-42FA-81E8-D872683E32A5}" type="presOf" srcId="{114CED2D-FDEB-465F-B38E-066EE0DCD5BE}" destId="{32345FE6-60B4-4132-B6CC-CA47EA339347}" srcOrd="0" destOrd="2" presId="urn:microsoft.com/office/officeart/2005/8/layout/vList2"/>
    <dgm:cxn modelId="{81E52CB3-ECF0-4473-9F01-52DBF00D4FEB}" type="presOf" srcId="{4B8DAA07-84AB-4997-8D95-6569807D04AF}" destId="{6CDB2792-EB8A-43B0-80F4-A50B8E24EEBF}" srcOrd="0" destOrd="0" presId="urn:microsoft.com/office/officeart/2005/8/layout/vList2"/>
    <dgm:cxn modelId="{A4FC2AC4-9DD4-4ABA-8569-2A0F14F5292A}" type="presParOf" srcId="{490DAF90-A5C7-4FCE-807F-B909339FD9F6}" destId="{6CDB2792-EB8A-43B0-80F4-A50B8E24EEBF}" srcOrd="0" destOrd="0" presId="urn:microsoft.com/office/officeart/2005/8/layout/vList2"/>
    <dgm:cxn modelId="{90FE7231-CCA3-4BCA-A5C1-5C2AA395F50B}" type="presParOf" srcId="{490DAF90-A5C7-4FCE-807F-B909339FD9F6}" destId="{32345FE6-60B4-4132-B6CC-CA47EA33934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6C7834-8957-47D8-943B-862F0A3B2374}">
      <dsp:nvSpPr>
        <dsp:cNvPr id="0" name=""/>
        <dsp:cNvSpPr/>
      </dsp:nvSpPr>
      <dsp:spPr>
        <a:xfrm>
          <a:off x="0" y="98544"/>
          <a:ext cx="2886577" cy="3681859"/>
        </a:xfrm>
        <a:prstGeom prst="round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A9C4F4-84C9-4C4D-83E4-C70F8A8D45D7}">
      <dsp:nvSpPr>
        <dsp:cNvPr id="0" name=""/>
        <dsp:cNvSpPr/>
      </dsp:nvSpPr>
      <dsp:spPr>
        <a:xfrm>
          <a:off x="259472" y="1601811"/>
          <a:ext cx="2222664" cy="2209115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ambria" panose="02040503050406030204" pitchFamily="18" charset="0"/>
            </a:rPr>
            <a:t>Objective</a:t>
          </a:r>
        </a:p>
      </dsp:txBody>
      <dsp:txXfrm>
        <a:off x="259472" y="1601811"/>
        <a:ext cx="2222664" cy="2209115"/>
      </dsp:txXfrm>
    </dsp:sp>
    <dsp:sp modelId="{FF68CB18-560D-431F-9CAB-959AAF192C22}">
      <dsp:nvSpPr>
        <dsp:cNvPr id="0" name=""/>
        <dsp:cNvSpPr/>
      </dsp:nvSpPr>
      <dsp:spPr>
        <a:xfrm>
          <a:off x="2533536" y="92248"/>
          <a:ext cx="994101" cy="994101"/>
        </a:xfrm>
        <a:prstGeom prst="ellipse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3E4DE8-5C3D-4E47-BDFC-910858276950}">
      <dsp:nvSpPr>
        <dsp:cNvPr id="0" name=""/>
        <dsp:cNvSpPr/>
      </dsp:nvSpPr>
      <dsp:spPr>
        <a:xfrm>
          <a:off x="3527638" y="270158"/>
          <a:ext cx="4150114" cy="638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Cambria" panose="02040503050406030204" pitchFamily="18" charset="0"/>
            </a:rPr>
            <a:t>Governance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Cambria" panose="02040503050406030204" pitchFamily="18" charset="0"/>
            </a:rPr>
            <a:t>- Steering Group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Cambria" panose="02040503050406030204" pitchFamily="18" charset="0"/>
            </a:rPr>
            <a:t>- Secretariat (OIE SRR-Brussels)</a:t>
          </a:r>
        </a:p>
      </dsp:txBody>
      <dsp:txXfrm>
        <a:off x="3527638" y="270158"/>
        <a:ext cx="4150114" cy="638283"/>
      </dsp:txXfrm>
    </dsp:sp>
    <dsp:sp modelId="{30F2E8FD-2F40-490C-AEE0-B8D7B53B701C}">
      <dsp:nvSpPr>
        <dsp:cNvPr id="0" name=""/>
        <dsp:cNvSpPr/>
      </dsp:nvSpPr>
      <dsp:spPr>
        <a:xfrm>
          <a:off x="2533536" y="1450858"/>
          <a:ext cx="994101" cy="994101"/>
        </a:xfrm>
        <a:prstGeom prst="ellipse">
          <a:avLst/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BC991E-D63D-4780-9168-82D5A8965BB2}">
      <dsp:nvSpPr>
        <dsp:cNvPr id="0" name=""/>
        <dsp:cNvSpPr/>
      </dsp:nvSpPr>
      <dsp:spPr>
        <a:xfrm>
          <a:off x="3527638" y="1265289"/>
          <a:ext cx="4150114" cy="1365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Cambria" panose="02040503050406030204" pitchFamily="18" charset="0"/>
            </a:rPr>
            <a:t>Action Plan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Cambria" panose="02040503050406030204" pitchFamily="18" charset="0"/>
            </a:rPr>
            <a:t>- 2014-2016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Cambria" panose="02040503050406030204" pitchFamily="18" charset="0"/>
            </a:rPr>
            <a:t>- 3 priorities: transport; slaughter; s</a:t>
          </a:r>
          <a:r>
            <a:rPr lang="en-GB" sz="1800" kern="1200" dirty="0">
              <a:solidFill>
                <a:srgbClr val="990033"/>
              </a:solidFill>
              <a:latin typeface="Cambria" panose="02040503050406030204" pitchFamily="18" charset="0"/>
            </a:rPr>
            <a:t>tray dog population  management</a:t>
          </a:r>
          <a:endParaRPr lang="en-GB" sz="1800" kern="1200" dirty="0">
            <a:latin typeface="Cambria" panose="02040503050406030204" pitchFamily="18" charset="0"/>
          </a:endParaRPr>
        </a:p>
      </dsp:txBody>
      <dsp:txXfrm>
        <a:off x="3527638" y="1265289"/>
        <a:ext cx="4150114" cy="1365239"/>
      </dsp:txXfrm>
    </dsp:sp>
    <dsp:sp modelId="{359A5F61-6460-4923-B47C-006189F08F5D}">
      <dsp:nvSpPr>
        <dsp:cNvPr id="0" name=""/>
        <dsp:cNvSpPr/>
      </dsp:nvSpPr>
      <dsp:spPr>
        <a:xfrm>
          <a:off x="2533536" y="2809467"/>
          <a:ext cx="994101" cy="994101"/>
        </a:xfrm>
        <a:prstGeom prst="ellipse">
          <a:avLst/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9576FD-73E2-4C47-BB85-9468D80F3226}">
      <dsp:nvSpPr>
        <dsp:cNvPr id="0" name=""/>
        <dsp:cNvSpPr/>
      </dsp:nvSpPr>
      <dsp:spPr>
        <a:xfrm>
          <a:off x="3527638" y="2809467"/>
          <a:ext cx="4825296" cy="994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tx1"/>
              </a:solidFill>
              <a:latin typeface="Cambria" panose="02040503050406030204" pitchFamily="18" charset="0"/>
            </a:rPr>
            <a:t>Funding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  <a:latin typeface="Cambria" panose="02040503050406030204" pitchFamily="18" charset="0"/>
            </a:rPr>
            <a:t>- European Commission, France, Germany, Switzerland, hosting countries </a:t>
          </a:r>
        </a:p>
      </dsp:txBody>
      <dsp:txXfrm>
        <a:off x="3527638" y="2809467"/>
        <a:ext cx="4825296" cy="9941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270486-29AB-4990-ADDA-6375D63840F2}">
      <dsp:nvSpPr>
        <dsp:cNvPr id="0" name=""/>
        <dsp:cNvSpPr/>
      </dsp:nvSpPr>
      <dsp:spPr>
        <a:xfrm rot="5400000">
          <a:off x="-203345" y="203838"/>
          <a:ext cx="1355634" cy="948944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mbria" panose="02040503050406030204" pitchFamily="18" charset="0"/>
            </a:rPr>
            <a:t>Ultimate goal</a:t>
          </a:r>
          <a:endParaRPr lang="en-GB" sz="1400" kern="1200" dirty="0"/>
        </a:p>
      </dsp:txBody>
      <dsp:txXfrm rot="-5400000">
        <a:off x="0" y="474965"/>
        <a:ext cx="948944" cy="406690"/>
      </dsp:txXfrm>
    </dsp:sp>
    <dsp:sp modelId="{0F4E0FD0-8EF4-43F4-90A8-3DEE403E603F}">
      <dsp:nvSpPr>
        <dsp:cNvPr id="0" name=""/>
        <dsp:cNvSpPr/>
      </dsp:nvSpPr>
      <dsp:spPr>
        <a:xfrm rot="5400000">
          <a:off x="3081890" y="-2132453"/>
          <a:ext cx="881162" cy="51470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ambria" panose="02040503050406030204" pitchFamily="18" charset="0"/>
            </a:rPr>
            <a:t>To improve Animal Welfare in Europe </a:t>
          </a:r>
          <a:endParaRPr lang="en-GB" sz="1600" kern="1200" dirty="0"/>
        </a:p>
      </dsp:txBody>
      <dsp:txXfrm rot="-5400000">
        <a:off x="948944" y="43508"/>
        <a:ext cx="5104040" cy="795132"/>
      </dsp:txXfrm>
    </dsp:sp>
    <dsp:sp modelId="{EEFDA3D1-5DD8-4DA5-B3B6-80C2336BA5D6}">
      <dsp:nvSpPr>
        <dsp:cNvPr id="0" name=""/>
        <dsp:cNvSpPr/>
      </dsp:nvSpPr>
      <dsp:spPr>
        <a:xfrm rot="5400000">
          <a:off x="-203345" y="1361731"/>
          <a:ext cx="1355634" cy="948944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7936"/>
                <a:satOff val="-2012"/>
                <a:lumOff val="1284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80000"/>
              <a:hueOff val="-17936"/>
              <a:satOff val="-2012"/>
              <a:lumOff val="1284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mbria" panose="02040503050406030204" pitchFamily="18" charset="0"/>
            </a:rPr>
            <a:t>Strategic objective</a:t>
          </a:r>
          <a:endParaRPr lang="en-GB" sz="1400" kern="1200" dirty="0"/>
        </a:p>
      </dsp:txBody>
      <dsp:txXfrm rot="-5400000">
        <a:off x="0" y="1632858"/>
        <a:ext cx="948944" cy="406690"/>
      </dsp:txXfrm>
    </dsp:sp>
    <dsp:sp modelId="{D1125577-CD2F-4877-B654-F58C5C3EB7B8}">
      <dsp:nvSpPr>
        <dsp:cNvPr id="0" name=""/>
        <dsp:cNvSpPr/>
      </dsp:nvSpPr>
      <dsp:spPr>
        <a:xfrm rot="5400000">
          <a:off x="3081890" y="-974559"/>
          <a:ext cx="881162" cy="51470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17936"/>
              <a:satOff val="-2012"/>
              <a:lumOff val="1284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noProof="0" dirty="0">
              <a:latin typeface="Cambria" panose="02040503050406030204" pitchFamily="18" charset="0"/>
            </a:rPr>
            <a:t>To empower VS to take actions in Animal Welfare</a:t>
          </a:r>
          <a:endParaRPr lang="en-US" sz="1600" kern="1200" noProof="0" dirty="0"/>
        </a:p>
      </dsp:txBody>
      <dsp:txXfrm rot="-5400000">
        <a:off x="948944" y="1201402"/>
        <a:ext cx="5104040" cy="795132"/>
      </dsp:txXfrm>
    </dsp:sp>
    <dsp:sp modelId="{CF19C75F-0D92-43F9-9F7A-929EDEF4C311}">
      <dsp:nvSpPr>
        <dsp:cNvPr id="0" name=""/>
        <dsp:cNvSpPr/>
      </dsp:nvSpPr>
      <dsp:spPr>
        <a:xfrm rot="5400000">
          <a:off x="-203345" y="2519625"/>
          <a:ext cx="1355634" cy="948944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mbria" panose="02040503050406030204" pitchFamily="18" charset="0"/>
            </a:rPr>
            <a:t>Specific objectives</a:t>
          </a:r>
          <a:endParaRPr lang="en-GB" sz="1400" kern="1200" dirty="0"/>
        </a:p>
      </dsp:txBody>
      <dsp:txXfrm rot="-5400000">
        <a:off x="0" y="2790752"/>
        <a:ext cx="948944" cy="406690"/>
      </dsp:txXfrm>
    </dsp:sp>
    <dsp:sp modelId="{EEA12443-B83E-43DF-83F5-E6FE883F9AAB}">
      <dsp:nvSpPr>
        <dsp:cNvPr id="0" name=""/>
        <dsp:cNvSpPr/>
      </dsp:nvSpPr>
      <dsp:spPr>
        <a:xfrm rot="5400000">
          <a:off x="3081890" y="183333"/>
          <a:ext cx="881162" cy="51470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>
              <a:latin typeface="Cambria" panose="02040503050406030204" pitchFamily="18" charset="0"/>
            </a:rPr>
            <a:t>To </a:t>
          </a:r>
          <a:r>
            <a:rPr lang="en-US" sz="1100" kern="1200" dirty="0">
              <a:latin typeface="Cambria" panose="02040503050406030204" pitchFamily="18" charset="0"/>
            </a:rPr>
            <a:t>raise</a:t>
          </a:r>
          <a:r>
            <a:rPr lang="fr-FR" sz="1100" kern="1200" dirty="0">
              <a:latin typeface="Cambria" panose="02040503050406030204" pitchFamily="18" charset="0"/>
            </a:rPr>
            <a:t> </a:t>
          </a:r>
          <a:r>
            <a:rPr lang="en-US" sz="1100" kern="1200" dirty="0">
              <a:latin typeface="Cambria" panose="02040503050406030204" pitchFamily="18" charset="0"/>
            </a:rPr>
            <a:t>awareness</a:t>
          </a:r>
          <a:r>
            <a:rPr lang="fr-FR" sz="1100" kern="1200" dirty="0">
              <a:latin typeface="Cambria" panose="02040503050406030204" pitchFamily="18" charset="0"/>
            </a:rPr>
            <a:t> and </a:t>
          </a:r>
          <a:r>
            <a:rPr lang="en-US" sz="1100" kern="1200" dirty="0">
              <a:latin typeface="Cambria" panose="02040503050406030204" pitchFamily="18" charset="0"/>
            </a:rPr>
            <a:t>achieve</a:t>
          </a:r>
          <a:r>
            <a:rPr lang="fr-FR" sz="1100" kern="1200" dirty="0">
              <a:latin typeface="Cambria" panose="02040503050406030204" pitchFamily="18" charset="0"/>
            </a:rPr>
            <a:t> high </a:t>
          </a:r>
          <a:r>
            <a:rPr lang="en-US" sz="1100" kern="1200" dirty="0">
              <a:latin typeface="Cambria" panose="02040503050406030204" pitchFamily="18" charset="0"/>
            </a:rPr>
            <a:t>level</a:t>
          </a:r>
          <a:r>
            <a:rPr lang="fr-FR" sz="1100" kern="1200" dirty="0">
              <a:latin typeface="Cambria" panose="02040503050406030204" pitchFamily="18" charset="0"/>
            </a:rPr>
            <a:t> of </a:t>
          </a:r>
          <a:r>
            <a:rPr lang="en-US" sz="1100" kern="1200" dirty="0">
              <a:latin typeface="Cambria" panose="02040503050406030204" pitchFamily="18" charset="0"/>
            </a:rPr>
            <a:t>understanding</a:t>
          </a:r>
          <a:r>
            <a:rPr lang="fr-FR" sz="1100" kern="1200" dirty="0">
              <a:latin typeface="Cambria" panose="02040503050406030204" pitchFamily="18" charset="0"/>
            </a:rPr>
            <a:t> of AW in Europe</a:t>
          </a:r>
          <a:endParaRPr lang="en-GB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>
              <a:latin typeface="Cambria" panose="02040503050406030204" pitchFamily="18" charset="0"/>
            </a:rPr>
            <a:t>To </a:t>
          </a:r>
          <a:r>
            <a:rPr lang="en-US" sz="1100" kern="1200" dirty="0">
              <a:latin typeface="Cambria" panose="02040503050406030204" pitchFamily="18" charset="0"/>
            </a:rPr>
            <a:t>progressively</a:t>
          </a:r>
          <a:r>
            <a:rPr lang="fr-FR" sz="1100" kern="1200" dirty="0">
              <a:latin typeface="Cambria" panose="02040503050406030204" pitchFamily="18" charset="0"/>
            </a:rPr>
            <a:t> </a:t>
          </a:r>
          <a:r>
            <a:rPr lang="en-US" sz="1100" kern="1200" dirty="0">
              <a:latin typeface="Cambria" panose="02040503050406030204" pitchFamily="18" charset="0"/>
            </a:rPr>
            <a:t>advance</a:t>
          </a:r>
          <a:r>
            <a:rPr lang="fr-FR" sz="1100" kern="1200" dirty="0">
              <a:latin typeface="Cambria" panose="02040503050406030204" pitchFamily="18" charset="0"/>
            </a:rPr>
            <a:t> </a:t>
          </a:r>
          <a:r>
            <a:rPr lang="en-US" sz="1100" kern="1200" dirty="0">
              <a:latin typeface="Cambria" panose="02040503050406030204" pitchFamily="18" charset="0"/>
            </a:rPr>
            <a:t>with</a:t>
          </a:r>
          <a:r>
            <a:rPr lang="fr-FR" sz="1100" kern="1200" dirty="0">
              <a:latin typeface="Cambria" panose="02040503050406030204" pitchFamily="18" charset="0"/>
            </a:rPr>
            <a:t> the </a:t>
          </a:r>
          <a:r>
            <a:rPr lang="en-US" sz="1100" kern="1200" dirty="0">
              <a:latin typeface="Cambria" panose="02040503050406030204" pitchFamily="18" charset="0"/>
            </a:rPr>
            <a:t>implementation</a:t>
          </a:r>
          <a:r>
            <a:rPr lang="fr-FR" sz="1100" kern="1200" dirty="0">
              <a:latin typeface="Cambria" panose="02040503050406030204" pitchFamily="18" charset="0"/>
            </a:rPr>
            <a:t> of the OIE standards on AW</a:t>
          </a:r>
          <a:endParaRPr lang="en-GB" sz="1100" kern="1200" dirty="0">
            <a:latin typeface="Cambria" panose="02040503050406030204" pitchFamily="18" charset="0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>
              <a:latin typeface="Cambria" panose="02040503050406030204" pitchFamily="18" charset="0"/>
            </a:rPr>
            <a:t>To encourage the participation of </a:t>
          </a:r>
          <a:r>
            <a:rPr lang="en-US" sz="1100" kern="1200" dirty="0">
              <a:latin typeface="Cambria" panose="02040503050406030204" pitchFamily="18" charset="0"/>
            </a:rPr>
            <a:t>Member</a:t>
          </a:r>
          <a:r>
            <a:rPr lang="fr-FR" sz="1100" kern="1200" dirty="0">
              <a:latin typeface="Cambria" panose="02040503050406030204" pitchFamily="18" charset="0"/>
            </a:rPr>
            <a:t> Countries </a:t>
          </a:r>
          <a:r>
            <a:rPr lang="en-US" sz="1100" kern="1200" dirty="0">
              <a:latin typeface="Cambria" panose="02040503050406030204" pitchFamily="18" charset="0"/>
            </a:rPr>
            <a:t>from</a:t>
          </a:r>
          <a:r>
            <a:rPr lang="fr-FR" sz="1100" kern="1200" dirty="0">
              <a:latin typeface="Cambria" panose="02040503050406030204" pitchFamily="18" charset="0"/>
            </a:rPr>
            <a:t> Europe in the OIE standards setting </a:t>
          </a:r>
          <a:r>
            <a:rPr lang="en-US" sz="1100" kern="1200" dirty="0">
              <a:latin typeface="Cambria" panose="02040503050406030204" pitchFamily="18" charset="0"/>
            </a:rPr>
            <a:t>process</a:t>
          </a:r>
          <a:endParaRPr lang="en-GB" sz="1100" kern="1200" dirty="0">
            <a:latin typeface="Cambria" panose="02040503050406030204" pitchFamily="18" charset="0"/>
          </a:endParaRPr>
        </a:p>
      </dsp:txBody>
      <dsp:txXfrm rot="-5400000">
        <a:off x="948944" y="2359295"/>
        <a:ext cx="5104040" cy="7951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43EB6-1BDB-412A-82E7-96682FC7F564}">
      <dsp:nvSpPr>
        <dsp:cNvPr id="0" name=""/>
        <dsp:cNvSpPr/>
      </dsp:nvSpPr>
      <dsp:spPr>
        <a:xfrm>
          <a:off x="0" y="523"/>
          <a:ext cx="8342781" cy="71077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1" kern="1200" dirty="0">
              <a:latin typeface="Cambria" panose="02040503050406030204" pitchFamily="18" charset="0"/>
            </a:rPr>
            <a:t>Main outcomes:</a:t>
          </a:r>
          <a:endParaRPr lang="en-GB" sz="3000" kern="1200" dirty="0">
            <a:latin typeface="Cambria" panose="02040503050406030204" pitchFamily="18" charset="0"/>
          </a:endParaRPr>
        </a:p>
      </dsp:txBody>
      <dsp:txXfrm>
        <a:off x="34697" y="35220"/>
        <a:ext cx="8273387" cy="641381"/>
      </dsp:txXfrm>
    </dsp:sp>
    <dsp:sp modelId="{CE68D7A4-8419-4387-998D-136BB4F25569}">
      <dsp:nvSpPr>
        <dsp:cNvPr id="0" name=""/>
        <dsp:cNvSpPr/>
      </dsp:nvSpPr>
      <dsp:spPr>
        <a:xfrm>
          <a:off x="0" y="711299"/>
          <a:ext cx="8342781" cy="1481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883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 dirty="0">
              <a:latin typeface="Cambria" panose="02040503050406030204" pitchFamily="18" charset="0"/>
            </a:rPr>
            <a:t>A common vision at Sub-Regional level was agreed: </a:t>
          </a:r>
          <a:r>
            <a:rPr lang="en-GB" sz="2100" i="1" kern="1200" dirty="0">
              <a:solidFill>
                <a:srgbClr val="990033"/>
              </a:solidFill>
              <a:latin typeface="Cambria" panose="02040503050406030204" pitchFamily="18" charset="0"/>
            </a:rPr>
            <a:t>“to become fully compliant with the OIE Standard on stray dog population control by 2025”,</a:t>
          </a:r>
          <a:r>
            <a:rPr lang="en-GB" sz="2100" kern="1200" dirty="0">
              <a:latin typeface="Cambria" panose="02040503050406030204" pitchFamily="18" charset="0"/>
            </a:rPr>
            <a:t> thereby implying that the stray dog population is reduced to an acceptable level and the risk of transmission of rabies and other zoonoses to humans through stray dogs is mitigated</a:t>
          </a:r>
        </a:p>
      </dsp:txBody>
      <dsp:txXfrm>
        <a:off x="0" y="711299"/>
        <a:ext cx="8342781" cy="14810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1A176-CA30-493F-A939-214E42FFF977}">
      <dsp:nvSpPr>
        <dsp:cNvPr id="0" name=""/>
        <dsp:cNvSpPr/>
      </dsp:nvSpPr>
      <dsp:spPr>
        <a:xfrm>
          <a:off x="0" y="40674"/>
          <a:ext cx="8352928" cy="62361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b="1" kern="1200" dirty="0">
              <a:latin typeface="Cambria" panose="02040503050406030204" pitchFamily="18" charset="0"/>
            </a:rPr>
            <a:t>Main outcomes</a:t>
          </a:r>
          <a:r>
            <a:rPr lang="fr-FR" sz="2600" b="1" kern="1200" dirty="0"/>
            <a:t>:</a:t>
          </a:r>
          <a:endParaRPr lang="en-GB" sz="2600" kern="1200" dirty="0"/>
        </a:p>
      </dsp:txBody>
      <dsp:txXfrm>
        <a:off x="30442" y="71116"/>
        <a:ext cx="8292044" cy="562726"/>
      </dsp:txXfrm>
    </dsp:sp>
    <dsp:sp modelId="{1534AEB0-0AAF-4FDF-A1F3-CEBE807ED3A5}">
      <dsp:nvSpPr>
        <dsp:cNvPr id="0" name=""/>
        <dsp:cNvSpPr/>
      </dsp:nvSpPr>
      <dsp:spPr>
        <a:xfrm>
          <a:off x="0" y="664284"/>
          <a:ext cx="8352928" cy="1210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205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>
              <a:latin typeface="Cambria" panose="02040503050406030204" pitchFamily="18" charset="0"/>
            </a:rPr>
            <a:t>Development of National Roadmaps to achieve the Vision by addressing the identified key challenges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>
              <a:latin typeface="Cambria" panose="02040503050406030204" pitchFamily="18" charset="0"/>
            </a:rPr>
            <a:t>Organisation of follow-up (SDB) Workshops every 2 years to monitor the progress using the OIE Self-Assessment and Monitoring Tool (SAM)</a:t>
          </a:r>
        </a:p>
      </dsp:txBody>
      <dsp:txXfrm>
        <a:off x="0" y="664284"/>
        <a:ext cx="8352928" cy="12109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90694A-A9F7-4E7D-9599-A525A3339AC0}">
      <dsp:nvSpPr>
        <dsp:cNvPr id="0" name=""/>
        <dsp:cNvSpPr/>
      </dsp:nvSpPr>
      <dsp:spPr>
        <a:xfrm>
          <a:off x="0" y="40999"/>
          <a:ext cx="8568952" cy="561599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0000"/>
              </a:solidFill>
              <a:latin typeface="Cambria" panose="02040503050406030204" pitchFamily="18" charset="0"/>
            </a:rPr>
            <a:t>OIE stray dog self-assessment and monitoring tool (SAM Tool)</a:t>
          </a:r>
          <a:endParaRPr lang="en-GB" sz="2400" kern="1200" dirty="0">
            <a:solidFill>
              <a:srgbClr val="000000"/>
            </a:solidFill>
            <a:latin typeface="Cambria" panose="02040503050406030204" pitchFamily="18" charset="0"/>
          </a:endParaRPr>
        </a:p>
      </dsp:txBody>
      <dsp:txXfrm>
        <a:off x="27415" y="68414"/>
        <a:ext cx="8514122" cy="506769"/>
      </dsp:txXfrm>
    </dsp:sp>
    <dsp:sp modelId="{9827AD53-4ECB-4962-B312-CF953DE99C6D}">
      <dsp:nvSpPr>
        <dsp:cNvPr id="0" name=""/>
        <dsp:cNvSpPr/>
      </dsp:nvSpPr>
      <dsp:spPr>
        <a:xfrm>
          <a:off x="0" y="671719"/>
          <a:ext cx="8568952" cy="561599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Cambria" panose="02040503050406030204" pitchFamily="18" charset="0"/>
              <a:hlinkClick xmlns:r="http://schemas.openxmlformats.org/officeDocument/2006/relationships" r:id="rId1"/>
            </a:rPr>
            <a:t>http://oiestraydogs.izs.it/limesurvey/w/p2/index.html</a:t>
          </a:r>
          <a:endParaRPr lang="en-GB" sz="2400" kern="1200">
            <a:latin typeface="Cambria" panose="02040503050406030204" pitchFamily="18" charset="0"/>
          </a:endParaRPr>
        </a:p>
      </dsp:txBody>
      <dsp:txXfrm>
        <a:off x="27415" y="699134"/>
        <a:ext cx="8514122" cy="506769"/>
      </dsp:txXfrm>
    </dsp:sp>
    <dsp:sp modelId="{555252B6-880F-458C-8443-2403865128F7}">
      <dsp:nvSpPr>
        <dsp:cNvPr id="0" name=""/>
        <dsp:cNvSpPr/>
      </dsp:nvSpPr>
      <dsp:spPr>
        <a:xfrm>
          <a:off x="0" y="1233319"/>
          <a:ext cx="8568952" cy="1564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064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>
              <a:latin typeface="Cambria" panose="02040503050406030204" pitchFamily="18" charset="0"/>
            </a:rPr>
            <a:t>Online (questionnaire)</a:t>
          </a:r>
          <a:endParaRPr lang="en-GB" sz="1900" kern="1200">
            <a:latin typeface="Cambria" panose="02040503050406030204" pitchFamily="18" charset="0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latin typeface="Cambria" panose="02040503050406030204" pitchFamily="18" charset="0"/>
            </a:rPr>
            <a:t>Based on OIE standard 7.7. </a:t>
          </a:r>
          <a:r>
            <a:rPr lang="en-US" sz="1900" kern="1200" dirty="0">
              <a:latin typeface="Cambria" panose="02040503050406030204" pitchFamily="18" charset="0"/>
              <a:sym typeface="Wingdings"/>
            </a:rPr>
            <a:t></a:t>
          </a:r>
          <a:r>
            <a:rPr lang="en-US" sz="1900" kern="1200" dirty="0">
              <a:latin typeface="Cambria" panose="02040503050406030204" pitchFamily="18" charset="0"/>
            </a:rPr>
            <a:t> measure of compliance</a:t>
          </a:r>
          <a:endParaRPr lang="en-GB" sz="1900" kern="1200" dirty="0">
            <a:latin typeface="Cambria" panose="02040503050406030204" pitchFamily="18" charset="0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>
              <a:latin typeface="Cambria" panose="02040503050406030204" pitchFamily="18" charset="0"/>
            </a:rPr>
            <a:t>6 sections – 32 questions (sub-questions)</a:t>
          </a:r>
          <a:endParaRPr lang="en-GB" sz="1900" kern="1200">
            <a:latin typeface="Cambria" panose="02040503050406030204" pitchFamily="18" charset="0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latin typeface="Cambria" panose="02040503050406030204" pitchFamily="18" charset="0"/>
            </a:rPr>
            <a:t>Self-assessment (full / partial / insufficient)</a:t>
          </a:r>
          <a:endParaRPr lang="en-GB" sz="1900" kern="1200" dirty="0">
            <a:latin typeface="Cambria" panose="02040503050406030204" pitchFamily="18" charset="0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latin typeface="Cambria" panose="02040503050406030204" pitchFamily="18" charset="0"/>
            </a:rPr>
            <a:t>Identification of weak areas (to facilitate the design of Roadmaps)</a:t>
          </a:r>
          <a:endParaRPr lang="en-GB" sz="1900" kern="1200" dirty="0">
            <a:latin typeface="Cambria" panose="02040503050406030204" pitchFamily="18" charset="0"/>
          </a:endParaRPr>
        </a:p>
      </dsp:txBody>
      <dsp:txXfrm>
        <a:off x="0" y="1233319"/>
        <a:ext cx="8568952" cy="15649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B2792-EB8A-43B0-80F4-A50B8E24EEBF}">
      <dsp:nvSpPr>
        <dsp:cNvPr id="0" name=""/>
        <dsp:cNvSpPr/>
      </dsp:nvSpPr>
      <dsp:spPr>
        <a:xfrm>
          <a:off x="0" y="5489"/>
          <a:ext cx="8424936" cy="551655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Same approach as for SDB1 (Bucharest, June 2014):</a:t>
          </a:r>
          <a:endParaRPr lang="en-GB" sz="2300" kern="1200" dirty="0"/>
        </a:p>
      </dsp:txBody>
      <dsp:txXfrm>
        <a:off x="26930" y="32419"/>
        <a:ext cx="8371076" cy="497795"/>
      </dsp:txXfrm>
    </dsp:sp>
    <dsp:sp modelId="{32345FE6-60B4-4132-B6CC-CA47EA339347}">
      <dsp:nvSpPr>
        <dsp:cNvPr id="0" name=""/>
        <dsp:cNvSpPr/>
      </dsp:nvSpPr>
      <dsp:spPr>
        <a:xfrm>
          <a:off x="0" y="557144"/>
          <a:ext cx="8424936" cy="1237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492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kern="1200"/>
            <a:t>To assess the current situation (baseline situation)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kern="1200"/>
            <a:t>To define a sub-regional Vision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kern="1200"/>
            <a:t>To  define national Roadmaps to achieve the vision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kern="1200"/>
            <a:t>To monitor progress on a regular basis (every 2 years?)</a:t>
          </a:r>
        </a:p>
      </dsp:txBody>
      <dsp:txXfrm>
        <a:off x="0" y="557144"/>
        <a:ext cx="8424936" cy="1237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F6D53-FD70-4309-AE56-8BA390D0EEA8}" type="datetimeFigureOut">
              <a:rPr lang="en-GB" smtClean="0"/>
              <a:pPr/>
              <a:t>28/07/2017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FF89C-F71E-458F-9729-CC289AE0800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388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FF89C-F71E-458F-9729-CC289AE08004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906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FF89C-F71E-458F-9729-CC289AE08004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906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3099" indent="-28580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229" indent="-22864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520" indent="-22864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811" indent="-22864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5103" indent="-2286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2394" indent="-2286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686" indent="-2286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977" indent="-2286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0374453-E32F-417F-AC04-1EECBA920193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3099" indent="-28580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229" indent="-22864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520" indent="-22864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811" indent="-22864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5103" indent="-2286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2394" indent="-2286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686" indent="-2286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977" indent="-2286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0374453-E32F-417F-AC04-1EECBA920193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651C-885A-441C-B03E-6BC10A500335}" type="datetimeFigureOut">
              <a:rPr lang="en-GB" smtClean="0"/>
              <a:pPr/>
              <a:t>28/07/2017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6467-3EA1-462F-AE77-7DCA72DA15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667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651C-885A-441C-B03E-6BC10A500335}" type="datetimeFigureOut">
              <a:rPr lang="en-GB" smtClean="0"/>
              <a:pPr/>
              <a:t>28/07/2017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6467-3EA1-462F-AE77-7DCA72DA15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318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651C-885A-441C-B03E-6BC10A500335}" type="datetimeFigureOut">
              <a:rPr lang="en-GB" smtClean="0"/>
              <a:pPr/>
              <a:t>28/07/2017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6467-3EA1-462F-AE77-7DCA72DA15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089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ieLOGO(court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5938" y="4741069"/>
            <a:ext cx="1008062" cy="40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79388" y="4839892"/>
            <a:ext cx="2133600" cy="20121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2A3D1D20-2956-4852-B801-153B933FF3B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6066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651C-885A-441C-B03E-6BC10A500335}" type="datetimeFigureOut">
              <a:rPr lang="en-GB" smtClean="0"/>
              <a:pPr/>
              <a:t>28/07/2017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6467-3EA1-462F-AE77-7DCA72DA15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51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651C-885A-441C-B03E-6BC10A500335}" type="datetimeFigureOut">
              <a:rPr lang="en-GB" smtClean="0"/>
              <a:pPr/>
              <a:t>28/07/2017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6467-3EA1-462F-AE77-7DCA72DA15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24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651C-885A-441C-B03E-6BC10A500335}" type="datetimeFigureOut">
              <a:rPr lang="en-GB" smtClean="0"/>
              <a:pPr/>
              <a:t>28/07/2017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6467-3EA1-462F-AE77-7DCA72DA15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383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651C-885A-441C-B03E-6BC10A500335}" type="datetimeFigureOut">
              <a:rPr lang="en-GB" smtClean="0"/>
              <a:pPr/>
              <a:t>28/07/2017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6467-3EA1-462F-AE77-7DCA72DA15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242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651C-885A-441C-B03E-6BC10A500335}" type="datetimeFigureOut">
              <a:rPr lang="en-GB" smtClean="0"/>
              <a:pPr/>
              <a:t>28/07/2017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6467-3EA1-462F-AE77-7DCA72DA15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958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651C-885A-441C-B03E-6BC10A500335}" type="datetimeFigureOut">
              <a:rPr lang="en-GB" smtClean="0"/>
              <a:pPr/>
              <a:t>28/07/2017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6467-3EA1-462F-AE77-7DCA72DA15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912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651C-885A-441C-B03E-6BC10A500335}" type="datetimeFigureOut">
              <a:rPr lang="en-GB" smtClean="0"/>
              <a:pPr/>
              <a:t>28/07/2017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6467-3EA1-462F-AE77-7DCA72DA15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250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651C-885A-441C-B03E-6BC10A500335}" type="datetimeFigureOut">
              <a:rPr lang="en-GB" smtClean="0"/>
              <a:pPr/>
              <a:t>28/07/2017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76467-3EA1-462F-AE77-7DCA72DA15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218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B651C-885A-441C-B03E-6BC10A500335}" type="datetimeFigureOut">
              <a:rPr lang="en-GB" smtClean="0"/>
              <a:pPr/>
              <a:t>28/07/2017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76467-3EA1-462F-AE77-7DCA72DA15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790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1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38" Type="http://schemas.openxmlformats.org/officeDocument/2006/relationships/tags" Target="../tags/tag138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28" Type="http://schemas.openxmlformats.org/officeDocument/2006/relationships/tags" Target="../tags/tag128.xml"/><Relationship Id="rId144" Type="http://schemas.openxmlformats.org/officeDocument/2006/relationships/tags" Target="../tags/tag144.xml"/><Relationship Id="rId149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134" Type="http://schemas.openxmlformats.org/officeDocument/2006/relationships/tags" Target="../tags/tag134.xml"/><Relationship Id="rId139" Type="http://schemas.openxmlformats.org/officeDocument/2006/relationships/tags" Target="../tags/tag13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50" Type="http://schemas.openxmlformats.org/officeDocument/2006/relationships/image" Target="../media/image12.png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16" Type="http://schemas.openxmlformats.org/officeDocument/2006/relationships/tags" Target="../tags/tag116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137" Type="http://schemas.openxmlformats.org/officeDocument/2006/relationships/tags" Target="../tags/tag13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40" Type="http://schemas.openxmlformats.org/officeDocument/2006/relationships/tags" Target="../tags/tag140.xml"/><Relationship Id="rId145" Type="http://schemas.openxmlformats.org/officeDocument/2006/relationships/tags" Target="../tags/tag145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rpawe.oie.in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n.leobucq@oie.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0"/>
            <a:ext cx="40862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513" y="1851670"/>
            <a:ext cx="8784976" cy="892552"/>
          </a:xfrm>
          <a:prstGeom prst="rect">
            <a:avLst/>
          </a:prstGeom>
          <a:solidFill>
            <a:srgbClr val="FFFFFF">
              <a:alpha val="30196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990033"/>
                </a:solidFill>
                <a:latin typeface="Cambria" panose="02040503050406030204" pitchFamily="18" charset="0"/>
              </a:rPr>
              <a:t>OIE initiatives to improve stray dog population control</a:t>
            </a:r>
            <a:br>
              <a:rPr lang="en-GB" sz="2400" b="1" dirty="0">
                <a:solidFill>
                  <a:srgbClr val="990033"/>
                </a:solidFill>
                <a:latin typeface="Cambria" panose="02040503050406030204" pitchFamily="18" charset="0"/>
              </a:rPr>
            </a:br>
            <a:r>
              <a:rPr lang="en-GB" sz="2800" b="1" dirty="0">
                <a:solidFill>
                  <a:srgbClr val="990033"/>
                </a:solidFill>
                <a:latin typeface="Cambria" panose="02040503050406030204" pitchFamily="18" charset="0"/>
              </a:rPr>
              <a:t>An example from Europe</a:t>
            </a:r>
            <a:endParaRPr lang="en-GB" sz="2200" b="1" dirty="0">
              <a:solidFill>
                <a:srgbClr val="99003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5557" y="699542"/>
            <a:ext cx="79928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Cambria" panose="02040503050406030204" pitchFamily="18" charset="0"/>
              </a:rPr>
              <a:t>Second International Conference </a:t>
            </a:r>
            <a:br>
              <a:rPr lang="en-GB" sz="2200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en-GB" sz="2200" dirty="0">
                <a:solidFill>
                  <a:schemeClr val="bg1"/>
                </a:solidFill>
                <a:latin typeface="Cambria" panose="02040503050406030204" pitchFamily="18" charset="0"/>
              </a:rPr>
              <a:t>on Dog Population Management</a:t>
            </a:r>
          </a:p>
          <a:p>
            <a:pPr algn="ctr"/>
            <a:r>
              <a:rPr lang="en-GB" sz="2200" dirty="0">
                <a:solidFill>
                  <a:schemeClr val="bg1"/>
                </a:solidFill>
                <a:latin typeface="Cambria" panose="02040503050406030204" pitchFamily="18" charset="0"/>
              </a:rPr>
              <a:t>Istanbul/ Turkey, March 3-5 2015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5708"/>
            <a:ext cx="1520155" cy="168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156292"/>
            <a:ext cx="1694020" cy="155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408391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r>
              <a:rPr lang="en-GB" dirty="0">
                <a:solidFill>
                  <a:schemeClr val="bg1"/>
                </a:solidFill>
              </a:rPr>
              <a:t>Dr N. Leboucq – OIE sub-regional Representation in Brussels</a:t>
            </a:r>
          </a:p>
        </p:txBody>
      </p:sp>
    </p:spTree>
    <p:extLst>
      <p:ext uri="{BB962C8B-B14F-4D97-AF65-F5344CB8AC3E}">
        <p14:creationId xmlns:p14="http://schemas.microsoft.com/office/powerpoint/2010/main" val="3142817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37152765"/>
              </p:ext>
            </p:extLst>
          </p:nvPr>
        </p:nvGraphicFramePr>
        <p:xfrm>
          <a:off x="539552" y="2527980"/>
          <a:ext cx="8352928" cy="1915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1705722" y="834605"/>
            <a:ext cx="6466679" cy="5232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457200" lvl="0" indent="-457200" algn="ctr">
              <a:buClr>
                <a:srgbClr val="990033"/>
              </a:buClr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prstClr val="black"/>
                </a:solidFill>
                <a:latin typeface="Cambria" panose="02040503050406030204" pitchFamily="18" charset="0"/>
              </a:rPr>
              <a:t>Regional Roadmaps - </a:t>
            </a:r>
            <a:r>
              <a:rPr lang="en-GB" sz="2800" dirty="0">
                <a:solidFill>
                  <a:srgbClr val="990033"/>
                </a:solidFill>
                <a:latin typeface="Cambria" panose="02040503050406030204" pitchFamily="18" charset="0"/>
              </a:rPr>
              <a:t>BALKANS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53512" y="94060"/>
            <a:ext cx="8182984" cy="763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rgbClr val="990033"/>
                </a:solidFill>
              </a:rPr>
              <a:t>❶ </a:t>
            </a:r>
            <a:r>
              <a:rPr lang="en-GB" sz="3600" dirty="0">
                <a:solidFill>
                  <a:srgbClr val="990033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Regional Stray Dog Roadmaps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87475"/>
            <a:ext cx="1224136" cy="114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9552" y="1563638"/>
            <a:ext cx="860444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2400" dirty="0">
                <a:latin typeface="Cambria" panose="02040503050406030204" pitchFamily="18" charset="0"/>
              </a:rPr>
              <a:t>First Workshop on stray dog management for Balkan countries (SDB1) in Bucharest, Romania, on 17-19 June 2014 </a:t>
            </a:r>
            <a:endParaRPr lang="en-US" sz="2400" i="1" dirty="0">
              <a:latin typeface="Cambria" panose="02040503050406030204" pitchFamily="18" charset="0"/>
            </a:endParaRPr>
          </a:p>
          <a:p>
            <a:pPr lvl="0">
              <a:spcBef>
                <a:spcPct val="0"/>
              </a:spcBef>
            </a:pPr>
            <a:endParaRPr lang="en-US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395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650440901"/>
              </p:ext>
            </p:extLst>
          </p:nvPr>
        </p:nvGraphicFramePr>
        <p:xfrm>
          <a:off x="467544" y="1815666"/>
          <a:ext cx="8568952" cy="2839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1705722" y="834605"/>
            <a:ext cx="6466679" cy="5232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457200" lvl="0" indent="-457200" algn="ctr">
              <a:buClr>
                <a:srgbClr val="990033"/>
              </a:buClr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prstClr val="black"/>
                </a:solidFill>
                <a:latin typeface="Cambria" panose="02040503050406030204" pitchFamily="18" charset="0"/>
              </a:rPr>
              <a:t>Regional Roadmaps - </a:t>
            </a:r>
            <a:r>
              <a:rPr lang="en-GB" sz="2800" dirty="0">
                <a:solidFill>
                  <a:srgbClr val="990033"/>
                </a:solidFill>
                <a:latin typeface="Cambria" panose="02040503050406030204" pitchFamily="18" charset="0"/>
              </a:rPr>
              <a:t>BALKANS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853512" y="94060"/>
            <a:ext cx="8182984" cy="763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rgbClr val="990033"/>
                </a:solidFill>
              </a:rPr>
              <a:t>❶ </a:t>
            </a:r>
            <a:r>
              <a:rPr lang="en-GB" sz="3600" dirty="0">
                <a:solidFill>
                  <a:srgbClr val="990033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Regional Stray Dog Roadmaps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705722" y="4731990"/>
            <a:ext cx="5530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SAM Tool developed in collaboration with IZSAM </a:t>
            </a:r>
            <a:r>
              <a:rPr lang="en-GB" i="1" dirty="0" err="1"/>
              <a:t>Teramo</a:t>
            </a:r>
            <a:endParaRPr lang="en-GB" i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87475"/>
            <a:ext cx="1224136" cy="114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928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260599"/>
            <a:ext cx="6624736" cy="383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80112" y="3123972"/>
            <a:ext cx="2160240" cy="162018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53512" y="94060"/>
            <a:ext cx="8182984" cy="763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rgbClr val="990033"/>
                </a:solidFill>
              </a:rPr>
              <a:t>❶ </a:t>
            </a:r>
            <a:r>
              <a:rPr lang="en-GB" sz="3600" dirty="0">
                <a:solidFill>
                  <a:srgbClr val="990033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Regional Stray Dog Roadmaps</a:t>
            </a:r>
          </a:p>
        </p:txBody>
      </p:sp>
      <p:sp>
        <p:nvSpPr>
          <p:cNvPr id="6" name="Rectangle 5"/>
          <p:cNvSpPr/>
          <p:nvPr/>
        </p:nvSpPr>
        <p:spPr>
          <a:xfrm>
            <a:off x="1599520" y="741299"/>
            <a:ext cx="6572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>
                <a:latin typeface="Cambria" panose="02040503050406030204" pitchFamily="18" charset="0"/>
              </a:rPr>
              <a:t>OIE stray dog self-assessment and monitoring tool (SAM Tool)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87475"/>
            <a:ext cx="1224136" cy="114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990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9" y="1432053"/>
            <a:ext cx="3816423" cy="207580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5" y="969041"/>
            <a:ext cx="3152775" cy="405765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Flèche droite 1"/>
          <p:cNvSpPr/>
          <p:nvPr/>
        </p:nvSpPr>
        <p:spPr>
          <a:xfrm>
            <a:off x="4421983" y="2175886"/>
            <a:ext cx="792088" cy="588134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ZoneTexte 3"/>
          <p:cNvSpPr txBox="1"/>
          <p:nvPr/>
        </p:nvSpPr>
        <p:spPr>
          <a:xfrm>
            <a:off x="323529" y="3561859"/>
            <a:ext cx="4072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mbria" panose="02040503050406030204" pitchFamily="18" charset="0"/>
              </a:rPr>
              <a:t>Identification (Token)</a:t>
            </a:r>
          </a:p>
          <a:p>
            <a:pPr algn="ctr"/>
            <a:r>
              <a:rPr lang="en-GB" dirty="0">
                <a:latin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GB" i="1" dirty="0">
                <a:latin typeface="Cambria" panose="02040503050406030204" pitchFamily="18" charset="0"/>
                <a:sym typeface="Wingdings" panose="05000000000000000000" pitchFamily="2" charset="2"/>
              </a:rPr>
              <a:t>Only people invited to carry out the assessment are given a Token and can assess the survey</a:t>
            </a:r>
            <a:endParaRPr lang="en-GB" i="1" dirty="0">
              <a:latin typeface="Cambria" panose="02040503050406030204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67545" y="4539185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Cambria" panose="02040503050406030204" pitchFamily="18" charset="0"/>
              </a:rPr>
              <a:t>Respondent details</a:t>
            </a:r>
          </a:p>
          <a:p>
            <a:pPr algn="r"/>
            <a:r>
              <a:rPr lang="en-GB" dirty="0">
                <a:latin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GB" i="1" dirty="0">
                <a:latin typeface="Cambria" panose="02040503050406030204" pitchFamily="18" charset="0"/>
                <a:sym typeface="Wingdings" panose="05000000000000000000" pitchFamily="2" charset="2"/>
              </a:rPr>
              <a:t>Preferably the OIE national Focal Point on AW</a:t>
            </a:r>
            <a:endParaRPr lang="en-GB" i="1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56184" y="7524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0"/>
              </a:spcBef>
            </a:pPr>
            <a:r>
              <a:rPr lang="en-US" dirty="0">
                <a:latin typeface="Cambria" panose="02040503050406030204" pitchFamily="18" charset="0"/>
              </a:rPr>
              <a:t>OIE stray dog self-assessment and monitoring tool (SAM Tool)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53512" y="94060"/>
            <a:ext cx="8182984" cy="763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rgbClr val="990033"/>
                </a:solidFill>
              </a:rPr>
              <a:t>❶ </a:t>
            </a:r>
            <a:r>
              <a:rPr lang="en-GB" sz="3600" dirty="0">
                <a:solidFill>
                  <a:srgbClr val="990033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Regional Stray Dog Roadmaps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87475"/>
            <a:ext cx="1224136" cy="114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923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8270" y="894657"/>
            <a:ext cx="4676775" cy="412194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4456" y="1355178"/>
            <a:ext cx="4667250" cy="376475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1639" y="844776"/>
            <a:ext cx="252028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1500" dirty="0">
                <a:latin typeface="Cambria" panose="02040503050406030204" pitchFamily="18" charset="0"/>
              </a:rPr>
              <a:t>OIE stray dog self-assessment and monitoring tool (SAM Tool)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532" y="1850231"/>
            <a:ext cx="2981325" cy="243601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9540" y="2767302"/>
            <a:ext cx="2778285" cy="167854"/>
          </a:xfrm>
          <a:prstGeom prst="rect">
            <a:avLst/>
          </a:prstGeom>
          <a:noFill/>
          <a:ln w="9525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87475"/>
            <a:ext cx="1224136" cy="114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853512" y="94060"/>
            <a:ext cx="8182984" cy="763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rgbClr val="990033"/>
                </a:solidFill>
              </a:rPr>
              <a:t>❶ </a:t>
            </a:r>
            <a:r>
              <a:rPr lang="en-GB" sz="3600" dirty="0">
                <a:solidFill>
                  <a:srgbClr val="990033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Regional Stray Dog Roadmaps</a:t>
            </a:r>
          </a:p>
        </p:txBody>
      </p:sp>
    </p:spTree>
    <p:extLst>
      <p:ext uri="{BB962C8B-B14F-4D97-AF65-F5344CB8AC3E}">
        <p14:creationId xmlns:p14="http://schemas.microsoft.com/office/powerpoint/2010/main" val="57044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532" y="1851670"/>
            <a:ext cx="2981325" cy="243601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203598"/>
            <a:ext cx="4861070" cy="366092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9540" y="2767302"/>
            <a:ext cx="2778285" cy="167854"/>
          </a:xfrm>
          <a:prstGeom prst="rect">
            <a:avLst/>
          </a:prstGeom>
          <a:noFill/>
          <a:ln w="9525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87475"/>
            <a:ext cx="1224136" cy="114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331639" y="844776"/>
            <a:ext cx="252028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1500" dirty="0">
                <a:latin typeface="Cambria" panose="02040503050406030204" pitchFamily="18" charset="0"/>
              </a:rPr>
              <a:t>OIE stray dog self-assessment and monitoring tool (SAM Tool)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53512" y="94060"/>
            <a:ext cx="8182984" cy="763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rgbClr val="990033"/>
                </a:solidFill>
              </a:rPr>
              <a:t>❶ </a:t>
            </a:r>
            <a:r>
              <a:rPr lang="en-GB" sz="3600" dirty="0">
                <a:solidFill>
                  <a:srgbClr val="990033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Regional Stray Dog Roadmaps</a:t>
            </a:r>
          </a:p>
        </p:txBody>
      </p:sp>
    </p:spTree>
    <p:extLst>
      <p:ext uri="{BB962C8B-B14F-4D97-AF65-F5344CB8AC3E}">
        <p14:creationId xmlns:p14="http://schemas.microsoft.com/office/powerpoint/2010/main" val="13376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027" y="1864681"/>
            <a:ext cx="3009900" cy="243601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1218020"/>
            <a:ext cx="5234186" cy="383800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9540" y="3003798"/>
            <a:ext cx="2778285" cy="167854"/>
          </a:xfrm>
          <a:prstGeom prst="rect">
            <a:avLst/>
          </a:prstGeom>
          <a:noFill/>
          <a:ln w="9525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87475"/>
            <a:ext cx="1224136" cy="114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331639" y="844776"/>
            <a:ext cx="252028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1500" dirty="0">
                <a:latin typeface="Cambria" panose="02040503050406030204" pitchFamily="18" charset="0"/>
              </a:rPr>
              <a:t>OIE stray dog self-assessment and monitoring tool (SAM Tool)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53512" y="94060"/>
            <a:ext cx="8182984" cy="763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rgbClr val="990033"/>
                </a:solidFill>
              </a:rPr>
              <a:t>❶ </a:t>
            </a:r>
            <a:r>
              <a:rPr lang="en-GB" sz="3600" dirty="0">
                <a:solidFill>
                  <a:srgbClr val="990033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Regional Stray Dog Roadmaps</a:t>
            </a:r>
          </a:p>
        </p:txBody>
      </p:sp>
    </p:spTree>
    <p:extLst>
      <p:ext uri="{BB962C8B-B14F-4D97-AF65-F5344CB8AC3E}">
        <p14:creationId xmlns:p14="http://schemas.microsoft.com/office/powerpoint/2010/main" val="789780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565" y="1871067"/>
            <a:ext cx="2962275" cy="242887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1357659"/>
            <a:ext cx="5184577" cy="368359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9540" y="3213987"/>
            <a:ext cx="2778285" cy="167854"/>
          </a:xfrm>
          <a:prstGeom prst="rect">
            <a:avLst/>
          </a:prstGeom>
          <a:noFill/>
          <a:ln w="9525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87475"/>
            <a:ext cx="1224136" cy="114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331639" y="844776"/>
            <a:ext cx="252028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1500" dirty="0">
                <a:latin typeface="Cambria" panose="02040503050406030204" pitchFamily="18" charset="0"/>
              </a:rPr>
              <a:t>OIE stray dog self-assessment and monitoring tool (SAM Tool)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53512" y="94060"/>
            <a:ext cx="8182984" cy="763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rgbClr val="990033"/>
                </a:solidFill>
              </a:rPr>
              <a:t>❶ </a:t>
            </a:r>
            <a:r>
              <a:rPr lang="en-GB" sz="3600" dirty="0">
                <a:solidFill>
                  <a:srgbClr val="990033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Regional Stray Dog Roadmaps</a:t>
            </a:r>
          </a:p>
        </p:txBody>
      </p:sp>
    </p:spTree>
    <p:extLst>
      <p:ext uri="{BB962C8B-B14F-4D97-AF65-F5344CB8AC3E}">
        <p14:creationId xmlns:p14="http://schemas.microsoft.com/office/powerpoint/2010/main" val="2431845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565" y="1871067"/>
            <a:ext cx="2962275" cy="242887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87475"/>
            <a:ext cx="1224136" cy="114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331639" y="844776"/>
            <a:ext cx="252028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1500" dirty="0">
                <a:latin typeface="Cambria" panose="02040503050406030204" pitchFamily="18" charset="0"/>
              </a:rPr>
              <a:t>OIE stray dog self-assessment and monitoring tool (SAM Tool)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53512" y="94060"/>
            <a:ext cx="8182984" cy="763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rgbClr val="990033"/>
                </a:solidFill>
              </a:rPr>
              <a:t>❶ </a:t>
            </a:r>
            <a:r>
              <a:rPr lang="en-GB" sz="3600" dirty="0">
                <a:solidFill>
                  <a:srgbClr val="990033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Regional Stray Dog Roadmaps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861" y="1871067"/>
            <a:ext cx="2983979" cy="242887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9540" y="3412008"/>
            <a:ext cx="2778285" cy="311870"/>
          </a:xfrm>
          <a:prstGeom prst="rect">
            <a:avLst/>
          </a:prstGeom>
          <a:noFill/>
          <a:ln w="9525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706338"/>
            <a:ext cx="4417756" cy="44577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46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565" y="1851670"/>
            <a:ext cx="2962275" cy="246459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2507995"/>
            <a:ext cx="5688632" cy="238601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33290" y="3774067"/>
            <a:ext cx="2778285" cy="167854"/>
          </a:xfrm>
          <a:prstGeom prst="rect">
            <a:avLst/>
          </a:prstGeom>
          <a:noFill/>
          <a:ln w="9525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87475"/>
            <a:ext cx="1224136" cy="114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331639" y="844776"/>
            <a:ext cx="252028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1500" dirty="0">
                <a:latin typeface="Cambria" panose="02040503050406030204" pitchFamily="18" charset="0"/>
              </a:rPr>
              <a:t>OIE stray dog self-assessment and monitoring tool (SAM Tool)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53512" y="94060"/>
            <a:ext cx="8182984" cy="763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rgbClr val="990033"/>
                </a:solidFill>
              </a:rPr>
              <a:t>❶ </a:t>
            </a:r>
            <a:r>
              <a:rPr lang="en-GB" sz="3600" dirty="0">
                <a:solidFill>
                  <a:srgbClr val="990033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Regional Stray Dog Roadmaps</a:t>
            </a:r>
          </a:p>
        </p:txBody>
      </p:sp>
    </p:spTree>
    <p:extLst>
      <p:ext uri="{BB962C8B-B14F-4D97-AF65-F5344CB8AC3E}">
        <p14:creationId xmlns:p14="http://schemas.microsoft.com/office/powerpoint/2010/main" val="669190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94060"/>
            <a:ext cx="6984776" cy="763190"/>
          </a:xfrm>
        </p:spPr>
        <p:txBody>
          <a:bodyPr>
            <a:noAutofit/>
          </a:bodyPr>
          <a:lstStyle/>
          <a:p>
            <a:pPr algn="ctr"/>
            <a:r>
              <a:rPr lang="en-GB" sz="3600" dirty="0">
                <a:solidFill>
                  <a:srgbClr val="990033"/>
                </a:solidFill>
                <a:latin typeface="Cambria" panose="02040503050406030204" pitchFamily="18" charset="0"/>
              </a:rPr>
              <a:t>Introduction </a:t>
            </a:r>
            <a:br>
              <a:rPr lang="en-GB" sz="3600" dirty="0">
                <a:solidFill>
                  <a:srgbClr val="990033"/>
                </a:solidFill>
                <a:latin typeface="Cambria" panose="02040503050406030204" pitchFamily="18" charset="0"/>
              </a:rPr>
            </a:br>
            <a:r>
              <a:rPr lang="en-GB" sz="3200" dirty="0">
                <a:solidFill>
                  <a:srgbClr val="990033"/>
                </a:solidFill>
                <a:latin typeface="Cambria" panose="02040503050406030204" pitchFamily="18" charset="0"/>
              </a:rPr>
              <a:t>the OIE Platform on AW for Europe</a:t>
            </a:r>
            <a:endParaRPr lang="en-GB" sz="3600" dirty="0">
              <a:solidFill>
                <a:srgbClr val="990033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006954822"/>
              </p:ext>
            </p:extLst>
          </p:nvPr>
        </p:nvGraphicFramePr>
        <p:xfrm>
          <a:off x="467544" y="951570"/>
          <a:ext cx="8496944" cy="4050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" name="Picture 2" descr="C:\Users\OIE-1\Desktop\adopted stam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93" y="4218000"/>
            <a:ext cx="1137431" cy="65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308304" y="1295852"/>
            <a:ext cx="15841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To serve as a regional dialogue tool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8" y="48280"/>
            <a:ext cx="1115616" cy="117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369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40" y="1871067"/>
            <a:ext cx="2971800" cy="242887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1563638"/>
            <a:ext cx="5400599" cy="345638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62076" y="4009939"/>
            <a:ext cx="2778285" cy="167854"/>
          </a:xfrm>
          <a:prstGeom prst="rect">
            <a:avLst/>
          </a:prstGeom>
          <a:noFill/>
          <a:ln w="9525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87475"/>
            <a:ext cx="1224136" cy="114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331639" y="844776"/>
            <a:ext cx="252028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1500" dirty="0">
                <a:latin typeface="Cambria" panose="02040503050406030204" pitchFamily="18" charset="0"/>
              </a:rPr>
              <a:t>OIE stray dog self-assessment and monitoring tool (SAM Tool)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53512" y="94060"/>
            <a:ext cx="8182984" cy="763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rgbClr val="990033"/>
                </a:solidFill>
              </a:rPr>
              <a:t>❶ </a:t>
            </a:r>
            <a:r>
              <a:rPr lang="en-GB" sz="3600" dirty="0">
                <a:solidFill>
                  <a:srgbClr val="990033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Regional Stray Dog Roadmaps</a:t>
            </a:r>
          </a:p>
        </p:txBody>
      </p:sp>
    </p:spTree>
    <p:extLst>
      <p:ext uri="{BB962C8B-B14F-4D97-AF65-F5344CB8AC3E}">
        <p14:creationId xmlns:p14="http://schemas.microsoft.com/office/powerpoint/2010/main" val="1111358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87475"/>
            <a:ext cx="1224136" cy="114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ZoneTexte 49"/>
          <p:cNvSpPr txBox="1"/>
          <p:nvPr/>
        </p:nvSpPr>
        <p:spPr>
          <a:xfrm>
            <a:off x="1705722" y="834605"/>
            <a:ext cx="6466679" cy="5232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457200" lvl="0" indent="-457200" algn="ctr">
              <a:buClr>
                <a:srgbClr val="990033"/>
              </a:buClr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prstClr val="black"/>
                </a:solidFill>
                <a:latin typeface="Cambria" panose="02040503050406030204" pitchFamily="18" charset="0"/>
              </a:rPr>
              <a:t>Regional Roadmaps - </a:t>
            </a:r>
            <a:r>
              <a:rPr lang="en-GB" sz="2800" dirty="0">
                <a:solidFill>
                  <a:srgbClr val="990033"/>
                </a:solidFill>
                <a:latin typeface="Cambria" panose="02040503050406030204" pitchFamily="18" charset="0"/>
              </a:rPr>
              <a:t>BALKANS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8" y="1212609"/>
            <a:ext cx="9156824" cy="393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6" descr="http://www.clipartbest.com/cliparts/jLc/K9G/jLcK9GKTa.svg"/>
          <p:cNvSpPr>
            <a:spLocks noChangeAspect="1" noChangeArrowheads="1"/>
          </p:cNvSpPr>
          <p:nvPr/>
        </p:nvSpPr>
        <p:spPr bwMode="auto">
          <a:xfrm>
            <a:off x="155575" y="-1343025"/>
            <a:ext cx="3238500" cy="280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AutoShape 20" descr="http://www.clipartbest.com/cliparts/jLc/K9G/jLcK9GKTa.sv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AutoShape 27" descr="Image result for road signs blank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6" name="Groupe 25"/>
          <p:cNvGrpSpPr/>
          <p:nvPr/>
        </p:nvGrpSpPr>
        <p:grpSpPr>
          <a:xfrm>
            <a:off x="7413934" y="933417"/>
            <a:ext cx="1464390" cy="2807494"/>
            <a:chOff x="7413934" y="1244556"/>
            <a:chExt cx="1464390" cy="3743325"/>
          </a:xfrm>
        </p:grpSpPr>
        <p:pic>
          <p:nvPicPr>
            <p:cNvPr id="5143" name="Picture 23" descr="http://1-art.eu/images/funny-road-sign-blank3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3934" y="1244556"/>
              <a:ext cx="1438275" cy="3743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ZoneTexte 22"/>
            <p:cNvSpPr txBox="1"/>
            <p:nvPr/>
          </p:nvSpPr>
          <p:spPr>
            <a:xfrm>
              <a:off x="7440050" y="1541796"/>
              <a:ext cx="1438274" cy="1149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latin typeface="Cambria" panose="02040503050406030204" pitchFamily="18" charset="0"/>
                </a:rPr>
                <a:t>Vision achieved</a:t>
              </a:r>
            </a:p>
            <a:p>
              <a:pPr algn="ctr"/>
              <a:r>
                <a:rPr lang="en-GB" sz="1600" b="1" dirty="0">
                  <a:latin typeface="Cambria" panose="02040503050406030204" pitchFamily="18" charset="0"/>
                </a:rPr>
                <a:t>(2025)</a:t>
              </a:r>
            </a:p>
          </p:txBody>
        </p:sp>
      </p:grpSp>
      <p:sp>
        <p:nvSpPr>
          <p:cNvPr id="48" name="Title 1"/>
          <p:cNvSpPr txBox="1">
            <a:spLocks/>
          </p:cNvSpPr>
          <p:nvPr/>
        </p:nvSpPr>
        <p:spPr>
          <a:xfrm>
            <a:off x="853512" y="94060"/>
            <a:ext cx="8182984" cy="763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rgbClr val="990033"/>
                </a:solidFill>
              </a:rPr>
              <a:t>❶ </a:t>
            </a:r>
            <a:r>
              <a:rPr lang="en-GB" sz="3600" dirty="0">
                <a:solidFill>
                  <a:srgbClr val="990033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Regional Stray Dog Roadmaps</a:t>
            </a:r>
            <a:endParaRPr lang="en-GB" sz="3600" b="1" dirty="0">
              <a:solidFill>
                <a:srgbClr val="00B050"/>
              </a:solidFill>
              <a:latin typeface="Cambria" panose="02040503050406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5" name="Groupe 24"/>
          <p:cNvGrpSpPr/>
          <p:nvPr/>
        </p:nvGrpSpPr>
        <p:grpSpPr>
          <a:xfrm>
            <a:off x="164609" y="1421730"/>
            <a:ext cx="1263535" cy="1738162"/>
            <a:chOff x="164609" y="1895639"/>
            <a:chExt cx="1263535" cy="2317549"/>
          </a:xfrm>
        </p:grpSpPr>
        <p:grpSp>
          <p:nvGrpSpPr>
            <p:cNvPr id="15" name="Groupe 14"/>
            <p:cNvGrpSpPr/>
            <p:nvPr/>
          </p:nvGrpSpPr>
          <p:grpSpPr>
            <a:xfrm>
              <a:off x="171576" y="1895639"/>
              <a:ext cx="1256568" cy="2317549"/>
              <a:chOff x="171576" y="2695627"/>
              <a:chExt cx="1256568" cy="2317549"/>
            </a:xfrm>
          </p:grpSpPr>
          <p:grpSp>
            <p:nvGrpSpPr>
              <p:cNvPr id="5" name="Groupe 4"/>
              <p:cNvGrpSpPr/>
              <p:nvPr/>
            </p:nvGrpSpPr>
            <p:grpSpPr>
              <a:xfrm>
                <a:off x="171576" y="2695627"/>
                <a:ext cx="1256568" cy="1442357"/>
                <a:chOff x="853512" y="3843137"/>
                <a:chExt cx="1256568" cy="1442357"/>
              </a:xfrm>
            </p:grpSpPr>
            <p:pic>
              <p:nvPicPr>
                <p:cNvPr id="5124" name="Picture 4" descr="http://www.wpclipart.com/blanks/road_signs/blank_warning_sign_page_T.png"/>
                <p:cNvPicPr>
                  <a:picLocks noChangeAspect="1"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3512" y="3843137"/>
                  <a:ext cx="1115716" cy="14423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9" name="ZoneTexte 8"/>
                <p:cNvSpPr txBox="1"/>
                <p:nvPr/>
              </p:nvSpPr>
              <p:spPr>
                <a:xfrm>
                  <a:off x="957952" y="4201924"/>
                  <a:ext cx="1152128" cy="697627"/>
                </a:xfrm>
                <a:prstGeom prst="rect">
                  <a:avLst/>
                </a:prstGeom>
                <a:noFill/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800" dirty="0">
                      <a:solidFill>
                        <a:srgbClr val="000000"/>
                      </a:solidFill>
                    </a:rPr>
                    <a:t>SDB1</a:t>
                  </a:r>
                  <a:endParaRPr lang="en-GB" sz="2800" i="1" dirty="0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7" name="Connecteur droit 6"/>
              <p:cNvCxnSpPr/>
              <p:nvPr/>
            </p:nvCxnSpPr>
            <p:spPr>
              <a:xfrm>
                <a:off x="729434" y="3916207"/>
                <a:ext cx="0" cy="1096969"/>
              </a:xfrm>
              <a:prstGeom prst="line">
                <a:avLst/>
              </a:prstGeom>
              <a:ln w="57150"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ZoneTexte 23"/>
            <p:cNvSpPr txBox="1"/>
            <p:nvPr/>
          </p:nvSpPr>
          <p:spPr>
            <a:xfrm>
              <a:off x="164609" y="3032567"/>
              <a:ext cx="116703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June 2014</a:t>
              </a: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3338032" y="1329612"/>
            <a:ext cx="1305976" cy="1738162"/>
            <a:chOff x="2739033" y="1649587"/>
            <a:chExt cx="1305976" cy="2317549"/>
          </a:xfrm>
        </p:grpSpPr>
        <p:grpSp>
          <p:nvGrpSpPr>
            <p:cNvPr id="31" name="Groupe 30"/>
            <p:cNvGrpSpPr/>
            <p:nvPr/>
          </p:nvGrpSpPr>
          <p:grpSpPr>
            <a:xfrm>
              <a:off x="2788441" y="1649587"/>
              <a:ext cx="1256568" cy="2317549"/>
              <a:chOff x="171576" y="2695627"/>
              <a:chExt cx="1256568" cy="2317549"/>
            </a:xfrm>
          </p:grpSpPr>
          <p:grpSp>
            <p:nvGrpSpPr>
              <p:cNvPr id="32" name="Groupe 31"/>
              <p:cNvGrpSpPr/>
              <p:nvPr/>
            </p:nvGrpSpPr>
            <p:grpSpPr>
              <a:xfrm>
                <a:off x="171576" y="2695627"/>
                <a:ext cx="1256568" cy="1442357"/>
                <a:chOff x="853512" y="3843137"/>
                <a:chExt cx="1256568" cy="1442357"/>
              </a:xfrm>
            </p:grpSpPr>
            <p:pic>
              <p:nvPicPr>
                <p:cNvPr id="34" name="Picture 4" descr="http://www.wpclipart.com/blanks/road_signs/blank_warning_sign_page_T.png"/>
                <p:cNvPicPr>
                  <a:picLocks noChangeAspect="1"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3512" y="3843137"/>
                  <a:ext cx="1115716" cy="14423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5" name="ZoneTexte 34"/>
                <p:cNvSpPr txBox="1"/>
                <p:nvPr/>
              </p:nvSpPr>
              <p:spPr>
                <a:xfrm>
                  <a:off x="957952" y="4201924"/>
                  <a:ext cx="1152128" cy="697627"/>
                </a:xfrm>
                <a:prstGeom prst="rect">
                  <a:avLst/>
                </a:prstGeom>
                <a:noFill/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800" dirty="0">
                      <a:solidFill>
                        <a:srgbClr val="000000"/>
                      </a:solidFill>
                    </a:rPr>
                    <a:t>SDB2</a:t>
                  </a:r>
                  <a:endParaRPr lang="en-GB" sz="2800" i="1" dirty="0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33" name="Connecteur droit 32"/>
              <p:cNvCxnSpPr/>
              <p:nvPr/>
            </p:nvCxnSpPr>
            <p:spPr>
              <a:xfrm>
                <a:off x="729434" y="3916207"/>
                <a:ext cx="0" cy="1096969"/>
              </a:xfrm>
              <a:prstGeom prst="line">
                <a:avLst/>
              </a:prstGeom>
              <a:ln w="57150"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ZoneTexte 51"/>
            <p:cNvSpPr txBox="1"/>
            <p:nvPr/>
          </p:nvSpPr>
          <p:spPr>
            <a:xfrm>
              <a:off x="2739033" y="2717318"/>
              <a:ext cx="116703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June 2016</a:t>
              </a: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1312857" y="1782921"/>
            <a:ext cx="1205242" cy="2187722"/>
            <a:chOff x="1312857" y="2377227"/>
            <a:chExt cx="1205242" cy="2916963"/>
          </a:xfrm>
        </p:grpSpPr>
        <p:grpSp>
          <p:nvGrpSpPr>
            <p:cNvPr id="21" name="Groupe 20"/>
            <p:cNvGrpSpPr/>
            <p:nvPr/>
          </p:nvGrpSpPr>
          <p:grpSpPr>
            <a:xfrm>
              <a:off x="1338607" y="2377227"/>
              <a:ext cx="1179492" cy="2916963"/>
              <a:chOff x="1599519" y="1873862"/>
              <a:chExt cx="1179492" cy="2916963"/>
            </a:xfrm>
          </p:grpSpPr>
          <p:pic>
            <p:nvPicPr>
              <p:cNvPr id="5145" name="Picture 25" descr="http://1-art.eu/images/funny-road-sign-blank6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9520" y="1873862"/>
                <a:ext cx="1179491" cy="29169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ZoneTexte 19"/>
              <p:cNvSpPr txBox="1"/>
              <p:nvPr/>
            </p:nvSpPr>
            <p:spPr>
              <a:xfrm>
                <a:off x="1599519" y="2254426"/>
                <a:ext cx="1179491" cy="533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SAM1</a:t>
                </a:r>
              </a:p>
            </p:txBody>
          </p:sp>
        </p:grpSp>
        <p:sp>
          <p:nvSpPr>
            <p:cNvPr id="56" name="ZoneTexte 55"/>
            <p:cNvSpPr txBox="1"/>
            <p:nvPr/>
          </p:nvSpPr>
          <p:spPr>
            <a:xfrm>
              <a:off x="1312857" y="3212911"/>
              <a:ext cx="116703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Feb 2015</a:t>
              </a:r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3811360" y="2004208"/>
            <a:ext cx="1192688" cy="2187722"/>
            <a:chOff x="3904157" y="2070918"/>
            <a:chExt cx="1192688" cy="2916963"/>
          </a:xfrm>
        </p:grpSpPr>
        <p:grpSp>
          <p:nvGrpSpPr>
            <p:cNvPr id="43" name="Groupe 42"/>
            <p:cNvGrpSpPr/>
            <p:nvPr/>
          </p:nvGrpSpPr>
          <p:grpSpPr>
            <a:xfrm>
              <a:off x="3904157" y="2070918"/>
              <a:ext cx="1179492" cy="2916963"/>
              <a:chOff x="1599519" y="1981019"/>
              <a:chExt cx="1179492" cy="2916963"/>
            </a:xfrm>
          </p:grpSpPr>
          <p:pic>
            <p:nvPicPr>
              <p:cNvPr id="44" name="Picture 25" descr="http://1-art.eu/images/funny-road-sign-blank6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9520" y="1981019"/>
                <a:ext cx="1179491" cy="29169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" name="ZoneTexte 44"/>
              <p:cNvSpPr txBox="1"/>
              <p:nvPr/>
            </p:nvSpPr>
            <p:spPr>
              <a:xfrm>
                <a:off x="1599519" y="2353699"/>
                <a:ext cx="1179491" cy="533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SAM2</a:t>
                </a:r>
              </a:p>
            </p:txBody>
          </p:sp>
        </p:grpSp>
        <p:sp>
          <p:nvSpPr>
            <p:cNvPr id="57" name="ZoneTexte 56"/>
            <p:cNvSpPr txBox="1"/>
            <p:nvPr/>
          </p:nvSpPr>
          <p:spPr>
            <a:xfrm>
              <a:off x="3929814" y="2934949"/>
              <a:ext cx="116703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May 2015</a:t>
              </a:r>
            </a:p>
          </p:txBody>
        </p:sp>
      </p:grpSp>
      <p:sp>
        <p:nvSpPr>
          <p:cNvPr id="30" name="Double flèche horizontale 29"/>
          <p:cNvSpPr/>
          <p:nvPr/>
        </p:nvSpPr>
        <p:spPr>
          <a:xfrm>
            <a:off x="1928353" y="3460912"/>
            <a:ext cx="2211599" cy="731018"/>
          </a:xfrm>
          <a:prstGeom prst="leftRightArrow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GB" dirty="0"/>
              <a:t>Progress measurement </a:t>
            </a:r>
          </a:p>
        </p:txBody>
      </p:sp>
      <p:grpSp>
        <p:nvGrpSpPr>
          <p:cNvPr id="61" name="Groupe 60"/>
          <p:cNvGrpSpPr/>
          <p:nvPr/>
        </p:nvGrpSpPr>
        <p:grpSpPr>
          <a:xfrm>
            <a:off x="5796136" y="2561781"/>
            <a:ext cx="1282226" cy="1738162"/>
            <a:chOff x="2762783" y="1649587"/>
            <a:chExt cx="1282226" cy="2317549"/>
          </a:xfrm>
        </p:grpSpPr>
        <p:grpSp>
          <p:nvGrpSpPr>
            <p:cNvPr id="62" name="Groupe 61"/>
            <p:cNvGrpSpPr/>
            <p:nvPr/>
          </p:nvGrpSpPr>
          <p:grpSpPr>
            <a:xfrm>
              <a:off x="2788441" y="1649587"/>
              <a:ext cx="1256568" cy="2317549"/>
              <a:chOff x="171576" y="2695627"/>
              <a:chExt cx="1256568" cy="2317549"/>
            </a:xfrm>
          </p:grpSpPr>
          <p:grpSp>
            <p:nvGrpSpPr>
              <p:cNvPr id="64" name="Groupe 63"/>
              <p:cNvGrpSpPr/>
              <p:nvPr/>
            </p:nvGrpSpPr>
            <p:grpSpPr>
              <a:xfrm>
                <a:off x="171576" y="2695627"/>
                <a:ext cx="1256568" cy="1442357"/>
                <a:chOff x="853512" y="3843137"/>
                <a:chExt cx="1256568" cy="1442357"/>
              </a:xfrm>
            </p:grpSpPr>
            <p:pic>
              <p:nvPicPr>
                <p:cNvPr id="66" name="Picture 4" descr="http://www.wpclipart.com/blanks/road_signs/blank_warning_sign_page_T.png"/>
                <p:cNvPicPr>
                  <a:picLocks noChangeAspect="1"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3512" y="3843137"/>
                  <a:ext cx="1115716" cy="14423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7" name="ZoneTexte 66"/>
                <p:cNvSpPr txBox="1"/>
                <p:nvPr/>
              </p:nvSpPr>
              <p:spPr>
                <a:xfrm>
                  <a:off x="957952" y="4201924"/>
                  <a:ext cx="1152128" cy="697627"/>
                </a:xfrm>
                <a:prstGeom prst="rect">
                  <a:avLst/>
                </a:prstGeom>
                <a:noFill/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800" dirty="0">
                      <a:solidFill>
                        <a:srgbClr val="000000"/>
                      </a:solidFill>
                    </a:rPr>
                    <a:t>SDBx</a:t>
                  </a:r>
                  <a:endParaRPr lang="en-GB" sz="2800" i="1" dirty="0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65" name="Connecteur droit 64"/>
              <p:cNvCxnSpPr/>
              <p:nvPr/>
            </p:nvCxnSpPr>
            <p:spPr>
              <a:xfrm>
                <a:off x="729434" y="3916207"/>
                <a:ext cx="0" cy="1096969"/>
              </a:xfrm>
              <a:prstGeom prst="line">
                <a:avLst/>
              </a:prstGeom>
              <a:ln w="57150"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ZoneTexte 62"/>
            <p:cNvSpPr txBox="1"/>
            <p:nvPr/>
          </p:nvSpPr>
          <p:spPr>
            <a:xfrm>
              <a:off x="2762783" y="2436658"/>
              <a:ext cx="116703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b="1" dirty="0"/>
            </a:p>
          </p:txBody>
        </p:sp>
      </p:grpSp>
      <p:sp>
        <p:nvSpPr>
          <p:cNvPr id="2048" name="Rectangle 2047"/>
          <p:cNvSpPr/>
          <p:nvPr/>
        </p:nvSpPr>
        <p:spPr>
          <a:xfrm>
            <a:off x="323847" y="987574"/>
            <a:ext cx="6078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rgbClr val="00B050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</a:t>
            </a:r>
            <a:endParaRPr lang="en-GB" sz="6000" b="1" dirty="0">
              <a:solidFill>
                <a:srgbClr val="00B050"/>
              </a:solidFill>
              <a:latin typeface="Cambria" panose="02040503050406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587877" y="1347614"/>
            <a:ext cx="6078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rgbClr val="FF6600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  <a:sym typeface="Symbol"/>
              </a:rPr>
              <a:t></a:t>
            </a:r>
            <a:endParaRPr lang="en-GB" sz="6000" b="1" dirty="0">
              <a:solidFill>
                <a:srgbClr val="FF6600"/>
              </a:solidFill>
              <a:latin typeface="Cambria" panose="02040503050406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32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048" grpId="0"/>
      <p:bldP spid="7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ZoneTexte 49"/>
          <p:cNvSpPr txBox="1"/>
          <p:nvPr/>
        </p:nvSpPr>
        <p:spPr>
          <a:xfrm>
            <a:off x="1705722" y="834605"/>
            <a:ext cx="6466679" cy="5232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457200" lvl="0" indent="-457200" algn="ctr">
              <a:buClr>
                <a:srgbClr val="990033"/>
              </a:buClr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prstClr val="black"/>
                </a:solidFill>
                <a:latin typeface="Cambria" panose="02040503050406030204" pitchFamily="18" charset="0"/>
              </a:rPr>
              <a:t>Regional Roadmaps - </a:t>
            </a:r>
            <a:r>
              <a:rPr lang="en-GB" sz="2800" dirty="0">
                <a:solidFill>
                  <a:srgbClr val="990033"/>
                </a:solidFill>
                <a:latin typeface="Cambria" panose="02040503050406030204" pitchFamily="18" charset="0"/>
              </a:rPr>
              <a:t>BALKANS</a:t>
            </a:r>
          </a:p>
        </p:txBody>
      </p:sp>
      <p:sp>
        <p:nvSpPr>
          <p:cNvPr id="16" name="AutoShape 6" descr="http://www.clipartbest.com/cliparts/jLc/K9G/jLcK9GKTa.svg"/>
          <p:cNvSpPr>
            <a:spLocks noChangeAspect="1" noChangeArrowheads="1"/>
          </p:cNvSpPr>
          <p:nvPr/>
        </p:nvSpPr>
        <p:spPr bwMode="auto">
          <a:xfrm>
            <a:off x="155575" y="-1343025"/>
            <a:ext cx="3238500" cy="280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AutoShape 20" descr="http://www.clipartbest.com/cliparts/jLc/K9G/jLcK9GKTa.sv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AutoShape 27" descr="Image result for road signs blank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853512" y="94060"/>
            <a:ext cx="8182984" cy="763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rgbClr val="990033"/>
                </a:solidFill>
              </a:rPr>
              <a:t>❶ </a:t>
            </a:r>
            <a:r>
              <a:rPr lang="en-GB" sz="3600" dirty="0">
                <a:solidFill>
                  <a:srgbClr val="990033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Regional Stray Dog Roadmaps</a:t>
            </a:r>
            <a:endParaRPr lang="en-GB" sz="3600" b="1" dirty="0">
              <a:solidFill>
                <a:srgbClr val="00B050"/>
              </a:solidFill>
              <a:latin typeface="Cambria" panose="02040503050406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27765">
            <a:off x="2326430" y="975934"/>
            <a:ext cx="3553174" cy="410338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Ellipse 1"/>
          <p:cNvSpPr/>
          <p:nvPr/>
        </p:nvSpPr>
        <p:spPr>
          <a:xfrm rot="938203">
            <a:off x="4895068" y="1757859"/>
            <a:ext cx="1224136" cy="4280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Ellipse 48"/>
          <p:cNvSpPr/>
          <p:nvPr/>
        </p:nvSpPr>
        <p:spPr>
          <a:xfrm rot="938203">
            <a:off x="2741670" y="1645544"/>
            <a:ext cx="1898229" cy="583112"/>
          </a:xfrm>
          <a:prstGeom prst="ellipse">
            <a:avLst/>
          </a:prstGeom>
          <a:solidFill>
            <a:srgbClr val="D99694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Ellipse 50"/>
          <p:cNvSpPr/>
          <p:nvPr/>
        </p:nvSpPr>
        <p:spPr>
          <a:xfrm rot="938203">
            <a:off x="3051613" y="2410102"/>
            <a:ext cx="2688697" cy="4280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ZoneTexte 52"/>
          <p:cNvSpPr txBox="1"/>
          <p:nvPr/>
        </p:nvSpPr>
        <p:spPr>
          <a:xfrm>
            <a:off x="7092280" y="1491630"/>
            <a:ext cx="193732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Cambria" panose="02040503050406030204" pitchFamily="18" charset="0"/>
              </a:rPr>
              <a:t>Letter sent on February 6</a:t>
            </a:r>
            <a:endParaRPr lang="en-GB" i="1" dirty="0">
              <a:latin typeface="Cambria" panose="02040503050406030204" pitchFamily="18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80208" y="1526694"/>
            <a:ext cx="2016224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Cambria" panose="02040503050406030204" pitchFamily="18" charset="0"/>
              </a:rPr>
              <a:t>Letter addressed to OIE Delegates</a:t>
            </a:r>
            <a:endParaRPr lang="en-GB" i="1" dirty="0">
              <a:latin typeface="Cambria" panose="02040503050406030204" pitchFamily="18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6660232" y="2276167"/>
            <a:ext cx="2417208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Cambria" panose="02040503050406030204" pitchFamily="18" charset="0"/>
              </a:rPr>
              <a:t>Object: First self-assessment on national stray dog situation and compliance with OIE standards</a:t>
            </a:r>
            <a:endParaRPr lang="en-GB" i="1" dirty="0">
              <a:latin typeface="Cambria" panose="02040503050406030204" pitchFamily="18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7092280" y="1526694"/>
            <a:ext cx="0" cy="5800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6538010" y="1923678"/>
            <a:ext cx="48226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>
            <a:off x="6660232" y="2283718"/>
            <a:ext cx="0" cy="17314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/>
          <p:nvPr/>
        </p:nvCxnSpPr>
        <p:spPr>
          <a:xfrm flipH="1">
            <a:off x="5767472" y="2787774"/>
            <a:ext cx="75130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>
            <a:off x="2092664" y="1565956"/>
            <a:ext cx="3768" cy="6070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flipV="1">
            <a:off x="2151504" y="1769068"/>
            <a:ext cx="548288" cy="807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ZoneTexte 70"/>
          <p:cNvSpPr txBox="1"/>
          <p:nvPr/>
        </p:nvSpPr>
        <p:spPr>
          <a:xfrm>
            <a:off x="6300192" y="4168700"/>
            <a:ext cx="2758097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Cambria" panose="02040503050406030204" pitchFamily="18" charset="0"/>
              </a:rPr>
              <a:t>Deadline for the completion of the self-assessment: March 20</a:t>
            </a:r>
            <a:endParaRPr lang="en-GB" i="1" dirty="0">
              <a:latin typeface="Cambria" panose="02040503050406030204" pitchFamily="18" charset="0"/>
            </a:endParaRPr>
          </a:p>
        </p:txBody>
      </p:sp>
      <p:cxnSp>
        <p:nvCxnSpPr>
          <p:cNvPr id="72" name="Connecteur droit 71"/>
          <p:cNvCxnSpPr/>
          <p:nvPr/>
        </p:nvCxnSpPr>
        <p:spPr>
          <a:xfrm>
            <a:off x="6300192" y="4187721"/>
            <a:ext cx="0" cy="832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/>
          <p:nvPr/>
        </p:nvCxnSpPr>
        <p:spPr>
          <a:xfrm flipH="1">
            <a:off x="5364089" y="4876006"/>
            <a:ext cx="72007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lipse 73"/>
          <p:cNvSpPr/>
          <p:nvPr/>
        </p:nvSpPr>
        <p:spPr>
          <a:xfrm rot="938203">
            <a:off x="4079343" y="4567591"/>
            <a:ext cx="1224136" cy="4280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ZoneTexte 74"/>
          <p:cNvSpPr txBox="1"/>
          <p:nvPr/>
        </p:nvSpPr>
        <p:spPr>
          <a:xfrm>
            <a:off x="63273" y="3167122"/>
            <a:ext cx="2016224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rgbClr val="C00000"/>
                </a:solidFill>
                <a:latin typeface="Cambria" panose="02040503050406030204" pitchFamily="18" charset="0"/>
              </a:rPr>
              <a:t>Only questions from Section I on Assessing the Situation made ‘mandatory</a:t>
            </a:r>
            <a:r>
              <a:rPr lang="en-GB" dirty="0">
                <a:latin typeface="Cambria" panose="02040503050406030204" pitchFamily="18" charset="0"/>
              </a:rPr>
              <a:t>’</a:t>
            </a:r>
            <a:endParaRPr lang="en-GB" i="1" dirty="0">
              <a:latin typeface="Cambria" panose="02040503050406030204" pitchFamily="18" charset="0"/>
            </a:endParaRPr>
          </a:p>
        </p:txBody>
      </p:sp>
      <p:cxnSp>
        <p:nvCxnSpPr>
          <p:cNvPr id="76" name="Connecteur droit 75"/>
          <p:cNvCxnSpPr/>
          <p:nvPr/>
        </p:nvCxnSpPr>
        <p:spPr>
          <a:xfrm>
            <a:off x="2075729" y="3185913"/>
            <a:ext cx="20703" cy="14444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>
            <a:stCxn id="75" idx="3"/>
          </p:cNvCxnSpPr>
          <p:nvPr/>
        </p:nvCxnSpPr>
        <p:spPr>
          <a:xfrm flipV="1">
            <a:off x="2079497" y="3412248"/>
            <a:ext cx="274144" cy="4935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87475"/>
            <a:ext cx="1224136" cy="114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llipse 11"/>
          <p:cNvSpPr/>
          <p:nvPr/>
        </p:nvSpPr>
        <p:spPr>
          <a:xfrm rot="1112295">
            <a:off x="3491880" y="4165056"/>
            <a:ext cx="720080" cy="242737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solidFill>
              <a:srgbClr val="D9D9D9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Ellipse 37"/>
          <p:cNvSpPr/>
          <p:nvPr/>
        </p:nvSpPr>
        <p:spPr>
          <a:xfrm rot="1112295">
            <a:off x="3079738" y="1599803"/>
            <a:ext cx="720080" cy="242737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solidFill>
              <a:srgbClr val="D9D9D9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04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ZoneTexte 49"/>
          <p:cNvSpPr txBox="1"/>
          <p:nvPr/>
        </p:nvSpPr>
        <p:spPr>
          <a:xfrm>
            <a:off x="1705722" y="834605"/>
            <a:ext cx="6466679" cy="5232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457200" lvl="0" indent="-457200" algn="ctr">
              <a:buClr>
                <a:srgbClr val="990033"/>
              </a:buClr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prstClr val="black"/>
                </a:solidFill>
                <a:latin typeface="Cambria" panose="02040503050406030204" pitchFamily="18" charset="0"/>
              </a:rPr>
              <a:t>Regional Roadmaps - </a:t>
            </a:r>
            <a:r>
              <a:rPr lang="en-GB" sz="2800" dirty="0">
                <a:solidFill>
                  <a:srgbClr val="990033"/>
                </a:solidFill>
                <a:latin typeface="Cambria" panose="02040503050406030204" pitchFamily="18" charset="0"/>
              </a:rPr>
              <a:t>BALKANS</a:t>
            </a:r>
          </a:p>
        </p:txBody>
      </p:sp>
      <p:sp>
        <p:nvSpPr>
          <p:cNvPr id="16" name="AutoShape 6" descr="http://www.clipartbest.com/cliparts/jLc/K9G/jLcK9GKTa.svg"/>
          <p:cNvSpPr>
            <a:spLocks noChangeAspect="1" noChangeArrowheads="1"/>
          </p:cNvSpPr>
          <p:nvPr/>
        </p:nvSpPr>
        <p:spPr bwMode="auto">
          <a:xfrm>
            <a:off x="155575" y="-1343025"/>
            <a:ext cx="3238500" cy="280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AutoShape 20" descr="http://www.clipartbest.com/cliparts/jLc/K9G/jLcK9GKTa.sv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AutoShape 27" descr="Image result for road signs blank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853512" y="94060"/>
            <a:ext cx="8182984" cy="763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rgbClr val="990033"/>
                </a:solidFill>
              </a:rPr>
              <a:t>❶ </a:t>
            </a:r>
            <a:r>
              <a:rPr lang="en-GB" sz="3600" dirty="0">
                <a:solidFill>
                  <a:srgbClr val="990033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Regional Stray Dog Roadmaps</a:t>
            </a:r>
            <a:endParaRPr lang="en-GB" sz="3600" b="1" dirty="0">
              <a:solidFill>
                <a:srgbClr val="00B050"/>
              </a:solidFill>
              <a:latin typeface="Cambria" panose="02040503050406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107504" y="1625772"/>
            <a:ext cx="2016224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rgbClr val="C00000"/>
                </a:solidFill>
                <a:latin typeface="Cambria" panose="02040503050406030204" pitchFamily="18" charset="0"/>
              </a:rPr>
              <a:t>Only questions from Section I on Assessing the Situation made ‘mandatory</a:t>
            </a:r>
            <a:r>
              <a:rPr lang="en-GB" dirty="0">
                <a:latin typeface="Cambria" panose="02040503050406030204" pitchFamily="18" charset="0"/>
              </a:rPr>
              <a:t>’</a:t>
            </a:r>
            <a:endParaRPr lang="en-GB" i="1" dirty="0">
              <a:latin typeface="Cambria" panose="02040503050406030204" pitchFamily="18" charset="0"/>
            </a:endParaRPr>
          </a:p>
        </p:txBody>
      </p:sp>
      <p:cxnSp>
        <p:nvCxnSpPr>
          <p:cNvPr id="76" name="Connecteur droit 75"/>
          <p:cNvCxnSpPr/>
          <p:nvPr/>
        </p:nvCxnSpPr>
        <p:spPr>
          <a:xfrm>
            <a:off x="2119960" y="1644563"/>
            <a:ext cx="0" cy="1458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>
            <a:stCxn id="75" idx="3"/>
          </p:cNvCxnSpPr>
          <p:nvPr/>
        </p:nvCxnSpPr>
        <p:spPr>
          <a:xfrm flipV="1">
            <a:off x="2123728" y="2179770"/>
            <a:ext cx="317092" cy="1846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440820" y="1491630"/>
            <a:ext cx="659567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ambria" panose="02040503050406030204" pitchFamily="18" charset="0"/>
              </a:rPr>
              <a:t>1. Do you estimate the number of owned dogs in your country? </a:t>
            </a:r>
          </a:p>
          <a:p>
            <a:r>
              <a:rPr lang="en-GB" sz="1600" dirty="0">
                <a:latin typeface="Cambria" panose="02040503050406030204" pitchFamily="18" charset="0"/>
              </a:rPr>
              <a:t>2.Does the stray dog population pose a problem in your country? </a:t>
            </a:r>
          </a:p>
          <a:p>
            <a:r>
              <a:rPr lang="en-GB" sz="1600" dirty="0">
                <a:solidFill>
                  <a:srgbClr val="990033"/>
                </a:solidFill>
                <a:latin typeface="Cambria" panose="02040503050406030204" pitchFamily="18" charset="0"/>
              </a:rPr>
              <a:t>3. Do you estimate the number of stray dogs in your country? </a:t>
            </a:r>
          </a:p>
          <a:p>
            <a:r>
              <a:rPr lang="en-GB" sz="1600" dirty="0">
                <a:solidFill>
                  <a:srgbClr val="990033"/>
                </a:solidFill>
                <a:latin typeface="Cambria" panose="02040503050406030204" pitchFamily="18" charset="0"/>
              </a:rPr>
              <a:t>4. Are the sources of stray dogs identified in your country? </a:t>
            </a:r>
          </a:p>
          <a:p>
            <a:r>
              <a:rPr lang="en-GB" sz="1600" dirty="0">
                <a:latin typeface="Cambria" panose="02040503050406030204" pitchFamily="18" charset="0"/>
              </a:rPr>
              <a:t>5. Do you organise any counting activities of the stray dog population?</a:t>
            </a:r>
          </a:p>
          <a:p>
            <a:r>
              <a:rPr lang="en-GB" sz="1600" dirty="0">
                <a:latin typeface="Cambria" panose="02040503050406030204" pitchFamily="18" charset="0"/>
              </a:rPr>
              <a:t>6. Who are the actors responsible for the stray dog population control in your country? </a:t>
            </a:r>
          </a:p>
          <a:p>
            <a:r>
              <a:rPr lang="en-GB" sz="1600" dirty="0">
                <a:solidFill>
                  <a:srgbClr val="990033"/>
                </a:solidFill>
                <a:latin typeface="Cambria" panose="02040503050406030204" pitchFamily="18" charset="0"/>
              </a:rPr>
              <a:t>7. Does your country have the necessary regulatory framework for the following key elements? </a:t>
            </a:r>
          </a:p>
          <a:p>
            <a:r>
              <a:rPr lang="en-GB" sz="1600" dirty="0">
                <a:latin typeface="Cambria" panose="02040503050406030204" pitchFamily="18" charset="0"/>
              </a:rPr>
              <a:t>8. Assess if the Authorities in charge of stray dog control have the necessary/adequate resources </a:t>
            </a:r>
          </a:p>
          <a:p>
            <a:r>
              <a:rPr lang="en-GB" sz="1600" dirty="0">
                <a:latin typeface="Cambria" panose="02040503050406030204" pitchFamily="18" charset="0"/>
              </a:rPr>
              <a:t>9. Rank, if available, the level of adequacy of the following resources used by the Authorities in charge of stray dog control </a:t>
            </a:r>
          </a:p>
          <a:p>
            <a:r>
              <a:rPr lang="en-GB" sz="1600" dirty="0">
                <a:latin typeface="Cambria" panose="02040503050406030204" pitchFamily="18" charset="0"/>
              </a:rPr>
              <a:t>10. Is rabies present in your country?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87475"/>
            <a:ext cx="1224136" cy="114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596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24" y="1230438"/>
            <a:ext cx="9156824" cy="393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79512" y="1813467"/>
            <a:ext cx="1800200" cy="212365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 Black" panose="020B0A04020102020204" pitchFamily="34" charset="0"/>
              </a:rPr>
              <a:t>SDB1</a:t>
            </a:r>
          </a:p>
          <a:p>
            <a:r>
              <a:rPr lang="en-GB" dirty="0"/>
              <a:t>-----------------------</a:t>
            </a:r>
          </a:p>
          <a:p>
            <a:r>
              <a:rPr lang="en-GB" dirty="0">
                <a:latin typeface="Cambria" panose="02040503050406030204" pitchFamily="18" charset="0"/>
              </a:rPr>
              <a:t>First Stray dog population management Workshop for the Balkans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164288" y="1813467"/>
            <a:ext cx="1800200" cy="212365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 Black" panose="020B0A04020102020204" pitchFamily="34" charset="0"/>
              </a:rPr>
              <a:t>SDB2</a:t>
            </a:r>
          </a:p>
          <a:p>
            <a:r>
              <a:rPr lang="en-GB" dirty="0"/>
              <a:t>-----------------------</a:t>
            </a:r>
          </a:p>
          <a:p>
            <a:r>
              <a:rPr lang="en-GB" dirty="0">
                <a:latin typeface="Cambria" panose="02040503050406030204" pitchFamily="18" charset="0"/>
              </a:rPr>
              <a:t>Second Stray dog population management Workshop for the Balkans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95536" y="1249036"/>
            <a:ext cx="1115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2014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668344" y="1248151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2016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2195736" y="1851670"/>
            <a:ext cx="0" cy="2394266"/>
          </a:xfrm>
          <a:prstGeom prst="straightConnector1">
            <a:avLst/>
          </a:prstGeom>
          <a:ln>
            <a:solidFill>
              <a:srgbClr val="990033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539552" y="4245936"/>
            <a:ext cx="2386340" cy="707886"/>
          </a:xfrm>
          <a:prstGeom prst="rect">
            <a:avLst/>
          </a:prstGeom>
          <a:solidFill>
            <a:srgbClr val="F8F8F8">
              <a:alpha val="60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990033"/>
                </a:solidFill>
              </a:rPr>
              <a:t>First self-assessment</a:t>
            </a:r>
          </a:p>
          <a:p>
            <a:pPr algn="ctr"/>
            <a:r>
              <a:rPr lang="en-GB" sz="2000" b="1" dirty="0">
                <a:solidFill>
                  <a:srgbClr val="990033"/>
                </a:solidFill>
              </a:rPr>
              <a:t>(baseline 2014)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6948264" y="1908860"/>
            <a:ext cx="0" cy="2370617"/>
          </a:xfrm>
          <a:prstGeom prst="straightConnector1">
            <a:avLst/>
          </a:prstGeom>
          <a:ln>
            <a:solidFill>
              <a:srgbClr val="990033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6064016" y="4279477"/>
            <a:ext cx="2684448" cy="707886"/>
          </a:xfrm>
          <a:prstGeom prst="rect">
            <a:avLst/>
          </a:prstGeom>
          <a:solidFill>
            <a:srgbClr val="F8F8F8">
              <a:alpha val="50196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990033"/>
                </a:solidFill>
              </a:rPr>
              <a:t>Second self-assessment</a:t>
            </a:r>
          </a:p>
          <a:p>
            <a:pPr algn="ctr"/>
            <a:r>
              <a:rPr lang="en-GB" sz="2000" b="1" dirty="0">
                <a:solidFill>
                  <a:srgbClr val="990033"/>
                </a:solidFill>
              </a:rPr>
              <a:t>(May 2016)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2699792" y="1813467"/>
            <a:ext cx="3816424" cy="2185214"/>
          </a:xfrm>
          <a:prstGeom prst="rect">
            <a:avLst/>
          </a:prstGeom>
          <a:solidFill>
            <a:srgbClr val="990033"/>
          </a:solidFill>
          <a:ln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Priorities: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Assessing the number of stray dogs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Identifying the sources of stray dogs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Modernizing legal framework to address the stray dog issue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Other priorities provided by SAM1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705722" y="834605"/>
            <a:ext cx="6466679" cy="5232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457200" lvl="0" indent="-457200" algn="ctr">
              <a:buClr>
                <a:srgbClr val="990033"/>
              </a:buClr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prstClr val="black"/>
                </a:solidFill>
                <a:latin typeface="Cambria" panose="02040503050406030204" pitchFamily="18" charset="0"/>
              </a:rPr>
              <a:t>Regional Roadmaps - </a:t>
            </a:r>
            <a:r>
              <a:rPr lang="en-GB" sz="2800" dirty="0">
                <a:solidFill>
                  <a:srgbClr val="990033"/>
                </a:solidFill>
                <a:latin typeface="Cambria" panose="02040503050406030204" pitchFamily="18" charset="0"/>
              </a:rPr>
              <a:t>BALKANS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53512" y="94060"/>
            <a:ext cx="8182984" cy="763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rgbClr val="990033"/>
                </a:solidFill>
              </a:rPr>
              <a:t>❶ </a:t>
            </a:r>
            <a:r>
              <a:rPr lang="en-GB" sz="3600" dirty="0">
                <a:solidFill>
                  <a:srgbClr val="990033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Regional Stray Dog Roadmaps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87475"/>
            <a:ext cx="1224136" cy="114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cteur droit avec flèche 9"/>
          <p:cNvCxnSpPr/>
          <p:nvPr/>
        </p:nvCxnSpPr>
        <p:spPr>
          <a:xfrm flipV="1">
            <a:off x="1691680" y="1468327"/>
            <a:ext cx="5832648" cy="10688"/>
          </a:xfrm>
          <a:prstGeom prst="straightConnector1">
            <a:avLst/>
          </a:prstGeom>
          <a:ln w="20002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60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24" y="1230438"/>
            <a:ext cx="9156824" cy="393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79512" y="1813467"/>
            <a:ext cx="1800200" cy="212365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 Black" panose="020B0A04020102020204" pitchFamily="34" charset="0"/>
              </a:rPr>
              <a:t>SDB1</a:t>
            </a:r>
          </a:p>
          <a:p>
            <a:r>
              <a:rPr lang="en-GB" dirty="0"/>
              <a:t>-----------------------</a:t>
            </a:r>
          </a:p>
          <a:p>
            <a:r>
              <a:rPr lang="en-GB" dirty="0">
                <a:latin typeface="Cambria" panose="02040503050406030204" pitchFamily="18" charset="0"/>
              </a:rPr>
              <a:t>First Stray dog population management Workshop for the Balkans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164288" y="1813467"/>
            <a:ext cx="1800200" cy="212365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 Black" panose="020B0A04020102020204" pitchFamily="34" charset="0"/>
              </a:rPr>
              <a:t>SDB2</a:t>
            </a:r>
          </a:p>
          <a:p>
            <a:r>
              <a:rPr lang="en-GB" dirty="0"/>
              <a:t>-----------------------</a:t>
            </a:r>
          </a:p>
          <a:p>
            <a:r>
              <a:rPr lang="en-GB" dirty="0">
                <a:latin typeface="Cambria" panose="02040503050406030204" pitchFamily="18" charset="0"/>
              </a:rPr>
              <a:t>Second Stray dog population management Workshop for the Balkans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95536" y="1249036"/>
            <a:ext cx="1115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2014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668344" y="1248151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2016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2195736" y="1851670"/>
            <a:ext cx="0" cy="2394266"/>
          </a:xfrm>
          <a:prstGeom prst="straightConnector1">
            <a:avLst/>
          </a:prstGeom>
          <a:ln>
            <a:solidFill>
              <a:srgbClr val="990033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539552" y="4245936"/>
            <a:ext cx="2386340" cy="707886"/>
          </a:xfrm>
          <a:prstGeom prst="rect">
            <a:avLst/>
          </a:prstGeom>
          <a:solidFill>
            <a:srgbClr val="F8F8F8">
              <a:alpha val="60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990033"/>
                </a:solidFill>
              </a:rPr>
              <a:t>First self-assessment</a:t>
            </a:r>
          </a:p>
          <a:p>
            <a:pPr algn="ctr"/>
            <a:r>
              <a:rPr lang="en-GB" sz="2000" b="1" dirty="0">
                <a:solidFill>
                  <a:srgbClr val="990033"/>
                </a:solidFill>
              </a:rPr>
              <a:t>(baseline 2014)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6948264" y="1908860"/>
            <a:ext cx="0" cy="2370617"/>
          </a:xfrm>
          <a:prstGeom prst="straightConnector1">
            <a:avLst/>
          </a:prstGeom>
          <a:ln>
            <a:solidFill>
              <a:srgbClr val="990033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6064016" y="4279477"/>
            <a:ext cx="2684448" cy="707886"/>
          </a:xfrm>
          <a:prstGeom prst="rect">
            <a:avLst/>
          </a:prstGeom>
          <a:solidFill>
            <a:srgbClr val="F8F8F8">
              <a:alpha val="50196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990033"/>
                </a:solidFill>
              </a:rPr>
              <a:t>Second self-assessment</a:t>
            </a:r>
          </a:p>
          <a:p>
            <a:pPr algn="ctr"/>
            <a:r>
              <a:rPr lang="en-GB" sz="2000" b="1" dirty="0">
                <a:solidFill>
                  <a:srgbClr val="990033"/>
                </a:solidFill>
              </a:rPr>
              <a:t>(May 2016)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705722" y="834605"/>
            <a:ext cx="6466679" cy="5232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457200" lvl="0" indent="-457200" algn="ctr">
              <a:buClr>
                <a:srgbClr val="990033"/>
              </a:buClr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prstClr val="black"/>
                </a:solidFill>
                <a:latin typeface="Cambria" panose="02040503050406030204" pitchFamily="18" charset="0"/>
              </a:rPr>
              <a:t>Regional Roadmaps - </a:t>
            </a:r>
            <a:r>
              <a:rPr lang="en-GB" sz="2800" dirty="0">
                <a:solidFill>
                  <a:srgbClr val="990033"/>
                </a:solidFill>
                <a:latin typeface="Cambria" panose="02040503050406030204" pitchFamily="18" charset="0"/>
              </a:rPr>
              <a:t>BALKANS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53512" y="94060"/>
            <a:ext cx="8182984" cy="763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rgbClr val="990033"/>
                </a:solidFill>
              </a:rPr>
              <a:t>❶ </a:t>
            </a:r>
            <a:r>
              <a:rPr lang="en-GB" sz="3600" dirty="0">
                <a:solidFill>
                  <a:srgbClr val="990033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Regional Stray Dog Roadmaps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87475"/>
            <a:ext cx="1224136" cy="114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cteur droit avec flèche 9"/>
          <p:cNvCxnSpPr/>
          <p:nvPr/>
        </p:nvCxnSpPr>
        <p:spPr>
          <a:xfrm flipV="1">
            <a:off x="1691680" y="1468327"/>
            <a:ext cx="5832648" cy="10688"/>
          </a:xfrm>
          <a:prstGeom prst="straightConnector1">
            <a:avLst/>
          </a:prstGeom>
          <a:ln w="20002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èche droite 20"/>
          <p:cNvSpPr/>
          <p:nvPr/>
        </p:nvSpPr>
        <p:spPr>
          <a:xfrm>
            <a:off x="2915816" y="1612343"/>
            <a:ext cx="3600400" cy="1319447"/>
          </a:xfrm>
          <a:prstGeom prst="rightArrow">
            <a:avLst/>
          </a:prstGeom>
          <a:solidFill>
            <a:srgbClr val="990033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Capacity building activities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3268724" y="2766695"/>
            <a:ext cx="2239381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Dog counting surveys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243638" y="3212853"/>
            <a:ext cx="2264466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Workshops / seminars</a:t>
            </a:r>
          </a:p>
        </p:txBody>
      </p:sp>
      <p:sp>
        <p:nvSpPr>
          <p:cNvPr id="27" name="Étoile à 12 branches 26"/>
          <p:cNvSpPr/>
          <p:nvPr/>
        </p:nvSpPr>
        <p:spPr>
          <a:xfrm>
            <a:off x="3063618" y="3587113"/>
            <a:ext cx="2624506" cy="918102"/>
          </a:xfrm>
          <a:prstGeom prst="star12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Partners / stakeholders</a:t>
            </a:r>
          </a:p>
        </p:txBody>
      </p:sp>
    </p:spTree>
    <p:extLst>
      <p:ext uri="{BB962C8B-B14F-4D97-AF65-F5344CB8AC3E}">
        <p14:creationId xmlns:p14="http://schemas.microsoft.com/office/powerpoint/2010/main" val="330847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1" grpId="0" animBg="1"/>
      <p:bldP spid="23" grpId="0" animBg="1"/>
      <p:bldP spid="26" grpId="0" animBg="1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9292963"/>
              </p:ext>
            </p:extLst>
          </p:nvPr>
        </p:nvGraphicFramePr>
        <p:xfrm>
          <a:off x="179512" y="1216428"/>
          <a:ext cx="4572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1705722" y="834605"/>
            <a:ext cx="6466679" cy="5232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457200" lvl="0" indent="-457200" algn="ctr">
              <a:buClr>
                <a:srgbClr val="990033"/>
              </a:buClr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prstClr val="black"/>
                </a:solidFill>
                <a:latin typeface="Cambria" panose="02040503050406030204" pitchFamily="18" charset="0"/>
              </a:rPr>
              <a:t>Regional Roadmaps - </a:t>
            </a:r>
            <a:r>
              <a:rPr lang="en-GB" sz="2800" dirty="0">
                <a:solidFill>
                  <a:srgbClr val="990033"/>
                </a:solidFill>
                <a:latin typeface="Cambria" panose="02040503050406030204" pitchFamily="18" charset="0"/>
              </a:rPr>
              <a:t>BALKANS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53512" y="94060"/>
            <a:ext cx="8182984" cy="763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rgbClr val="990033"/>
                </a:solidFill>
              </a:rPr>
              <a:t>❶ </a:t>
            </a:r>
            <a:r>
              <a:rPr lang="en-GB" sz="3600" dirty="0">
                <a:solidFill>
                  <a:srgbClr val="990033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Regional Stray Dog Roadmaps</a:t>
            </a:r>
            <a:endParaRPr lang="en-GB" sz="3600" b="1" dirty="0">
              <a:solidFill>
                <a:srgbClr val="00B050"/>
              </a:solidFill>
              <a:latin typeface="Cambria" panose="02040503050406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 rot="16200000">
            <a:off x="-1440563" y="3123101"/>
            <a:ext cx="3510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ambria" panose="02040503050406030204" pitchFamily="18" charset="0"/>
              </a:rPr>
              <a:t>SAM1 / Preliminary and partial results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7" y="1787517"/>
            <a:ext cx="4248471" cy="297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http://www.iconsdownload.net/icons/512/1028-dog-vector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0551" y="2355726"/>
            <a:ext cx="1007021" cy="75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7" descr="http://www.meadowviewvetmn.com/wp-content/uploads/2012/01/012596-glossy-black-icon-animals-animal-dog-print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968974"/>
            <a:ext cx="968276" cy="72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1" name="Picture 9" descr="https://cdn3.iconfinder.com/data/icons/pictofoundry-pro-vector-set/512/Bone-512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46768">
            <a:off x="2199112" y="3702137"/>
            <a:ext cx="765236" cy="64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3" name="Picture 11" descr="https://cdn1.iconfinder.com/data/icons/pet/500/Dog-512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615530"/>
            <a:ext cx="912549" cy="68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87475"/>
            <a:ext cx="1224136" cy="114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769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844495"/>
            <a:ext cx="6336703" cy="257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705722" y="834605"/>
            <a:ext cx="6466679" cy="5232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457200" lvl="0" indent="-457200" algn="ctr">
              <a:buClr>
                <a:srgbClr val="990033"/>
              </a:buClr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prstClr val="black"/>
                </a:solidFill>
                <a:latin typeface="Cambria" panose="02040503050406030204" pitchFamily="18" charset="0"/>
              </a:rPr>
              <a:t>Regional Roadmaps - </a:t>
            </a:r>
            <a:r>
              <a:rPr lang="en-GB" sz="2800" dirty="0">
                <a:solidFill>
                  <a:srgbClr val="990033"/>
                </a:solidFill>
                <a:latin typeface="Cambria" panose="02040503050406030204" pitchFamily="18" charset="0"/>
              </a:rPr>
              <a:t>BALKANS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53512" y="94060"/>
            <a:ext cx="8182984" cy="763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rgbClr val="990033"/>
                </a:solidFill>
              </a:rPr>
              <a:t>❶ </a:t>
            </a:r>
            <a:r>
              <a:rPr lang="en-GB" sz="3600" dirty="0">
                <a:solidFill>
                  <a:srgbClr val="990033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Regional Stray Dog Roadmaps</a:t>
            </a:r>
            <a:endParaRPr lang="en-GB" sz="3600" b="1" dirty="0">
              <a:solidFill>
                <a:srgbClr val="00B050"/>
              </a:solidFill>
              <a:latin typeface="Cambria" panose="02040503050406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5466441" y="3772137"/>
            <a:ext cx="161929" cy="144015"/>
          </a:xfrm>
          <a:prstGeom prst="ellipse">
            <a:avLst/>
          </a:prstGeom>
          <a:solidFill>
            <a:srgbClr val="0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ZoneTexte 8"/>
          <p:cNvSpPr txBox="1"/>
          <p:nvPr/>
        </p:nvSpPr>
        <p:spPr>
          <a:xfrm>
            <a:off x="4734107" y="3939902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mbria" panose="02040503050406030204" pitchFamily="18" charset="0"/>
              </a:rPr>
              <a:t>100% Responding countries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87475"/>
            <a:ext cx="1224136" cy="114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 rot="16200000">
            <a:off x="-1440563" y="3123101"/>
            <a:ext cx="3510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ambria" panose="02040503050406030204" pitchFamily="18" charset="0"/>
              </a:rPr>
              <a:t>SAM1 / Preliminary and partial results</a:t>
            </a:r>
          </a:p>
        </p:txBody>
      </p:sp>
    </p:spTree>
    <p:extLst>
      <p:ext uri="{BB962C8B-B14F-4D97-AF65-F5344CB8AC3E}">
        <p14:creationId xmlns:p14="http://schemas.microsoft.com/office/powerpoint/2010/main" val="8345246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0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033627" y="3780452"/>
            <a:ext cx="144114" cy="82684"/>
          </a:xfrm>
          <a:custGeom>
            <a:avLst/>
            <a:gdLst>
              <a:gd name="T0" fmla="*/ 40782 w 161"/>
              <a:gd name="T1" fmla="*/ 0 h 93"/>
              <a:gd name="T2" fmla="*/ 46422 w 161"/>
              <a:gd name="T3" fmla="*/ 9525 h 93"/>
              <a:gd name="T4" fmla="*/ 48591 w 161"/>
              <a:gd name="T5" fmla="*/ 6350 h 93"/>
              <a:gd name="T6" fmla="*/ 50761 w 161"/>
              <a:gd name="T7" fmla="*/ 4233 h 93"/>
              <a:gd name="T8" fmla="*/ 52930 w 161"/>
              <a:gd name="T9" fmla="*/ 2646 h 93"/>
              <a:gd name="T10" fmla="*/ 55099 w 161"/>
              <a:gd name="T11" fmla="*/ 1588 h 93"/>
              <a:gd name="T12" fmla="*/ 59438 w 161"/>
              <a:gd name="T13" fmla="*/ 529 h 93"/>
              <a:gd name="T14" fmla="*/ 64210 w 161"/>
              <a:gd name="T15" fmla="*/ 0 h 93"/>
              <a:gd name="T16" fmla="*/ 65511 w 161"/>
              <a:gd name="T17" fmla="*/ 0 h 93"/>
              <a:gd name="T18" fmla="*/ 69850 w 161"/>
              <a:gd name="T19" fmla="*/ 0 h 93"/>
              <a:gd name="T20" fmla="*/ 69850 w 161"/>
              <a:gd name="T21" fmla="*/ 48684 h 93"/>
              <a:gd name="T22" fmla="*/ 67247 w 161"/>
              <a:gd name="T23" fmla="*/ 49213 h 93"/>
              <a:gd name="T24" fmla="*/ 65078 w 161"/>
              <a:gd name="T25" fmla="*/ 49213 h 93"/>
              <a:gd name="T26" fmla="*/ 62908 w 161"/>
              <a:gd name="T27" fmla="*/ 48684 h 93"/>
              <a:gd name="T28" fmla="*/ 60739 w 161"/>
              <a:gd name="T29" fmla="*/ 48155 h 93"/>
              <a:gd name="T30" fmla="*/ 55967 w 161"/>
              <a:gd name="T31" fmla="*/ 46567 h 93"/>
              <a:gd name="T32" fmla="*/ 52062 w 161"/>
              <a:gd name="T33" fmla="*/ 43392 h 93"/>
              <a:gd name="T34" fmla="*/ 48157 w 161"/>
              <a:gd name="T35" fmla="*/ 39688 h 93"/>
              <a:gd name="T36" fmla="*/ 45120 w 161"/>
              <a:gd name="T37" fmla="*/ 35455 h 93"/>
              <a:gd name="T38" fmla="*/ 42084 w 161"/>
              <a:gd name="T39" fmla="*/ 31221 h 93"/>
              <a:gd name="T40" fmla="*/ 40782 w 161"/>
              <a:gd name="T41" fmla="*/ 25929 h 93"/>
              <a:gd name="T42" fmla="*/ 39914 w 161"/>
              <a:gd name="T43" fmla="*/ 26459 h 93"/>
              <a:gd name="T44" fmla="*/ 38613 w 161"/>
              <a:gd name="T45" fmla="*/ 26988 h 93"/>
              <a:gd name="T46" fmla="*/ 37311 w 161"/>
              <a:gd name="T47" fmla="*/ 26988 h 93"/>
              <a:gd name="T48" fmla="*/ 36443 w 161"/>
              <a:gd name="T49" fmla="*/ 26988 h 93"/>
              <a:gd name="T50" fmla="*/ 33840 w 161"/>
              <a:gd name="T51" fmla="*/ 26459 h 93"/>
              <a:gd name="T52" fmla="*/ 32105 w 161"/>
              <a:gd name="T53" fmla="*/ 25929 h 93"/>
              <a:gd name="T54" fmla="*/ 28200 w 161"/>
              <a:gd name="T55" fmla="*/ 25400 h 93"/>
              <a:gd name="T56" fmla="*/ 23862 w 161"/>
              <a:gd name="T57" fmla="*/ 23813 h 93"/>
              <a:gd name="T58" fmla="*/ 19089 w 161"/>
              <a:gd name="T59" fmla="*/ 21167 h 93"/>
              <a:gd name="T60" fmla="*/ 13883 w 161"/>
              <a:gd name="T61" fmla="*/ 17992 h 93"/>
              <a:gd name="T62" fmla="*/ 9111 w 161"/>
              <a:gd name="T63" fmla="*/ 13758 h 93"/>
              <a:gd name="T64" fmla="*/ 5206 w 161"/>
              <a:gd name="T65" fmla="*/ 9525 h 93"/>
              <a:gd name="T66" fmla="*/ 3471 w 161"/>
              <a:gd name="T67" fmla="*/ 7408 h 93"/>
              <a:gd name="T68" fmla="*/ 2169 w 161"/>
              <a:gd name="T69" fmla="*/ 4763 h 93"/>
              <a:gd name="T70" fmla="*/ 1302 w 161"/>
              <a:gd name="T71" fmla="*/ 2646 h 93"/>
              <a:gd name="T72" fmla="*/ 0 w 161"/>
              <a:gd name="T73" fmla="*/ 0 h 93"/>
              <a:gd name="T74" fmla="*/ 40782 w 161"/>
              <a:gd name="T75" fmla="*/ 0 h 9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61" h="93">
                <a:moveTo>
                  <a:pt x="94" y="0"/>
                </a:moveTo>
                <a:lnTo>
                  <a:pt x="107" y="18"/>
                </a:lnTo>
                <a:lnTo>
                  <a:pt x="112" y="12"/>
                </a:lnTo>
                <a:lnTo>
                  <a:pt x="117" y="8"/>
                </a:lnTo>
                <a:lnTo>
                  <a:pt x="122" y="5"/>
                </a:lnTo>
                <a:lnTo>
                  <a:pt x="127" y="3"/>
                </a:lnTo>
                <a:lnTo>
                  <a:pt x="137" y="1"/>
                </a:lnTo>
                <a:lnTo>
                  <a:pt x="148" y="0"/>
                </a:lnTo>
                <a:lnTo>
                  <a:pt x="151" y="0"/>
                </a:lnTo>
                <a:lnTo>
                  <a:pt x="161" y="0"/>
                </a:lnTo>
                <a:lnTo>
                  <a:pt x="161" y="92"/>
                </a:lnTo>
                <a:lnTo>
                  <a:pt x="155" y="93"/>
                </a:lnTo>
                <a:lnTo>
                  <a:pt x="150" y="93"/>
                </a:lnTo>
                <a:lnTo>
                  <a:pt x="145" y="92"/>
                </a:lnTo>
                <a:lnTo>
                  <a:pt x="140" y="91"/>
                </a:lnTo>
                <a:lnTo>
                  <a:pt x="129" y="88"/>
                </a:lnTo>
                <a:lnTo>
                  <a:pt x="120" y="82"/>
                </a:lnTo>
                <a:lnTo>
                  <a:pt x="111" y="75"/>
                </a:lnTo>
                <a:lnTo>
                  <a:pt x="104" y="67"/>
                </a:lnTo>
                <a:lnTo>
                  <a:pt x="97" y="59"/>
                </a:lnTo>
                <a:lnTo>
                  <a:pt x="94" y="49"/>
                </a:lnTo>
                <a:lnTo>
                  <a:pt x="92" y="50"/>
                </a:lnTo>
                <a:lnTo>
                  <a:pt x="89" y="51"/>
                </a:lnTo>
                <a:lnTo>
                  <a:pt x="86" y="51"/>
                </a:lnTo>
                <a:lnTo>
                  <a:pt x="84" y="51"/>
                </a:lnTo>
                <a:lnTo>
                  <a:pt x="78" y="50"/>
                </a:lnTo>
                <a:lnTo>
                  <a:pt x="74" y="49"/>
                </a:lnTo>
                <a:lnTo>
                  <a:pt x="65" y="48"/>
                </a:lnTo>
                <a:lnTo>
                  <a:pt x="55" y="45"/>
                </a:lnTo>
                <a:lnTo>
                  <a:pt x="44" y="40"/>
                </a:lnTo>
                <a:lnTo>
                  <a:pt x="32" y="34"/>
                </a:lnTo>
                <a:lnTo>
                  <a:pt x="21" y="26"/>
                </a:lnTo>
                <a:lnTo>
                  <a:pt x="12" y="18"/>
                </a:lnTo>
                <a:lnTo>
                  <a:pt x="8" y="14"/>
                </a:lnTo>
                <a:lnTo>
                  <a:pt x="5" y="9"/>
                </a:lnTo>
                <a:lnTo>
                  <a:pt x="3" y="5"/>
                </a:lnTo>
                <a:lnTo>
                  <a:pt x="0" y="0"/>
                </a:lnTo>
                <a:lnTo>
                  <a:pt x="94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Freeform 1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059483" y="3544968"/>
            <a:ext cx="170316" cy="269384"/>
          </a:xfrm>
          <a:custGeom>
            <a:avLst/>
            <a:gdLst>
              <a:gd name="T0" fmla="*/ 16338 w 192"/>
              <a:gd name="T1" fmla="*/ 1567 h 307"/>
              <a:gd name="T2" fmla="*/ 15908 w 192"/>
              <a:gd name="T3" fmla="*/ 0 h 307"/>
              <a:gd name="T4" fmla="*/ 24507 w 192"/>
              <a:gd name="T5" fmla="*/ 1567 h 307"/>
              <a:gd name="T6" fmla="*/ 47294 w 192"/>
              <a:gd name="T7" fmla="*/ 7312 h 307"/>
              <a:gd name="T8" fmla="*/ 66642 w 192"/>
              <a:gd name="T9" fmla="*/ 13057 h 307"/>
              <a:gd name="T10" fmla="*/ 77821 w 192"/>
              <a:gd name="T11" fmla="*/ 14624 h 307"/>
              <a:gd name="T12" fmla="*/ 82550 w 192"/>
              <a:gd name="T13" fmla="*/ 18279 h 307"/>
              <a:gd name="T14" fmla="*/ 80830 w 192"/>
              <a:gd name="T15" fmla="*/ 24547 h 307"/>
              <a:gd name="T16" fmla="*/ 75241 w 192"/>
              <a:gd name="T17" fmla="*/ 42826 h 307"/>
              <a:gd name="T18" fmla="*/ 67932 w 192"/>
              <a:gd name="T19" fmla="*/ 66328 h 307"/>
              <a:gd name="T20" fmla="*/ 63202 w 192"/>
              <a:gd name="T21" fmla="*/ 86175 h 307"/>
              <a:gd name="T22" fmla="*/ 62772 w 192"/>
              <a:gd name="T23" fmla="*/ 108110 h 307"/>
              <a:gd name="T24" fmla="*/ 61913 w 192"/>
              <a:gd name="T25" fmla="*/ 130045 h 307"/>
              <a:gd name="T26" fmla="*/ 57613 w 192"/>
              <a:gd name="T27" fmla="*/ 144669 h 307"/>
              <a:gd name="T28" fmla="*/ 45574 w 192"/>
              <a:gd name="T29" fmla="*/ 154592 h 307"/>
              <a:gd name="T30" fmla="*/ 35686 w 192"/>
              <a:gd name="T31" fmla="*/ 158248 h 307"/>
              <a:gd name="T32" fmla="*/ 30956 w 192"/>
              <a:gd name="T33" fmla="*/ 160337 h 307"/>
              <a:gd name="T34" fmla="*/ 22357 w 192"/>
              <a:gd name="T35" fmla="*/ 159292 h 307"/>
              <a:gd name="T36" fmla="*/ 13758 w 192"/>
              <a:gd name="T37" fmla="*/ 151981 h 307"/>
              <a:gd name="T38" fmla="*/ 12898 w 192"/>
              <a:gd name="T39" fmla="*/ 144669 h 307"/>
              <a:gd name="T40" fmla="*/ 9459 w 192"/>
              <a:gd name="T41" fmla="*/ 134223 h 307"/>
              <a:gd name="T42" fmla="*/ 4299 w 192"/>
              <a:gd name="T43" fmla="*/ 120644 h 307"/>
              <a:gd name="T44" fmla="*/ 860 w 192"/>
              <a:gd name="T45" fmla="*/ 110199 h 307"/>
              <a:gd name="T46" fmla="*/ 0 w 192"/>
              <a:gd name="T47" fmla="*/ 102887 h 307"/>
              <a:gd name="T48" fmla="*/ 0 w 192"/>
              <a:gd name="T49" fmla="*/ 94009 h 307"/>
              <a:gd name="T50" fmla="*/ 860 w 192"/>
              <a:gd name="T51" fmla="*/ 86175 h 307"/>
              <a:gd name="T52" fmla="*/ 4729 w 192"/>
              <a:gd name="T53" fmla="*/ 75729 h 307"/>
              <a:gd name="T54" fmla="*/ 14188 w 192"/>
              <a:gd name="T55" fmla="*/ 56927 h 307"/>
              <a:gd name="T56" fmla="*/ 20638 w 192"/>
              <a:gd name="T57" fmla="*/ 42304 h 307"/>
              <a:gd name="T58" fmla="*/ 22357 w 192"/>
              <a:gd name="T59" fmla="*/ 32381 h 307"/>
              <a:gd name="T60" fmla="*/ 22787 w 192"/>
              <a:gd name="T61" fmla="*/ 21413 h 307"/>
              <a:gd name="T62" fmla="*/ 23647 w 192"/>
              <a:gd name="T63" fmla="*/ 15668 h 307"/>
              <a:gd name="T64" fmla="*/ 24507 w 192"/>
              <a:gd name="T65" fmla="*/ 13579 h 307"/>
              <a:gd name="T66" fmla="*/ 25797 w 192"/>
              <a:gd name="T67" fmla="*/ 11490 h 307"/>
              <a:gd name="T68" fmla="*/ 18918 w 192"/>
              <a:gd name="T69" fmla="*/ 3656 h 30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2" h="307">
                <a:moveTo>
                  <a:pt x="44" y="7"/>
                </a:moveTo>
                <a:lnTo>
                  <a:pt x="38" y="3"/>
                </a:lnTo>
                <a:lnTo>
                  <a:pt x="35" y="1"/>
                </a:lnTo>
                <a:lnTo>
                  <a:pt x="37" y="0"/>
                </a:lnTo>
                <a:lnTo>
                  <a:pt x="41" y="0"/>
                </a:lnTo>
                <a:lnTo>
                  <a:pt x="57" y="3"/>
                </a:lnTo>
                <a:lnTo>
                  <a:pt x="82" y="8"/>
                </a:lnTo>
                <a:lnTo>
                  <a:pt x="110" y="14"/>
                </a:lnTo>
                <a:lnTo>
                  <a:pt x="141" y="22"/>
                </a:lnTo>
                <a:lnTo>
                  <a:pt x="155" y="25"/>
                </a:lnTo>
                <a:lnTo>
                  <a:pt x="169" y="27"/>
                </a:lnTo>
                <a:lnTo>
                  <a:pt x="181" y="28"/>
                </a:lnTo>
                <a:lnTo>
                  <a:pt x="192" y="29"/>
                </a:lnTo>
                <a:lnTo>
                  <a:pt x="192" y="35"/>
                </a:lnTo>
                <a:lnTo>
                  <a:pt x="192" y="41"/>
                </a:lnTo>
                <a:lnTo>
                  <a:pt x="188" y="47"/>
                </a:lnTo>
                <a:lnTo>
                  <a:pt x="183" y="61"/>
                </a:lnTo>
                <a:lnTo>
                  <a:pt x="175" y="82"/>
                </a:lnTo>
                <a:lnTo>
                  <a:pt x="167" y="104"/>
                </a:lnTo>
                <a:lnTo>
                  <a:pt x="158" y="127"/>
                </a:lnTo>
                <a:lnTo>
                  <a:pt x="152" y="148"/>
                </a:lnTo>
                <a:lnTo>
                  <a:pt x="147" y="165"/>
                </a:lnTo>
                <a:lnTo>
                  <a:pt x="146" y="176"/>
                </a:lnTo>
                <a:lnTo>
                  <a:pt x="146" y="207"/>
                </a:lnTo>
                <a:lnTo>
                  <a:pt x="146" y="234"/>
                </a:lnTo>
                <a:lnTo>
                  <a:pt x="144" y="249"/>
                </a:lnTo>
                <a:lnTo>
                  <a:pt x="141" y="263"/>
                </a:lnTo>
                <a:lnTo>
                  <a:pt x="134" y="277"/>
                </a:lnTo>
                <a:lnTo>
                  <a:pt x="127" y="294"/>
                </a:lnTo>
                <a:lnTo>
                  <a:pt x="106" y="296"/>
                </a:lnTo>
                <a:lnTo>
                  <a:pt x="91" y="300"/>
                </a:lnTo>
                <a:lnTo>
                  <a:pt x="83" y="303"/>
                </a:lnTo>
                <a:lnTo>
                  <a:pt x="77" y="306"/>
                </a:lnTo>
                <a:lnTo>
                  <a:pt x="72" y="307"/>
                </a:lnTo>
                <a:lnTo>
                  <a:pt x="64" y="307"/>
                </a:lnTo>
                <a:lnTo>
                  <a:pt x="52" y="305"/>
                </a:lnTo>
                <a:lnTo>
                  <a:pt x="33" y="300"/>
                </a:lnTo>
                <a:lnTo>
                  <a:pt x="32" y="291"/>
                </a:lnTo>
                <a:lnTo>
                  <a:pt x="32" y="284"/>
                </a:lnTo>
                <a:lnTo>
                  <a:pt x="30" y="277"/>
                </a:lnTo>
                <a:lnTo>
                  <a:pt x="28" y="270"/>
                </a:lnTo>
                <a:lnTo>
                  <a:pt x="22" y="257"/>
                </a:lnTo>
                <a:lnTo>
                  <a:pt x="17" y="244"/>
                </a:lnTo>
                <a:lnTo>
                  <a:pt x="10" y="231"/>
                </a:lnTo>
                <a:lnTo>
                  <a:pt x="5" y="218"/>
                </a:lnTo>
                <a:lnTo>
                  <a:pt x="2" y="211"/>
                </a:lnTo>
                <a:lnTo>
                  <a:pt x="1" y="204"/>
                </a:lnTo>
                <a:lnTo>
                  <a:pt x="0" y="197"/>
                </a:lnTo>
                <a:lnTo>
                  <a:pt x="0" y="189"/>
                </a:lnTo>
                <a:lnTo>
                  <a:pt x="0" y="180"/>
                </a:lnTo>
                <a:lnTo>
                  <a:pt x="1" y="173"/>
                </a:lnTo>
                <a:lnTo>
                  <a:pt x="2" y="165"/>
                </a:lnTo>
                <a:lnTo>
                  <a:pt x="5" y="158"/>
                </a:lnTo>
                <a:lnTo>
                  <a:pt x="11" y="145"/>
                </a:lnTo>
                <a:lnTo>
                  <a:pt x="18" y="133"/>
                </a:lnTo>
                <a:lnTo>
                  <a:pt x="33" y="109"/>
                </a:lnTo>
                <a:lnTo>
                  <a:pt x="46" y="90"/>
                </a:lnTo>
                <a:lnTo>
                  <a:pt x="48" y="81"/>
                </a:lnTo>
                <a:lnTo>
                  <a:pt x="50" y="72"/>
                </a:lnTo>
                <a:lnTo>
                  <a:pt x="52" y="62"/>
                </a:lnTo>
                <a:lnTo>
                  <a:pt x="53" y="53"/>
                </a:lnTo>
                <a:lnTo>
                  <a:pt x="53" y="41"/>
                </a:lnTo>
                <a:lnTo>
                  <a:pt x="54" y="34"/>
                </a:lnTo>
                <a:lnTo>
                  <a:pt x="55" y="30"/>
                </a:lnTo>
                <a:lnTo>
                  <a:pt x="56" y="28"/>
                </a:lnTo>
                <a:lnTo>
                  <a:pt x="57" y="26"/>
                </a:lnTo>
                <a:lnTo>
                  <a:pt x="58" y="25"/>
                </a:lnTo>
                <a:lnTo>
                  <a:pt x="60" y="22"/>
                </a:lnTo>
                <a:lnTo>
                  <a:pt x="60" y="16"/>
                </a:lnTo>
                <a:lnTo>
                  <a:pt x="44" y="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Freeform 12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5670" y="2705580"/>
            <a:ext cx="353734" cy="453421"/>
          </a:xfrm>
          <a:custGeom>
            <a:avLst/>
            <a:gdLst>
              <a:gd name="T0" fmla="*/ 11200 w 398"/>
              <a:gd name="T1" fmla="*/ 1042 h 518"/>
              <a:gd name="T2" fmla="*/ 40924 w 398"/>
              <a:gd name="T3" fmla="*/ 6773 h 518"/>
              <a:gd name="T4" fmla="*/ 49970 w 398"/>
              <a:gd name="T5" fmla="*/ 11983 h 518"/>
              <a:gd name="T6" fmla="*/ 34462 w 398"/>
              <a:gd name="T7" fmla="*/ 24487 h 518"/>
              <a:gd name="T8" fmla="*/ 27570 w 398"/>
              <a:gd name="T9" fmla="*/ 32302 h 518"/>
              <a:gd name="T10" fmla="*/ 33170 w 398"/>
              <a:gd name="T11" fmla="*/ 35949 h 518"/>
              <a:gd name="T12" fmla="*/ 71940 w 398"/>
              <a:gd name="T13" fmla="*/ 41159 h 518"/>
              <a:gd name="T14" fmla="*/ 90464 w 398"/>
              <a:gd name="T15" fmla="*/ 56788 h 518"/>
              <a:gd name="T16" fmla="*/ 66340 w 398"/>
              <a:gd name="T17" fmla="*/ 66166 h 518"/>
              <a:gd name="T18" fmla="*/ 63324 w 398"/>
              <a:gd name="T19" fmla="*/ 71897 h 518"/>
              <a:gd name="T20" fmla="*/ 82279 w 398"/>
              <a:gd name="T21" fmla="*/ 74502 h 518"/>
              <a:gd name="T22" fmla="*/ 90894 w 398"/>
              <a:gd name="T23" fmla="*/ 81275 h 518"/>
              <a:gd name="T24" fmla="*/ 104679 w 398"/>
              <a:gd name="T25" fmla="*/ 99510 h 518"/>
              <a:gd name="T26" fmla="*/ 111141 w 398"/>
              <a:gd name="T27" fmla="*/ 110451 h 518"/>
              <a:gd name="T28" fmla="*/ 112003 w 398"/>
              <a:gd name="T29" fmla="*/ 123476 h 518"/>
              <a:gd name="T30" fmla="*/ 117172 w 398"/>
              <a:gd name="T31" fmla="*/ 132333 h 518"/>
              <a:gd name="T32" fmla="*/ 123203 w 398"/>
              <a:gd name="T33" fmla="*/ 145357 h 518"/>
              <a:gd name="T34" fmla="*/ 131818 w 398"/>
              <a:gd name="T35" fmla="*/ 154735 h 518"/>
              <a:gd name="T36" fmla="*/ 140865 w 398"/>
              <a:gd name="T37" fmla="*/ 166718 h 518"/>
              <a:gd name="T38" fmla="*/ 149049 w 398"/>
              <a:gd name="T39" fmla="*/ 175575 h 518"/>
              <a:gd name="T40" fmla="*/ 159388 w 398"/>
              <a:gd name="T41" fmla="*/ 177659 h 518"/>
              <a:gd name="T42" fmla="*/ 170588 w 398"/>
              <a:gd name="T43" fmla="*/ 190163 h 518"/>
              <a:gd name="T44" fmla="*/ 170158 w 398"/>
              <a:gd name="T45" fmla="*/ 205793 h 518"/>
              <a:gd name="T46" fmla="*/ 164558 w 398"/>
              <a:gd name="T47" fmla="*/ 210482 h 518"/>
              <a:gd name="T48" fmla="*/ 158096 w 398"/>
              <a:gd name="T49" fmla="*/ 216213 h 518"/>
              <a:gd name="T50" fmla="*/ 158527 w 398"/>
              <a:gd name="T51" fmla="*/ 221944 h 518"/>
              <a:gd name="T52" fmla="*/ 161973 w 398"/>
              <a:gd name="T53" fmla="*/ 230800 h 518"/>
              <a:gd name="T54" fmla="*/ 154650 w 398"/>
              <a:gd name="T55" fmla="*/ 241220 h 518"/>
              <a:gd name="T56" fmla="*/ 62894 w 398"/>
              <a:gd name="T57" fmla="*/ 260497 h 518"/>
              <a:gd name="T58" fmla="*/ 29293 w 398"/>
              <a:gd name="T59" fmla="*/ 264665 h 518"/>
              <a:gd name="T60" fmla="*/ 22831 w 398"/>
              <a:gd name="T61" fmla="*/ 269875 h 518"/>
              <a:gd name="T62" fmla="*/ 24985 w 398"/>
              <a:gd name="T63" fmla="*/ 256850 h 518"/>
              <a:gd name="T64" fmla="*/ 30585 w 398"/>
              <a:gd name="T65" fmla="*/ 247993 h 518"/>
              <a:gd name="T66" fmla="*/ 49109 w 398"/>
              <a:gd name="T67" fmla="*/ 238615 h 518"/>
              <a:gd name="T68" fmla="*/ 74094 w 398"/>
              <a:gd name="T69" fmla="*/ 228716 h 518"/>
              <a:gd name="T70" fmla="*/ 77109 w 398"/>
              <a:gd name="T71" fmla="*/ 221944 h 518"/>
              <a:gd name="T72" fmla="*/ 73663 w 398"/>
              <a:gd name="T73" fmla="*/ 226111 h 518"/>
              <a:gd name="T74" fmla="*/ 47816 w 398"/>
              <a:gd name="T75" fmla="*/ 225069 h 518"/>
              <a:gd name="T76" fmla="*/ 32739 w 398"/>
              <a:gd name="T77" fmla="*/ 218818 h 518"/>
              <a:gd name="T78" fmla="*/ 33170 w 398"/>
              <a:gd name="T79" fmla="*/ 209440 h 518"/>
              <a:gd name="T80" fmla="*/ 40924 w 398"/>
              <a:gd name="T81" fmla="*/ 203709 h 518"/>
              <a:gd name="T82" fmla="*/ 37478 w 398"/>
              <a:gd name="T83" fmla="*/ 183390 h 518"/>
              <a:gd name="T84" fmla="*/ 45232 w 398"/>
              <a:gd name="T85" fmla="*/ 171407 h 518"/>
              <a:gd name="T86" fmla="*/ 66340 w 398"/>
              <a:gd name="T87" fmla="*/ 160987 h 518"/>
              <a:gd name="T88" fmla="*/ 74094 w 398"/>
              <a:gd name="T89" fmla="*/ 151609 h 518"/>
              <a:gd name="T90" fmla="*/ 63755 w 398"/>
              <a:gd name="T91" fmla="*/ 141189 h 518"/>
              <a:gd name="T92" fmla="*/ 59878 w 398"/>
              <a:gd name="T93" fmla="*/ 128686 h 518"/>
              <a:gd name="T94" fmla="*/ 40493 w 398"/>
              <a:gd name="T95" fmla="*/ 124518 h 518"/>
              <a:gd name="T96" fmla="*/ 34462 w 398"/>
              <a:gd name="T97" fmla="*/ 112535 h 518"/>
              <a:gd name="T98" fmla="*/ 38770 w 398"/>
              <a:gd name="T99" fmla="*/ 100031 h 518"/>
              <a:gd name="T100" fmla="*/ 43078 w 398"/>
              <a:gd name="T101" fmla="*/ 87527 h 518"/>
              <a:gd name="T102" fmla="*/ 31447 w 398"/>
              <a:gd name="T103" fmla="*/ 96905 h 518"/>
              <a:gd name="T104" fmla="*/ 9477 w 398"/>
              <a:gd name="T105" fmla="*/ 84401 h 518"/>
              <a:gd name="T106" fmla="*/ 8616 w 398"/>
              <a:gd name="T107" fmla="*/ 73981 h 518"/>
              <a:gd name="T108" fmla="*/ 6031 w 398"/>
              <a:gd name="T109" fmla="*/ 68250 h 518"/>
              <a:gd name="T110" fmla="*/ 8616 w 398"/>
              <a:gd name="T111" fmla="*/ 32823 h 518"/>
              <a:gd name="T112" fmla="*/ 8185 w 398"/>
              <a:gd name="T113" fmla="*/ 25529 h 518"/>
              <a:gd name="T114" fmla="*/ 1723 w 398"/>
              <a:gd name="T115" fmla="*/ 20840 h 518"/>
              <a:gd name="T116" fmla="*/ 8616 w 398"/>
              <a:gd name="T117" fmla="*/ 9899 h 518"/>
              <a:gd name="T118" fmla="*/ 1292 w 398"/>
              <a:gd name="T119" fmla="*/ 4689 h 51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98" h="518">
                <a:moveTo>
                  <a:pt x="0" y="1"/>
                </a:moveTo>
                <a:lnTo>
                  <a:pt x="6" y="0"/>
                </a:lnTo>
                <a:lnTo>
                  <a:pt x="15" y="1"/>
                </a:lnTo>
                <a:lnTo>
                  <a:pt x="26" y="2"/>
                </a:lnTo>
                <a:lnTo>
                  <a:pt x="39" y="5"/>
                </a:lnTo>
                <a:lnTo>
                  <a:pt x="56" y="8"/>
                </a:lnTo>
                <a:lnTo>
                  <a:pt x="75" y="11"/>
                </a:lnTo>
                <a:lnTo>
                  <a:pt x="95" y="13"/>
                </a:lnTo>
                <a:lnTo>
                  <a:pt x="120" y="13"/>
                </a:lnTo>
                <a:lnTo>
                  <a:pt x="120" y="17"/>
                </a:lnTo>
                <a:lnTo>
                  <a:pt x="118" y="20"/>
                </a:lnTo>
                <a:lnTo>
                  <a:pt x="116" y="23"/>
                </a:lnTo>
                <a:lnTo>
                  <a:pt x="114" y="26"/>
                </a:lnTo>
                <a:lnTo>
                  <a:pt x="107" y="32"/>
                </a:lnTo>
                <a:lnTo>
                  <a:pt x="99" y="37"/>
                </a:lnTo>
                <a:lnTo>
                  <a:pt x="80" y="47"/>
                </a:lnTo>
                <a:lnTo>
                  <a:pt x="66" y="57"/>
                </a:lnTo>
                <a:lnTo>
                  <a:pt x="65" y="59"/>
                </a:lnTo>
                <a:lnTo>
                  <a:pt x="64" y="61"/>
                </a:lnTo>
                <a:lnTo>
                  <a:pt x="64" y="62"/>
                </a:lnTo>
                <a:lnTo>
                  <a:pt x="65" y="64"/>
                </a:lnTo>
                <a:lnTo>
                  <a:pt x="68" y="66"/>
                </a:lnTo>
                <a:lnTo>
                  <a:pt x="71" y="67"/>
                </a:lnTo>
                <a:lnTo>
                  <a:pt x="77" y="69"/>
                </a:lnTo>
                <a:lnTo>
                  <a:pt x="84" y="70"/>
                </a:lnTo>
                <a:lnTo>
                  <a:pt x="103" y="73"/>
                </a:lnTo>
                <a:lnTo>
                  <a:pt x="131" y="76"/>
                </a:lnTo>
                <a:lnTo>
                  <a:pt x="167" y="79"/>
                </a:lnTo>
                <a:lnTo>
                  <a:pt x="213" y="81"/>
                </a:lnTo>
                <a:lnTo>
                  <a:pt x="213" y="91"/>
                </a:lnTo>
                <a:lnTo>
                  <a:pt x="213" y="105"/>
                </a:lnTo>
                <a:lnTo>
                  <a:pt x="210" y="109"/>
                </a:lnTo>
                <a:lnTo>
                  <a:pt x="202" y="112"/>
                </a:lnTo>
                <a:lnTo>
                  <a:pt x="191" y="116"/>
                </a:lnTo>
                <a:lnTo>
                  <a:pt x="179" y="120"/>
                </a:lnTo>
                <a:lnTo>
                  <a:pt x="154" y="127"/>
                </a:lnTo>
                <a:lnTo>
                  <a:pt x="139" y="130"/>
                </a:lnTo>
                <a:lnTo>
                  <a:pt x="142" y="133"/>
                </a:lnTo>
                <a:lnTo>
                  <a:pt x="144" y="136"/>
                </a:lnTo>
                <a:lnTo>
                  <a:pt x="147" y="138"/>
                </a:lnTo>
                <a:lnTo>
                  <a:pt x="150" y="140"/>
                </a:lnTo>
                <a:lnTo>
                  <a:pt x="160" y="142"/>
                </a:lnTo>
                <a:lnTo>
                  <a:pt x="170" y="143"/>
                </a:lnTo>
                <a:lnTo>
                  <a:pt x="191" y="143"/>
                </a:lnTo>
                <a:lnTo>
                  <a:pt x="206" y="142"/>
                </a:lnTo>
                <a:lnTo>
                  <a:pt x="206" y="147"/>
                </a:lnTo>
                <a:lnTo>
                  <a:pt x="208" y="152"/>
                </a:lnTo>
                <a:lnTo>
                  <a:pt x="211" y="156"/>
                </a:lnTo>
                <a:lnTo>
                  <a:pt x="214" y="161"/>
                </a:lnTo>
                <a:lnTo>
                  <a:pt x="223" y="172"/>
                </a:lnTo>
                <a:lnTo>
                  <a:pt x="233" y="182"/>
                </a:lnTo>
                <a:lnTo>
                  <a:pt x="243" y="191"/>
                </a:lnTo>
                <a:lnTo>
                  <a:pt x="250" y="200"/>
                </a:lnTo>
                <a:lnTo>
                  <a:pt x="254" y="205"/>
                </a:lnTo>
                <a:lnTo>
                  <a:pt x="257" y="209"/>
                </a:lnTo>
                <a:lnTo>
                  <a:pt x="258" y="212"/>
                </a:lnTo>
                <a:lnTo>
                  <a:pt x="259" y="216"/>
                </a:lnTo>
                <a:lnTo>
                  <a:pt x="259" y="223"/>
                </a:lnTo>
                <a:lnTo>
                  <a:pt x="260" y="232"/>
                </a:lnTo>
                <a:lnTo>
                  <a:pt x="260" y="237"/>
                </a:lnTo>
                <a:lnTo>
                  <a:pt x="262" y="241"/>
                </a:lnTo>
                <a:lnTo>
                  <a:pt x="263" y="244"/>
                </a:lnTo>
                <a:lnTo>
                  <a:pt x="266" y="247"/>
                </a:lnTo>
                <a:lnTo>
                  <a:pt x="272" y="254"/>
                </a:lnTo>
                <a:lnTo>
                  <a:pt x="277" y="261"/>
                </a:lnTo>
                <a:lnTo>
                  <a:pt x="280" y="267"/>
                </a:lnTo>
                <a:lnTo>
                  <a:pt x="283" y="273"/>
                </a:lnTo>
                <a:lnTo>
                  <a:pt x="286" y="279"/>
                </a:lnTo>
                <a:lnTo>
                  <a:pt x="291" y="284"/>
                </a:lnTo>
                <a:lnTo>
                  <a:pt x="297" y="288"/>
                </a:lnTo>
                <a:lnTo>
                  <a:pt x="305" y="291"/>
                </a:lnTo>
                <a:lnTo>
                  <a:pt x="306" y="297"/>
                </a:lnTo>
                <a:lnTo>
                  <a:pt x="310" y="304"/>
                </a:lnTo>
                <a:lnTo>
                  <a:pt x="315" y="310"/>
                </a:lnTo>
                <a:lnTo>
                  <a:pt x="320" y="316"/>
                </a:lnTo>
                <a:lnTo>
                  <a:pt x="327" y="320"/>
                </a:lnTo>
                <a:lnTo>
                  <a:pt x="334" y="324"/>
                </a:lnTo>
                <a:lnTo>
                  <a:pt x="340" y="326"/>
                </a:lnTo>
                <a:lnTo>
                  <a:pt x="346" y="327"/>
                </a:lnTo>
                <a:lnTo>
                  <a:pt x="346" y="337"/>
                </a:lnTo>
                <a:lnTo>
                  <a:pt x="346" y="346"/>
                </a:lnTo>
                <a:lnTo>
                  <a:pt x="355" y="343"/>
                </a:lnTo>
                <a:lnTo>
                  <a:pt x="363" y="341"/>
                </a:lnTo>
                <a:lnTo>
                  <a:pt x="370" y="341"/>
                </a:lnTo>
                <a:lnTo>
                  <a:pt x="376" y="342"/>
                </a:lnTo>
                <a:lnTo>
                  <a:pt x="389" y="347"/>
                </a:lnTo>
                <a:lnTo>
                  <a:pt x="398" y="352"/>
                </a:lnTo>
                <a:lnTo>
                  <a:pt x="396" y="365"/>
                </a:lnTo>
                <a:lnTo>
                  <a:pt x="394" y="376"/>
                </a:lnTo>
                <a:lnTo>
                  <a:pt x="393" y="382"/>
                </a:lnTo>
                <a:lnTo>
                  <a:pt x="393" y="389"/>
                </a:lnTo>
                <a:lnTo>
                  <a:pt x="395" y="395"/>
                </a:lnTo>
                <a:lnTo>
                  <a:pt x="398" y="401"/>
                </a:lnTo>
                <a:lnTo>
                  <a:pt x="393" y="402"/>
                </a:lnTo>
                <a:lnTo>
                  <a:pt x="387" y="403"/>
                </a:lnTo>
                <a:lnTo>
                  <a:pt x="382" y="404"/>
                </a:lnTo>
                <a:lnTo>
                  <a:pt x="376" y="406"/>
                </a:lnTo>
                <a:lnTo>
                  <a:pt x="372" y="409"/>
                </a:lnTo>
                <a:lnTo>
                  <a:pt x="369" y="412"/>
                </a:lnTo>
                <a:lnTo>
                  <a:pt x="367" y="415"/>
                </a:lnTo>
                <a:lnTo>
                  <a:pt x="365" y="420"/>
                </a:lnTo>
                <a:lnTo>
                  <a:pt x="365" y="422"/>
                </a:lnTo>
                <a:lnTo>
                  <a:pt x="367" y="424"/>
                </a:lnTo>
                <a:lnTo>
                  <a:pt x="368" y="426"/>
                </a:lnTo>
                <a:lnTo>
                  <a:pt x="370" y="429"/>
                </a:lnTo>
                <a:lnTo>
                  <a:pt x="376" y="433"/>
                </a:lnTo>
                <a:lnTo>
                  <a:pt x="385" y="438"/>
                </a:lnTo>
                <a:lnTo>
                  <a:pt x="376" y="443"/>
                </a:lnTo>
                <a:lnTo>
                  <a:pt x="371" y="447"/>
                </a:lnTo>
                <a:lnTo>
                  <a:pt x="367" y="451"/>
                </a:lnTo>
                <a:lnTo>
                  <a:pt x="363" y="455"/>
                </a:lnTo>
                <a:lnTo>
                  <a:pt x="359" y="463"/>
                </a:lnTo>
                <a:lnTo>
                  <a:pt x="352" y="475"/>
                </a:lnTo>
                <a:lnTo>
                  <a:pt x="146" y="475"/>
                </a:lnTo>
                <a:lnTo>
                  <a:pt x="146" y="487"/>
                </a:lnTo>
                <a:lnTo>
                  <a:pt x="146" y="500"/>
                </a:lnTo>
                <a:lnTo>
                  <a:pt x="116" y="501"/>
                </a:lnTo>
                <a:lnTo>
                  <a:pt x="90" y="503"/>
                </a:lnTo>
                <a:lnTo>
                  <a:pt x="78" y="505"/>
                </a:lnTo>
                <a:lnTo>
                  <a:pt x="68" y="508"/>
                </a:lnTo>
                <a:lnTo>
                  <a:pt x="64" y="510"/>
                </a:lnTo>
                <a:lnTo>
                  <a:pt x="59" y="512"/>
                </a:lnTo>
                <a:lnTo>
                  <a:pt x="56" y="515"/>
                </a:lnTo>
                <a:lnTo>
                  <a:pt x="53" y="518"/>
                </a:lnTo>
                <a:lnTo>
                  <a:pt x="54" y="511"/>
                </a:lnTo>
                <a:lnTo>
                  <a:pt x="55" y="505"/>
                </a:lnTo>
                <a:lnTo>
                  <a:pt x="56" y="499"/>
                </a:lnTo>
                <a:lnTo>
                  <a:pt x="58" y="493"/>
                </a:lnTo>
                <a:lnTo>
                  <a:pt x="61" y="488"/>
                </a:lnTo>
                <a:lnTo>
                  <a:pt x="64" y="484"/>
                </a:lnTo>
                <a:lnTo>
                  <a:pt x="68" y="480"/>
                </a:lnTo>
                <a:lnTo>
                  <a:pt x="71" y="476"/>
                </a:lnTo>
                <a:lnTo>
                  <a:pt x="81" y="470"/>
                </a:lnTo>
                <a:lnTo>
                  <a:pt x="91" y="465"/>
                </a:lnTo>
                <a:lnTo>
                  <a:pt x="102" y="462"/>
                </a:lnTo>
                <a:lnTo>
                  <a:pt x="114" y="458"/>
                </a:lnTo>
                <a:lnTo>
                  <a:pt x="136" y="453"/>
                </a:lnTo>
                <a:lnTo>
                  <a:pt x="157" y="448"/>
                </a:lnTo>
                <a:lnTo>
                  <a:pt x="165" y="444"/>
                </a:lnTo>
                <a:lnTo>
                  <a:pt x="172" y="439"/>
                </a:lnTo>
                <a:lnTo>
                  <a:pt x="174" y="436"/>
                </a:lnTo>
                <a:lnTo>
                  <a:pt x="177" y="433"/>
                </a:lnTo>
                <a:lnTo>
                  <a:pt x="179" y="429"/>
                </a:lnTo>
                <a:lnTo>
                  <a:pt x="179" y="426"/>
                </a:lnTo>
                <a:lnTo>
                  <a:pt x="179" y="428"/>
                </a:lnTo>
                <a:lnTo>
                  <a:pt x="177" y="430"/>
                </a:lnTo>
                <a:lnTo>
                  <a:pt x="174" y="432"/>
                </a:lnTo>
                <a:lnTo>
                  <a:pt x="171" y="434"/>
                </a:lnTo>
                <a:lnTo>
                  <a:pt x="162" y="437"/>
                </a:lnTo>
                <a:lnTo>
                  <a:pt x="152" y="438"/>
                </a:lnTo>
                <a:lnTo>
                  <a:pt x="137" y="437"/>
                </a:lnTo>
                <a:lnTo>
                  <a:pt x="111" y="432"/>
                </a:lnTo>
                <a:lnTo>
                  <a:pt x="96" y="429"/>
                </a:lnTo>
                <a:lnTo>
                  <a:pt x="84" y="425"/>
                </a:lnTo>
                <a:lnTo>
                  <a:pt x="80" y="423"/>
                </a:lnTo>
                <a:lnTo>
                  <a:pt x="76" y="420"/>
                </a:lnTo>
                <a:lnTo>
                  <a:pt x="73" y="417"/>
                </a:lnTo>
                <a:lnTo>
                  <a:pt x="73" y="414"/>
                </a:lnTo>
                <a:lnTo>
                  <a:pt x="73" y="407"/>
                </a:lnTo>
                <a:lnTo>
                  <a:pt x="77" y="402"/>
                </a:lnTo>
                <a:lnTo>
                  <a:pt x="80" y="398"/>
                </a:lnTo>
                <a:lnTo>
                  <a:pt x="84" y="395"/>
                </a:lnTo>
                <a:lnTo>
                  <a:pt x="90" y="392"/>
                </a:lnTo>
                <a:lnTo>
                  <a:pt x="95" y="391"/>
                </a:lnTo>
                <a:lnTo>
                  <a:pt x="101" y="390"/>
                </a:lnTo>
                <a:lnTo>
                  <a:pt x="106" y="389"/>
                </a:lnTo>
                <a:lnTo>
                  <a:pt x="106" y="352"/>
                </a:lnTo>
                <a:lnTo>
                  <a:pt x="87" y="352"/>
                </a:lnTo>
                <a:lnTo>
                  <a:pt x="90" y="345"/>
                </a:lnTo>
                <a:lnTo>
                  <a:pt x="94" y="339"/>
                </a:lnTo>
                <a:lnTo>
                  <a:pt x="100" y="334"/>
                </a:lnTo>
                <a:lnTo>
                  <a:pt x="105" y="329"/>
                </a:lnTo>
                <a:lnTo>
                  <a:pt x="117" y="323"/>
                </a:lnTo>
                <a:lnTo>
                  <a:pt x="129" y="319"/>
                </a:lnTo>
                <a:lnTo>
                  <a:pt x="142" y="315"/>
                </a:lnTo>
                <a:lnTo>
                  <a:pt x="154" y="309"/>
                </a:lnTo>
                <a:lnTo>
                  <a:pt x="159" y="306"/>
                </a:lnTo>
                <a:lnTo>
                  <a:pt x="163" y="302"/>
                </a:lnTo>
                <a:lnTo>
                  <a:pt x="169" y="297"/>
                </a:lnTo>
                <a:lnTo>
                  <a:pt x="172" y="291"/>
                </a:lnTo>
                <a:lnTo>
                  <a:pt x="166" y="286"/>
                </a:lnTo>
                <a:lnTo>
                  <a:pt x="159" y="281"/>
                </a:lnTo>
                <a:lnTo>
                  <a:pt x="154" y="277"/>
                </a:lnTo>
                <a:lnTo>
                  <a:pt x="148" y="271"/>
                </a:lnTo>
                <a:lnTo>
                  <a:pt x="145" y="265"/>
                </a:lnTo>
                <a:lnTo>
                  <a:pt x="142" y="260"/>
                </a:lnTo>
                <a:lnTo>
                  <a:pt x="140" y="254"/>
                </a:lnTo>
                <a:lnTo>
                  <a:pt x="139" y="247"/>
                </a:lnTo>
                <a:lnTo>
                  <a:pt x="125" y="247"/>
                </a:lnTo>
                <a:lnTo>
                  <a:pt x="113" y="245"/>
                </a:lnTo>
                <a:lnTo>
                  <a:pt x="103" y="242"/>
                </a:lnTo>
                <a:lnTo>
                  <a:pt x="94" y="239"/>
                </a:lnTo>
                <a:lnTo>
                  <a:pt x="88" y="235"/>
                </a:lnTo>
                <a:lnTo>
                  <a:pt x="83" y="229"/>
                </a:lnTo>
                <a:lnTo>
                  <a:pt x="80" y="224"/>
                </a:lnTo>
                <a:lnTo>
                  <a:pt x="80" y="216"/>
                </a:lnTo>
                <a:lnTo>
                  <a:pt x="80" y="209"/>
                </a:lnTo>
                <a:lnTo>
                  <a:pt x="82" y="203"/>
                </a:lnTo>
                <a:lnTo>
                  <a:pt x="86" y="198"/>
                </a:lnTo>
                <a:lnTo>
                  <a:pt x="90" y="192"/>
                </a:lnTo>
                <a:lnTo>
                  <a:pt x="93" y="186"/>
                </a:lnTo>
                <a:lnTo>
                  <a:pt x="96" y="180"/>
                </a:lnTo>
                <a:lnTo>
                  <a:pt x="99" y="174"/>
                </a:lnTo>
                <a:lnTo>
                  <a:pt x="100" y="168"/>
                </a:lnTo>
                <a:lnTo>
                  <a:pt x="92" y="171"/>
                </a:lnTo>
                <a:lnTo>
                  <a:pt x="86" y="175"/>
                </a:lnTo>
                <a:lnTo>
                  <a:pt x="80" y="180"/>
                </a:lnTo>
                <a:lnTo>
                  <a:pt x="73" y="186"/>
                </a:lnTo>
                <a:lnTo>
                  <a:pt x="64" y="199"/>
                </a:lnTo>
                <a:lnTo>
                  <a:pt x="53" y="210"/>
                </a:lnTo>
                <a:lnTo>
                  <a:pt x="31" y="179"/>
                </a:lnTo>
                <a:lnTo>
                  <a:pt x="22" y="162"/>
                </a:lnTo>
                <a:lnTo>
                  <a:pt x="20" y="157"/>
                </a:lnTo>
                <a:lnTo>
                  <a:pt x="20" y="153"/>
                </a:lnTo>
                <a:lnTo>
                  <a:pt x="20" y="148"/>
                </a:lnTo>
                <a:lnTo>
                  <a:pt x="20" y="142"/>
                </a:lnTo>
                <a:lnTo>
                  <a:pt x="17" y="141"/>
                </a:lnTo>
                <a:lnTo>
                  <a:pt x="16" y="138"/>
                </a:lnTo>
                <a:lnTo>
                  <a:pt x="15" y="135"/>
                </a:lnTo>
                <a:lnTo>
                  <a:pt x="14" y="131"/>
                </a:lnTo>
                <a:lnTo>
                  <a:pt x="14" y="121"/>
                </a:lnTo>
                <a:lnTo>
                  <a:pt x="15" y="110"/>
                </a:lnTo>
                <a:lnTo>
                  <a:pt x="17" y="84"/>
                </a:lnTo>
                <a:lnTo>
                  <a:pt x="20" y="63"/>
                </a:lnTo>
                <a:lnTo>
                  <a:pt x="21" y="59"/>
                </a:lnTo>
                <a:lnTo>
                  <a:pt x="21" y="55"/>
                </a:lnTo>
                <a:lnTo>
                  <a:pt x="20" y="51"/>
                </a:lnTo>
                <a:lnTo>
                  <a:pt x="19" y="49"/>
                </a:lnTo>
                <a:lnTo>
                  <a:pt x="15" y="45"/>
                </a:lnTo>
                <a:lnTo>
                  <a:pt x="11" y="43"/>
                </a:lnTo>
                <a:lnTo>
                  <a:pt x="6" y="41"/>
                </a:lnTo>
                <a:lnTo>
                  <a:pt x="4" y="40"/>
                </a:lnTo>
                <a:lnTo>
                  <a:pt x="3" y="39"/>
                </a:lnTo>
                <a:lnTo>
                  <a:pt x="6" y="37"/>
                </a:lnTo>
                <a:lnTo>
                  <a:pt x="13" y="28"/>
                </a:lnTo>
                <a:lnTo>
                  <a:pt x="20" y="19"/>
                </a:lnTo>
                <a:lnTo>
                  <a:pt x="20" y="13"/>
                </a:lnTo>
                <a:lnTo>
                  <a:pt x="11" y="11"/>
                </a:lnTo>
                <a:lnTo>
                  <a:pt x="5" y="10"/>
                </a:lnTo>
                <a:lnTo>
                  <a:pt x="3" y="9"/>
                </a:lnTo>
                <a:lnTo>
                  <a:pt x="1" y="7"/>
                </a:lnTo>
                <a:lnTo>
                  <a:pt x="0" y="5"/>
                </a:lnTo>
                <a:lnTo>
                  <a:pt x="0" y="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" name="Freeform 13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905891" y="3215009"/>
            <a:ext cx="350458" cy="128025"/>
          </a:xfrm>
          <a:custGeom>
            <a:avLst/>
            <a:gdLst>
              <a:gd name="T0" fmla="*/ 84486 w 382"/>
              <a:gd name="T1" fmla="*/ 10812 h 148"/>
              <a:gd name="T2" fmla="*/ 78706 w 382"/>
              <a:gd name="T3" fmla="*/ 15961 h 148"/>
              <a:gd name="T4" fmla="*/ 77372 w 382"/>
              <a:gd name="T5" fmla="*/ 23169 h 148"/>
              <a:gd name="T6" fmla="*/ 74704 w 382"/>
              <a:gd name="T7" fmla="*/ 27288 h 148"/>
              <a:gd name="T8" fmla="*/ 73814 w 382"/>
              <a:gd name="T9" fmla="*/ 31407 h 148"/>
              <a:gd name="T10" fmla="*/ 78706 w 382"/>
              <a:gd name="T11" fmla="*/ 38100 h 148"/>
              <a:gd name="T12" fmla="*/ 68923 w 382"/>
              <a:gd name="T13" fmla="*/ 44278 h 148"/>
              <a:gd name="T14" fmla="*/ 48024 w 382"/>
              <a:gd name="T15" fmla="*/ 49427 h 148"/>
              <a:gd name="T16" fmla="*/ 34239 w 382"/>
              <a:gd name="T17" fmla="*/ 49942 h 148"/>
              <a:gd name="T18" fmla="*/ 23123 w 382"/>
              <a:gd name="T19" fmla="*/ 48912 h 148"/>
              <a:gd name="T20" fmla="*/ 1779 w 382"/>
              <a:gd name="T21" fmla="*/ 57150 h 148"/>
              <a:gd name="T22" fmla="*/ 0 w 382"/>
              <a:gd name="T23" fmla="*/ 66418 h 148"/>
              <a:gd name="T24" fmla="*/ 1779 w 382"/>
              <a:gd name="T25" fmla="*/ 67447 h 148"/>
              <a:gd name="T26" fmla="*/ 5336 w 382"/>
              <a:gd name="T27" fmla="*/ 67447 h 148"/>
              <a:gd name="T28" fmla="*/ 22678 w 382"/>
              <a:gd name="T29" fmla="*/ 66418 h 148"/>
              <a:gd name="T30" fmla="*/ 50692 w 382"/>
              <a:gd name="T31" fmla="*/ 65388 h 148"/>
              <a:gd name="T32" fmla="*/ 54694 w 382"/>
              <a:gd name="T33" fmla="*/ 68992 h 148"/>
              <a:gd name="T34" fmla="*/ 60919 w 382"/>
              <a:gd name="T35" fmla="*/ 72596 h 148"/>
              <a:gd name="T36" fmla="*/ 70702 w 382"/>
              <a:gd name="T37" fmla="*/ 75685 h 148"/>
              <a:gd name="T38" fmla="*/ 82263 w 382"/>
              <a:gd name="T39" fmla="*/ 76200 h 148"/>
              <a:gd name="T40" fmla="*/ 93380 w 382"/>
              <a:gd name="T41" fmla="*/ 76200 h 148"/>
              <a:gd name="T42" fmla="*/ 103607 w 382"/>
              <a:gd name="T43" fmla="*/ 76200 h 148"/>
              <a:gd name="T44" fmla="*/ 113390 w 382"/>
              <a:gd name="T45" fmla="*/ 76200 h 148"/>
              <a:gd name="T46" fmla="*/ 122283 w 382"/>
              <a:gd name="T47" fmla="*/ 73626 h 148"/>
              <a:gd name="T48" fmla="*/ 133844 w 382"/>
              <a:gd name="T49" fmla="*/ 68992 h 148"/>
              <a:gd name="T50" fmla="*/ 148518 w 382"/>
              <a:gd name="T51" fmla="*/ 62299 h 148"/>
              <a:gd name="T52" fmla="*/ 156967 w 382"/>
              <a:gd name="T53" fmla="*/ 53031 h 148"/>
              <a:gd name="T54" fmla="*/ 165415 w 382"/>
              <a:gd name="T55" fmla="*/ 37070 h 148"/>
              <a:gd name="T56" fmla="*/ 167194 w 382"/>
              <a:gd name="T57" fmla="*/ 26773 h 148"/>
              <a:gd name="T58" fmla="*/ 161413 w 382"/>
              <a:gd name="T59" fmla="*/ 22654 h 148"/>
              <a:gd name="T60" fmla="*/ 158745 w 382"/>
              <a:gd name="T61" fmla="*/ 16476 h 148"/>
              <a:gd name="T62" fmla="*/ 154299 w 382"/>
              <a:gd name="T63" fmla="*/ 11327 h 148"/>
              <a:gd name="T64" fmla="*/ 148518 w 382"/>
              <a:gd name="T65" fmla="*/ 8753 h 148"/>
              <a:gd name="T66" fmla="*/ 141848 w 382"/>
              <a:gd name="T67" fmla="*/ 4119 h 148"/>
              <a:gd name="T68" fmla="*/ 90267 w 382"/>
              <a:gd name="T69" fmla="*/ 9268 h 14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82" h="148">
                <a:moveTo>
                  <a:pt x="203" y="18"/>
                </a:moveTo>
                <a:lnTo>
                  <a:pt x="190" y="21"/>
                </a:lnTo>
                <a:lnTo>
                  <a:pt x="177" y="24"/>
                </a:lnTo>
                <a:lnTo>
                  <a:pt x="177" y="31"/>
                </a:lnTo>
                <a:lnTo>
                  <a:pt x="175" y="40"/>
                </a:lnTo>
                <a:lnTo>
                  <a:pt x="174" y="45"/>
                </a:lnTo>
                <a:lnTo>
                  <a:pt x="172" y="49"/>
                </a:lnTo>
                <a:lnTo>
                  <a:pt x="168" y="53"/>
                </a:lnTo>
                <a:lnTo>
                  <a:pt x="164" y="55"/>
                </a:lnTo>
                <a:lnTo>
                  <a:pt x="166" y="61"/>
                </a:lnTo>
                <a:lnTo>
                  <a:pt x="170" y="67"/>
                </a:lnTo>
                <a:lnTo>
                  <a:pt x="177" y="74"/>
                </a:lnTo>
                <a:lnTo>
                  <a:pt x="184" y="80"/>
                </a:lnTo>
                <a:lnTo>
                  <a:pt x="155" y="86"/>
                </a:lnTo>
                <a:lnTo>
                  <a:pt x="125" y="93"/>
                </a:lnTo>
                <a:lnTo>
                  <a:pt x="108" y="96"/>
                </a:lnTo>
                <a:lnTo>
                  <a:pt x="88" y="97"/>
                </a:lnTo>
                <a:lnTo>
                  <a:pt x="77" y="97"/>
                </a:lnTo>
                <a:lnTo>
                  <a:pt x="65" y="96"/>
                </a:lnTo>
                <a:lnTo>
                  <a:pt x="52" y="95"/>
                </a:lnTo>
                <a:lnTo>
                  <a:pt x="38" y="93"/>
                </a:lnTo>
                <a:lnTo>
                  <a:pt x="4" y="111"/>
                </a:lnTo>
                <a:lnTo>
                  <a:pt x="1" y="122"/>
                </a:lnTo>
                <a:lnTo>
                  <a:pt x="0" y="129"/>
                </a:lnTo>
                <a:lnTo>
                  <a:pt x="1" y="130"/>
                </a:lnTo>
                <a:lnTo>
                  <a:pt x="4" y="131"/>
                </a:lnTo>
                <a:lnTo>
                  <a:pt x="7" y="131"/>
                </a:lnTo>
                <a:lnTo>
                  <a:pt x="12" y="131"/>
                </a:lnTo>
                <a:lnTo>
                  <a:pt x="28" y="131"/>
                </a:lnTo>
                <a:lnTo>
                  <a:pt x="51" y="129"/>
                </a:lnTo>
                <a:lnTo>
                  <a:pt x="110" y="123"/>
                </a:lnTo>
                <a:lnTo>
                  <a:pt x="114" y="127"/>
                </a:lnTo>
                <a:lnTo>
                  <a:pt x="119" y="131"/>
                </a:lnTo>
                <a:lnTo>
                  <a:pt x="123" y="134"/>
                </a:lnTo>
                <a:lnTo>
                  <a:pt x="128" y="137"/>
                </a:lnTo>
                <a:lnTo>
                  <a:pt x="137" y="141"/>
                </a:lnTo>
                <a:lnTo>
                  <a:pt x="148" y="144"/>
                </a:lnTo>
                <a:lnTo>
                  <a:pt x="159" y="147"/>
                </a:lnTo>
                <a:lnTo>
                  <a:pt x="172" y="148"/>
                </a:lnTo>
                <a:lnTo>
                  <a:pt x="185" y="148"/>
                </a:lnTo>
                <a:lnTo>
                  <a:pt x="197" y="148"/>
                </a:lnTo>
                <a:lnTo>
                  <a:pt x="210" y="148"/>
                </a:lnTo>
                <a:lnTo>
                  <a:pt x="222" y="148"/>
                </a:lnTo>
                <a:lnTo>
                  <a:pt x="233" y="148"/>
                </a:lnTo>
                <a:lnTo>
                  <a:pt x="243" y="148"/>
                </a:lnTo>
                <a:lnTo>
                  <a:pt x="255" y="148"/>
                </a:lnTo>
                <a:lnTo>
                  <a:pt x="265" y="145"/>
                </a:lnTo>
                <a:lnTo>
                  <a:pt x="275" y="143"/>
                </a:lnTo>
                <a:lnTo>
                  <a:pt x="284" y="140"/>
                </a:lnTo>
                <a:lnTo>
                  <a:pt x="301" y="134"/>
                </a:lnTo>
                <a:lnTo>
                  <a:pt x="323" y="129"/>
                </a:lnTo>
                <a:lnTo>
                  <a:pt x="334" y="121"/>
                </a:lnTo>
                <a:lnTo>
                  <a:pt x="344" y="113"/>
                </a:lnTo>
                <a:lnTo>
                  <a:pt x="353" y="103"/>
                </a:lnTo>
                <a:lnTo>
                  <a:pt x="360" y="93"/>
                </a:lnTo>
                <a:lnTo>
                  <a:pt x="372" y="72"/>
                </a:lnTo>
                <a:lnTo>
                  <a:pt x="382" y="55"/>
                </a:lnTo>
                <a:lnTo>
                  <a:pt x="376" y="52"/>
                </a:lnTo>
                <a:lnTo>
                  <a:pt x="367" y="47"/>
                </a:lnTo>
                <a:lnTo>
                  <a:pt x="363" y="44"/>
                </a:lnTo>
                <a:lnTo>
                  <a:pt x="359" y="39"/>
                </a:lnTo>
                <a:lnTo>
                  <a:pt x="357" y="32"/>
                </a:lnTo>
                <a:lnTo>
                  <a:pt x="356" y="24"/>
                </a:lnTo>
                <a:lnTo>
                  <a:pt x="347" y="22"/>
                </a:lnTo>
                <a:lnTo>
                  <a:pt x="341" y="20"/>
                </a:lnTo>
                <a:lnTo>
                  <a:pt x="334" y="17"/>
                </a:lnTo>
                <a:lnTo>
                  <a:pt x="330" y="14"/>
                </a:lnTo>
                <a:lnTo>
                  <a:pt x="319" y="8"/>
                </a:lnTo>
                <a:lnTo>
                  <a:pt x="303" y="0"/>
                </a:lnTo>
                <a:lnTo>
                  <a:pt x="203" y="1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Freeform 14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5007616" y="2956799"/>
            <a:ext cx="2643178" cy="1744336"/>
          </a:xfrm>
          <a:custGeom>
            <a:avLst/>
            <a:gdLst>
              <a:gd name="T0" fmla="*/ 162757 w 2936"/>
              <a:gd name="T1" fmla="*/ 560736 h 1983"/>
              <a:gd name="T2" fmla="*/ 167993 w 2936"/>
              <a:gd name="T3" fmla="*/ 618851 h 1983"/>
              <a:gd name="T4" fmla="*/ 208573 w 2936"/>
              <a:gd name="T5" fmla="*/ 710998 h 1983"/>
              <a:gd name="T6" fmla="*/ 335114 w 2936"/>
              <a:gd name="T7" fmla="*/ 781156 h 1983"/>
              <a:gd name="T8" fmla="*/ 452055 w 2936"/>
              <a:gd name="T9" fmla="*/ 812569 h 1983"/>
              <a:gd name="T10" fmla="*/ 490453 w 2936"/>
              <a:gd name="T11" fmla="*/ 800527 h 1983"/>
              <a:gd name="T12" fmla="*/ 611321 w 2936"/>
              <a:gd name="T13" fmla="*/ 758119 h 1983"/>
              <a:gd name="T14" fmla="*/ 675027 w 2936"/>
              <a:gd name="T15" fmla="*/ 807334 h 1983"/>
              <a:gd name="T16" fmla="*/ 688118 w 2936"/>
              <a:gd name="T17" fmla="*/ 888486 h 1983"/>
              <a:gd name="T18" fmla="*/ 701208 w 2936"/>
              <a:gd name="T19" fmla="*/ 928277 h 1983"/>
              <a:gd name="T20" fmla="*/ 744406 w 2936"/>
              <a:gd name="T21" fmla="*/ 1001052 h 1983"/>
              <a:gd name="T22" fmla="*/ 803749 w 2936"/>
              <a:gd name="T23" fmla="*/ 973303 h 1983"/>
              <a:gd name="T24" fmla="*/ 904109 w 2936"/>
              <a:gd name="T25" fmla="*/ 970685 h 1983"/>
              <a:gd name="T26" fmla="*/ 988324 w 2936"/>
              <a:gd name="T27" fmla="*/ 1038225 h 1983"/>
              <a:gd name="T28" fmla="*/ 1028468 w 2936"/>
              <a:gd name="T29" fmla="*/ 1000005 h 1983"/>
              <a:gd name="T30" fmla="*/ 1072102 w 2936"/>
              <a:gd name="T31" fmla="*/ 976968 h 1983"/>
              <a:gd name="T32" fmla="*/ 1110937 w 2936"/>
              <a:gd name="T33" fmla="*/ 956026 h 1983"/>
              <a:gd name="T34" fmla="*/ 1170716 w 2936"/>
              <a:gd name="T35" fmla="*/ 906811 h 1983"/>
              <a:gd name="T36" fmla="*/ 1186425 w 2936"/>
              <a:gd name="T37" fmla="*/ 846077 h 1983"/>
              <a:gd name="T38" fmla="*/ 1219151 w 2936"/>
              <a:gd name="T39" fmla="*/ 743459 h 1983"/>
              <a:gd name="T40" fmla="*/ 1180316 w 2936"/>
              <a:gd name="T41" fmla="*/ 719899 h 1983"/>
              <a:gd name="T42" fmla="*/ 1151954 w 2936"/>
              <a:gd name="T43" fmla="*/ 666495 h 1983"/>
              <a:gd name="T44" fmla="*/ 1164608 w 2936"/>
              <a:gd name="T45" fmla="*/ 642412 h 1983"/>
              <a:gd name="T46" fmla="*/ 1104828 w 2936"/>
              <a:gd name="T47" fmla="*/ 555500 h 1983"/>
              <a:gd name="T48" fmla="*/ 1127082 w 2936"/>
              <a:gd name="T49" fmla="*/ 519898 h 1983"/>
              <a:gd name="T50" fmla="*/ 1070357 w 2936"/>
              <a:gd name="T51" fmla="*/ 503667 h 1983"/>
              <a:gd name="T52" fmla="*/ 1017995 w 2936"/>
              <a:gd name="T53" fmla="*/ 464400 h 1983"/>
              <a:gd name="T54" fmla="*/ 1033267 w 2936"/>
              <a:gd name="T55" fmla="*/ 437698 h 1983"/>
              <a:gd name="T56" fmla="*/ 1065993 w 2936"/>
              <a:gd name="T57" fmla="*/ 395813 h 1983"/>
              <a:gd name="T58" fmla="*/ 1089120 w 2936"/>
              <a:gd name="T59" fmla="*/ 408379 h 1983"/>
              <a:gd name="T60" fmla="*/ 1104828 w 2936"/>
              <a:gd name="T61" fmla="*/ 446599 h 1983"/>
              <a:gd name="T62" fmla="*/ 1173335 w 2936"/>
              <a:gd name="T63" fmla="*/ 399478 h 1983"/>
              <a:gd name="T64" fmla="*/ 1233987 w 2936"/>
              <a:gd name="T65" fmla="*/ 352358 h 1983"/>
              <a:gd name="T66" fmla="*/ 1259295 w 2936"/>
              <a:gd name="T67" fmla="*/ 295289 h 1983"/>
              <a:gd name="T68" fmla="*/ 1277621 w 2936"/>
              <a:gd name="T69" fmla="*/ 258640 h 1983"/>
              <a:gd name="T70" fmla="*/ 1262349 w 2936"/>
              <a:gd name="T71" fmla="*/ 160734 h 1983"/>
              <a:gd name="T72" fmla="*/ 1187734 w 2936"/>
              <a:gd name="T73" fmla="*/ 178535 h 1983"/>
              <a:gd name="T74" fmla="*/ 1073848 w 2936"/>
              <a:gd name="T75" fmla="*/ 107330 h 1983"/>
              <a:gd name="T76" fmla="*/ 1003596 w 2936"/>
              <a:gd name="T77" fmla="*/ 46597 h 1983"/>
              <a:gd name="T78" fmla="*/ 863965 w 2936"/>
              <a:gd name="T79" fmla="*/ 27749 h 1983"/>
              <a:gd name="T80" fmla="*/ 875747 w 2936"/>
              <a:gd name="T81" fmla="*/ 81152 h 1983"/>
              <a:gd name="T82" fmla="*/ 851747 w 2936"/>
              <a:gd name="T83" fmla="*/ 118849 h 1983"/>
              <a:gd name="T84" fmla="*/ 883601 w 2936"/>
              <a:gd name="T85" fmla="*/ 183247 h 1983"/>
              <a:gd name="T86" fmla="*/ 936399 w 2936"/>
              <a:gd name="T87" fmla="*/ 193718 h 1983"/>
              <a:gd name="T88" fmla="*/ 890582 w 2936"/>
              <a:gd name="T89" fmla="*/ 238221 h 1983"/>
              <a:gd name="T90" fmla="*/ 825130 w 2936"/>
              <a:gd name="T91" fmla="*/ 298431 h 1983"/>
              <a:gd name="T92" fmla="*/ 711244 w 2936"/>
              <a:gd name="T93" fmla="*/ 373300 h 1983"/>
              <a:gd name="T94" fmla="*/ 535833 w 2936"/>
              <a:gd name="T95" fmla="*/ 345028 h 1983"/>
              <a:gd name="T96" fmla="*/ 452055 w 2936"/>
              <a:gd name="T97" fmla="*/ 293195 h 1983"/>
              <a:gd name="T98" fmla="*/ 328132 w 2936"/>
              <a:gd name="T99" fmla="*/ 259164 h 1983"/>
              <a:gd name="T100" fmla="*/ 299333 w 2936"/>
              <a:gd name="T101" fmla="*/ 198430 h 1983"/>
              <a:gd name="T102" fmla="*/ 223409 w 2936"/>
              <a:gd name="T103" fmla="*/ 156545 h 1983"/>
              <a:gd name="T104" fmla="*/ 187629 w 2936"/>
              <a:gd name="T105" fmla="*/ 162828 h 1983"/>
              <a:gd name="T106" fmla="*/ 184574 w 2936"/>
              <a:gd name="T107" fmla="*/ 203142 h 1983"/>
              <a:gd name="T108" fmla="*/ 133086 w 2936"/>
              <a:gd name="T109" fmla="*/ 200001 h 1983"/>
              <a:gd name="T110" fmla="*/ 99051 w 2936"/>
              <a:gd name="T111" fmla="*/ 265446 h 1983"/>
              <a:gd name="T112" fmla="*/ 113450 w 2936"/>
              <a:gd name="T113" fmla="*/ 311520 h 1983"/>
              <a:gd name="T114" fmla="*/ 109959 w 2936"/>
              <a:gd name="T115" fmla="*/ 374871 h 1983"/>
              <a:gd name="T116" fmla="*/ 51489 w 2936"/>
              <a:gd name="T117" fmla="*/ 408903 h 1983"/>
              <a:gd name="T118" fmla="*/ 17454 w 2936"/>
              <a:gd name="T119" fmla="*/ 468065 h 198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936" h="1983">
                <a:moveTo>
                  <a:pt x="98" y="954"/>
                </a:moveTo>
                <a:lnTo>
                  <a:pt x="129" y="989"/>
                </a:lnTo>
                <a:lnTo>
                  <a:pt x="157" y="1017"/>
                </a:lnTo>
                <a:lnTo>
                  <a:pt x="170" y="1029"/>
                </a:lnTo>
                <a:lnTo>
                  <a:pt x="182" y="1041"/>
                </a:lnTo>
                <a:lnTo>
                  <a:pt x="194" y="1050"/>
                </a:lnTo>
                <a:lnTo>
                  <a:pt x="205" y="1059"/>
                </a:lnTo>
                <a:lnTo>
                  <a:pt x="216" y="1066"/>
                </a:lnTo>
                <a:lnTo>
                  <a:pt x="227" y="1072"/>
                </a:lnTo>
                <a:lnTo>
                  <a:pt x="238" y="1076"/>
                </a:lnTo>
                <a:lnTo>
                  <a:pt x="248" y="1080"/>
                </a:lnTo>
                <a:lnTo>
                  <a:pt x="259" y="1082"/>
                </a:lnTo>
                <a:lnTo>
                  <a:pt x="270" y="1084"/>
                </a:lnTo>
                <a:lnTo>
                  <a:pt x="281" y="1084"/>
                </a:lnTo>
                <a:lnTo>
                  <a:pt x="292" y="1084"/>
                </a:lnTo>
                <a:lnTo>
                  <a:pt x="364" y="1065"/>
                </a:lnTo>
                <a:lnTo>
                  <a:pt x="373" y="1071"/>
                </a:lnTo>
                <a:lnTo>
                  <a:pt x="383" y="1079"/>
                </a:lnTo>
                <a:lnTo>
                  <a:pt x="393" y="1090"/>
                </a:lnTo>
                <a:lnTo>
                  <a:pt x="401" y="1102"/>
                </a:lnTo>
                <a:lnTo>
                  <a:pt x="410" y="1114"/>
                </a:lnTo>
                <a:lnTo>
                  <a:pt x="418" y="1127"/>
                </a:lnTo>
                <a:lnTo>
                  <a:pt x="420" y="1133"/>
                </a:lnTo>
                <a:lnTo>
                  <a:pt x="422" y="1139"/>
                </a:lnTo>
                <a:lnTo>
                  <a:pt x="423" y="1145"/>
                </a:lnTo>
                <a:lnTo>
                  <a:pt x="425" y="1151"/>
                </a:lnTo>
                <a:lnTo>
                  <a:pt x="423" y="1157"/>
                </a:lnTo>
                <a:lnTo>
                  <a:pt x="420" y="1162"/>
                </a:lnTo>
                <a:lnTo>
                  <a:pt x="416" y="1167"/>
                </a:lnTo>
                <a:lnTo>
                  <a:pt x="409" y="1172"/>
                </a:lnTo>
                <a:lnTo>
                  <a:pt x="403" y="1176"/>
                </a:lnTo>
                <a:lnTo>
                  <a:pt x="396" y="1179"/>
                </a:lnTo>
                <a:lnTo>
                  <a:pt x="390" y="1182"/>
                </a:lnTo>
                <a:lnTo>
                  <a:pt x="385" y="1182"/>
                </a:lnTo>
                <a:lnTo>
                  <a:pt x="399" y="1200"/>
                </a:lnTo>
                <a:lnTo>
                  <a:pt x="412" y="1217"/>
                </a:lnTo>
                <a:lnTo>
                  <a:pt x="419" y="1226"/>
                </a:lnTo>
                <a:lnTo>
                  <a:pt x="423" y="1235"/>
                </a:lnTo>
                <a:lnTo>
                  <a:pt x="428" y="1245"/>
                </a:lnTo>
                <a:lnTo>
                  <a:pt x="431" y="1256"/>
                </a:lnTo>
                <a:lnTo>
                  <a:pt x="385" y="1256"/>
                </a:lnTo>
                <a:lnTo>
                  <a:pt x="385" y="1287"/>
                </a:lnTo>
                <a:lnTo>
                  <a:pt x="390" y="1300"/>
                </a:lnTo>
                <a:lnTo>
                  <a:pt x="397" y="1311"/>
                </a:lnTo>
                <a:lnTo>
                  <a:pt x="405" y="1321"/>
                </a:lnTo>
                <a:lnTo>
                  <a:pt x="414" y="1328"/>
                </a:lnTo>
                <a:lnTo>
                  <a:pt x="423" y="1335"/>
                </a:lnTo>
                <a:lnTo>
                  <a:pt x="434" y="1340"/>
                </a:lnTo>
                <a:lnTo>
                  <a:pt x="444" y="1345"/>
                </a:lnTo>
                <a:lnTo>
                  <a:pt x="456" y="1349"/>
                </a:lnTo>
                <a:lnTo>
                  <a:pt x="478" y="1358"/>
                </a:lnTo>
                <a:lnTo>
                  <a:pt x="500" y="1367"/>
                </a:lnTo>
                <a:lnTo>
                  <a:pt x="510" y="1373"/>
                </a:lnTo>
                <a:lnTo>
                  <a:pt x="520" y="1381"/>
                </a:lnTo>
                <a:lnTo>
                  <a:pt x="529" y="1389"/>
                </a:lnTo>
                <a:lnTo>
                  <a:pt x="538" y="1398"/>
                </a:lnTo>
                <a:lnTo>
                  <a:pt x="617" y="1404"/>
                </a:lnTo>
                <a:lnTo>
                  <a:pt x="620" y="1408"/>
                </a:lnTo>
                <a:lnTo>
                  <a:pt x="623" y="1411"/>
                </a:lnTo>
                <a:lnTo>
                  <a:pt x="628" y="1414"/>
                </a:lnTo>
                <a:lnTo>
                  <a:pt x="633" y="1417"/>
                </a:lnTo>
                <a:lnTo>
                  <a:pt x="644" y="1422"/>
                </a:lnTo>
                <a:lnTo>
                  <a:pt x="656" y="1427"/>
                </a:lnTo>
                <a:lnTo>
                  <a:pt x="678" y="1436"/>
                </a:lnTo>
                <a:lnTo>
                  <a:pt x="690" y="1441"/>
                </a:lnTo>
                <a:lnTo>
                  <a:pt x="723" y="1462"/>
                </a:lnTo>
                <a:lnTo>
                  <a:pt x="754" y="1481"/>
                </a:lnTo>
                <a:lnTo>
                  <a:pt x="768" y="1492"/>
                </a:lnTo>
                <a:lnTo>
                  <a:pt x="784" y="1501"/>
                </a:lnTo>
                <a:lnTo>
                  <a:pt x="798" y="1509"/>
                </a:lnTo>
                <a:lnTo>
                  <a:pt x="814" y="1517"/>
                </a:lnTo>
                <a:lnTo>
                  <a:pt x="830" y="1525"/>
                </a:lnTo>
                <a:lnTo>
                  <a:pt x="847" y="1531"/>
                </a:lnTo>
                <a:lnTo>
                  <a:pt x="866" y="1537"/>
                </a:lnTo>
                <a:lnTo>
                  <a:pt x="886" y="1543"/>
                </a:lnTo>
                <a:lnTo>
                  <a:pt x="907" y="1547"/>
                </a:lnTo>
                <a:lnTo>
                  <a:pt x="930" y="1550"/>
                </a:lnTo>
                <a:lnTo>
                  <a:pt x="955" y="1552"/>
                </a:lnTo>
                <a:lnTo>
                  <a:pt x="982" y="1552"/>
                </a:lnTo>
                <a:lnTo>
                  <a:pt x="982" y="1521"/>
                </a:lnTo>
                <a:lnTo>
                  <a:pt x="1015" y="1521"/>
                </a:lnTo>
                <a:lnTo>
                  <a:pt x="1021" y="1532"/>
                </a:lnTo>
                <a:lnTo>
                  <a:pt x="1025" y="1539"/>
                </a:lnTo>
                <a:lnTo>
                  <a:pt x="1031" y="1545"/>
                </a:lnTo>
                <a:lnTo>
                  <a:pt x="1036" y="1552"/>
                </a:lnTo>
                <a:lnTo>
                  <a:pt x="1042" y="1552"/>
                </a:lnTo>
                <a:lnTo>
                  <a:pt x="1046" y="1551"/>
                </a:lnTo>
                <a:lnTo>
                  <a:pt x="1050" y="1548"/>
                </a:lnTo>
                <a:lnTo>
                  <a:pt x="1054" y="1546"/>
                </a:lnTo>
                <a:lnTo>
                  <a:pt x="1058" y="1538"/>
                </a:lnTo>
                <a:lnTo>
                  <a:pt x="1062" y="1530"/>
                </a:lnTo>
                <a:lnTo>
                  <a:pt x="1066" y="1522"/>
                </a:lnTo>
                <a:lnTo>
                  <a:pt x="1071" y="1516"/>
                </a:lnTo>
                <a:lnTo>
                  <a:pt x="1075" y="1513"/>
                </a:lnTo>
                <a:lnTo>
                  <a:pt x="1078" y="1511"/>
                </a:lnTo>
                <a:lnTo>
                  <a:pt x="1083" y="1510"/>
                </a:lnTo>
                <a:lnTo>
                  <a:pt x="1089" y="1509"/>
                </a:lnTo>
                <a:lnTo>
                  <a:pt x="1092" y="1512"/>
                </a:lnTo>
                <a:lnTo>
                  <a:pt x="1096" y="1516"/>
                </a:lnTo>
                <a:lnTo>
                  <a:pt x="1102" y="1519"/>
                </a:lnTo>
                <a:lnTo>
                  <a:pt x="1109" y="1522"/>
                </a:lnTo>
                <a:lnTo>
                  <a:pt x="1124" y="1529"/>
                </a:lnTo>
                <a:lnTo>
                  <a:pt x="1142" y="1534"/>
                </a:lnTo>
                <a:lnTo>
                  <a:pt x="1159" y="1539"/>
                </a:lnTo>
                <a:lnTo>
                  <a:pt x="1178" y="1543"/>
                </a:lnTo>
                <a:lnTo>
                  <a:pt x="1194" y="1546"/>
                </a:lnTo>
                <a:lnTo>
                  <a:pt x="1208" y="1546"/>
                </a:lnTo>
                <a:lnTo>
                  <a:pt x="1217" y="1535"/>
                </a:lnTo>
                <a:lnTo>
                  <a:pt x="1227" y="1526"/>
                </a:lnTo>
                <a:lnTo>
                  <a:pt x="1236" y="1518"/>
                </a:lnTo>
                <a:lnTo>
                  <a:pt x="1247" y="1510"/>
                </a:lnTo>
                <a:lnTo>
                  <a:pt x="1258" y="1502"/>
                </a:lnTo>
                <a:lnTo>
                  <a:pt x="1269" y="1496"/>
                </a:lnTo>
                <a:lnTo>
                  <a:pt x="1280" y="1489"/>
                </a:lnTo>
                <a:lnTo>
                  <a:pt x="1292" y="1482"/>
                </a:lnTo>
                <a:lnTo>
                  <a:pt x="1317" y="1472"/>
                </a:lnTo>
                <a:lnTo>
                  <a:pt x="1344" y="1463"/>
                </a:lnTo>
                <a:lnTo>
                  <a:pt x="1372" y="1455"/>
                </a:lnTo>
                <a:lnTo>
                  <a:pt x="1401" y="1448"/>
                </a:lnTo>
                <a:lnTo>
                  <a:pt x="1408" y="1456"/>
                </a:lnTo>
                <a:lnTo>
                  <a:pt x="1418" y="1465"/>
                </a:lnTo>
                <a:lnTo>
                  <a:pt x="1431" y="1476"/>
                </a:lnTo>
                <a:lnTo>
                  <a:pt x="1446" y="1487"/>
                </a:lnTo>
                <a:lnTo>
                  <a:pt x="1453" y="1492"/>
                </a:lnTo>
                <a:lnTo>
                  <a:pt x="1461" y="1496"/>
                </a:lnTo>
                <a:lnTo>
                  <a:pt x="1469" y="1499"/>
                </a:lnTo>
                <a:lnTo>
                  <a:pt x="1475" y="1502"/>
                </a:lnTo>
                <a:lnTo>
                  <a:pt x="1483" y="1504"/>
                </a:lnTo>
                <a:lnTo>
                  <a:pt x="1490" y="1505"/>
                </a:lnTo>
                <a:lnTo>
                  <a:pt x="1495" y="1505"/>
                </a:lnTo>
                <a:lnTo>
                  <a:pt x="1501" y="1503"/>
                </a:lnTo>
                <a:lnTo>
                  <a:pt x="1512" y="1510"/>
                </a:lnTo>
                <a:lnTo>
                  <a:pt x="1521" y="1518"/>
                </a:lnTo>
                <a:lnTo>
                  <a:pt x="1530" y="1526"/>
                </a:lnTo>
                <a:lnTo>
                  <a:pt x="1538" y="1534"/>
                </a:lnTo>
                <a:lnTo>
                  <a:pt x="1547" y="1542"/>
                </a:lnTo>
                <a:lnTo>
                  <a:pt x="1555" y="1547"/>
                </a:lnTo>
                <a:lnTo>
                  <a:pt x="1561" y="1550"/>
                </a:lnTo>
                <a:lnTo>
                  <a:pt x="1566" y="1551"/>
                </a:lnTo>
                <a:lnTo>
                  <a:pt x="1573" y="1552"/>
                </a:lnTo>
                <a:lnTo>
                  <a:pt x="1581" y="1552"/>
                </a:lnTo>
                <a:lnTo>
                  <a:pt x="1586" y="1578"/>
                </a:lnTo>
                <a:lnTo>
                  <a:pt x="1593" y="1602"/>
                </a:lnTo>
                <a:lnTo>
                  <a:pt x="1596" y="1613"/>
                </a:lnTo>
                <a:lnTo>
                  <a:pt x="1598" y="1625"/>
                </a:lnTo>
                <a:lnTo>
                  <a:pt x="1599" y="1637"/>
                </a:lnTo>
                <a:lnTo>
                  <a:pt x="1600" y="1650"/>
                </a:lnTo>
                <a:lnTo>
                  <a:pt x="1599" y="1658"/>
                </a:lnTo>
                <a:lnTo>
                  <a:pt x="1598" y="1664"/>
                </a:lnTo>
                <a:lnTo>
                  <a:pt x="1596" y="1670"/>
                </a:lnTo>
                <a:lnTo>
                  <a:pt x="1593" y="1676"/>
                </a:lnTo>
                <a:lnTo>
                  <a:pt x="1585" y="1686"/>
                </a:lnTo>
                <a:lnTo>
                  <a:pt x="1577" y="1697"/>
                </a:lnTo>
                <a:lnTo>
                  <a:pt x="1569" y="1707"/>
                </a:lnTo>
                <a:lnTo>
                  <a:pt x="1561" y="1719"/>
                </a:lnTo>
                <a:lnTo>
                  <a:pt x="1558" y="1724"/>
                </a:lnTo>
                <a:lnTo>
                  <a:pt x="1555" y="1730"/>
                </a:lnTo>
                <a:lnTo>
                  <a:pt x="1554" y="1736"/>
                </a:lnTo>
                <a:lnTo>
                  <a:pt x="1553" y="1743"/>
                </a:lnTo>
                <a:lnTo>
                  <a:pt x="1554" y="1748"/>
                </a:lnTo>
                <a:lnTo>
                  <a:pt x="1555" y="1753"/>
                </a:lnTo>
                <a:lnTo>
                  <a:pt x="1558" y="1756"/>
                </a:lnTo>
                <a:lnTo>
                  <a:pt x="1561" y="1759"/>
                </a:lnTo>
                <a:lnTo>
                  <a:pt x="1565" y="1761"/>
                </a:lnTo>
                <a:lnTo>
                  <a:pt x="1570" y="1764"/>
                </a:lnTo>
                <a:lnTo>
                  <a:pt x="1574" y="1765"/>
                </a:lnTo>
                <a:lnTo>
                  <a:pt x="1580" y="1767"/>
                </a:lnTo>
                <a:lnTo>
                  <a:pt x="1591" y="1769"/>
                </a:lnTo>
                <a:lnTo>
                  <a:pt x="1602" y="1771"/>
                </a:lnTo>
                <a:lnTo>
                  <a:pt x="1607" y="1773"/>
                </a:lnTo>
                <a:lnTo>
                  <a:pt x="1611" y="1775"/>
                </a:lnTo>
                <a:lnTo>
                  <a:pt x="1616" y="1777"/>
                </a:lnTo>
                <a:lnTo>
                  <a:pt x="1620" y="1780"/>
                </a:lnTo>
                <a:lnTo>
                  <a:pt x="1627" y="1787"/>
                </a:lnTo>
                <a:lnTo>
                  <a:pt x="1632" y="1794"/>
                </a:lnTo>
                <a:lnTo>
                  <a:pt x="1636" y="1801"/>
                </a:lnTo>
                <a:lnTo>
                  <a:pt x="1639" y="1807"/>
                </a:lnTo>
                <a:lnTo>
                  <a:pt x="1645" y="1822"/>
                </a:lnTo>
                <a:lnTo>
                  <a:pt x="1653" y="1836"/>
                </a:lnTo>
                <a:lnTo>
                  <a:pt x="1659" y="1848"/>
                </a:lnTo>
                <a:lnTo>
                  <a:pt x="1666" y="1862"/>
                </a:lnTo>
                <a:lnTo>
                  <a:pt x="1674" y="1877"/>
                </a:lnTo>
                <a:lnTo>
                  <a:pt x="1683" y="1890"/>
                </a:lnTo>
                <a:lnTo>
                  <a:pt x="1688" y="1897"/>
                </a:lnTo>
                <a:lnTo>
                  <a:pt x="1694" y="1903"/>
                </a:lnTo>
                <a:lnTo>
                  <a:pt x="1699" y="1908"/>
                </a:lnTo>
                <a:lnTo>
                  <a:pt x="1706" y="1912"/>
                </a:lnTo>
                <a:lnTo>
                  <a:pt x="1712" y="1916"/>
                </a:lnTo>
                <a:lnTo>
                  <a:pt x="1719" y="1919"/>
                </a:lnTo>
                <a:lnTo>
                  <a:pt x="1726" y="1921"/>
                </a:lnTo>
                <a:lnTo>
                  <a:pt x="1733" y="1921"/>
                </a:lnTo>
                <a:lnTo>
                  <a:pt x="1741" y="1921"/>
                </a:lnTo>
                <a:lnTo>
                  <a:pt x="1752" y="1918"/>
                </a:lnTo>
                <a:lnTo>
                  <a:pt x="1762" y="1916"/>
                </a:lnTo>
                <a:lnTo>
                  <a:pt x="1766" y="1915"/>
                </a:lnTo>
                <a:lnTo>
                  <a:pt x="1777" y="1910"/>
                </a:lnTo>
                <a:lnTo>
                  <a:pt x="1787" y="1904"/>
                </a:lnTo>
                <a:lnTo>
                  <a:pt x="1795" y="1898"/>
                </a:lnTo>
                <a:lnTo>
                  <a:pt x="1803" y="1891"/>
                </a:lnTo>
                <a:lnTo>
                  <a:pt x="1809" y="1884"/>
                </a:lnTo>
                <a:lnTo>
                  <a:pt x="1816" y="1878"/>
                </a:lnTo>
                <a:lnTo>
                  <a:pt x="1823" y="1871"/>
                </a:lnTo>
                <a:lnTo>
                  <a:pt x="1833" y="1866"/>
                </a:lnTo>
                <a:lnTo>
                  <a:pt x="1842" y="1859"/>
                </a:lnTo>
                <a:lnTo>
                  <a:pt x="1852" y="1853"/>
                </a:lnTo>
                <a:lnTo>
                  <a:pt x="1863" y="1848"/>
                </a:lnTo>
                <a:lnTo>
                  <a:pt x="1874" y="1844"/>
                </a:lnTo>
                <a:lnTo>
                  <a:pt x="1896" y="1838"/>
                </a:lnTo>
                <a:lnTo>
                  <a:pt x="1919" y="1834"/>
                </a:lnTo>
                <a:lnTo>
                  <a:pt x="1941" y="1831"/>
                </a:lnTo>
                <a:lnTo>
                  <a:pt x="1960" y="1827"/>
                </a:lnTo>
                <a:lnTo>
                  <a:pt x="1968" y="1824"/>
                </a:lnTo>
                <a:lnTo>
                  <a:pt x="1975" y="1821"/>
                </a:lnTo>
                <a:lnTo>
                  <a:pt x="1981" y="1816"/>
                </a:lnTo>
                <a:lnTo>
                  <a:pt x="1986" y="1811"/>
                </a:lnTo>
                <a:lnTo>
                  <a:pt x="1996" y="1820"/>
                </a:lnTo>
                <a:lnTo>
                  <a:pt x="2008" y="1827"/>
                </a:lnTo>
                <a:lnTo>
                  <a:pt x="2019" y="1832"/>
                </a:lnTo>
                <a:lnTo>
                  <a:pt x="2031" y="1837"/>
                </a:lnTo>
                <a:lnTo>
                  <a:pt x="2054" y="1846"/>
                </a:lnTo>
                <a:lnTo>
                  <a:pt x="2072" y="1854"/>
                </a:lnTo>
                <a:lnTo>
                  <a:pt x="2091" y="1869"/>
                </a:lnTo>
                <a:lnTo>
                  <a:pt x="2109" y="1887"/>
                </a:lnTo>
                <a:lnTo>
                  <a:pt x="2119" y="1896"/>
                </a:lnTo>
                <a:lnTo>
                  <a:pt x="2129" y="1903"/>
                </a:lnTo>
                <a:lnTo>
                  <a:pt x="2140" y="1910"/>
                </a:lnTo>
                <a:lnTo>
                  <a:pt x="2152" y="1915"/>
                </a:lnTo>
                <a:lnTo>
                  <a:pt x="2245" y="1921"/>
                </a:lnTo>
                <a:lnTo>
                  <a:pt x="2238" y="1935"/>
                </a:lnTo>
                <a:lnTo>
                  <a:pt x="2232" y="1947"/>
                </a:lnTo>
                <a:lnTo>
                  <a:pt x="2232" y="1953"/>
                </a:lnTo>
                <a:lnTo>
                  <a:pt x="2235" y="1957"/>
                </a:lnTo>
                <a:lnTo>
                  <a:pt x="2238" y="1961"/>
                </a:lnTo>
                <a:lnTo>
                  <a:pt x="2243" y="1965"/>
                </a:lnTo>
                <a:lnTo>
                  <a:pt x="2248" y="1968"/>
                </a:lnTo>
                <a:lnTo>
                  <a:pt x="2254" y="1972"/>
                </a:lnTo>
                <a:lnTo>
                  <a:pt x="2259" y="1977"/>
                </a:lnTo>
                <a:lnTo>
                  <a:pt x="2265" y="1983"/>
                </a:lnTo>
                <a:lnTo>
                  <a:pt x="2266" y="1980"/>
                </a:lnTo>
                <a:lnTo>
                  <a:pt x="2267" y="1972"/>
                </a:lnTo>
                <a:lnTo>
                  <a:pt x="2268" y="1968"/>
                </a:lnTo>
                <a:lnTo>
                  <a:pt x="2267" y="1963"/>
                </a:lnTo>
                <a:lnTo>
                  <a:pt x="2267" y="1957"/>
                </a:lnTo>
                <a:lnTo>
                  <a:pt x="2265" y="1953"/>
                </a:lnTo>
                <a:lnTo>
                  <a:pt x="2275" y="1947"/>
                </a:lnTo>
                <a:lnTo>
                  <a:pt x="2293" y="1935"/>
                </a:lnTo>
                <a:lnTo>
                  <a:pt x="2303" y="1927"/>
                </a:lnTo>
                <a:lnTo>
                  <a:pt x="2313" y="1921"/>
                </a:lnTo>
                <a:lnTo>
                  <a:pt x="2319" y="1919"/>
                </a:lnTo>
                <a:lnTo>
                  <a:pt x="2323" y="1917"/>
                </a:lnTo>
                <a:lnTo>
                  <a:pt x="2327" y="1916"/>
                </a:lnTo>
                <a:lnTo>
                  <a:pt x="2331" y="1915"/>
                </a:lnTo>
                <a:lnTo>
                  <a:pt x="2341" y="1915"/>
                </a:lnTo>
                <a:lnTo>
                  <a:pt x="2349" y="1913"/>
                </a:lnTo>
                <a:lnTo>
                  <a:pt x="2357" y="1910"/>
                </a:lnTo>
                <a:lnTo>
                  <a:pt x="2364" y="1906"/>
                </a:lnTo>
                <a:lnTo>
                  <a:pt x="2370" y="1901"/>
                </a:lnTo>
                <a:lnTo>
                  <a:pt x="2376" y="1895"/>
                </a:lnTo>
                <a:lnTo>
                  <a:pt x="2382" y="1889"/>
                </a:lnTo>
                <a:lnTo>
                  <a:pt x="2388" y="1882"/>
                </a:lnTo>
                <a:lnTo>
                  <a:pt x="2399" y="1867"/>
                </a:lnTo>
                <a:lnTo>
                  <a:pt x="2412" y="1853"/>
                </a:lnTo>
                <a:lnTo>
                  <a:pt x="2418" y="1847"/>
                </a:lnTo>
                <a:lnTo>
                  <a:pt x="2426" y="1840"/>
                </a:lnTo>
                <a:lnTo>
                  <a:pt x="2435" y="1835"/>
                </a:lnTo>
                <a:lnTo>
                  <a:pt x="2444" y="1830"/>
                </a:lnTo>
                <a:lnTo>
                  <a:pt x="2449" y="1838"/>
                </a:lnTo>
                <a:lnTo>
                  <a:pt x="2454" y="1846"/>
                </a:lnTo>
                <a:lnTo>
                  <a:pt x="2455" y="1850"/>
                </a:lnTo>
                <a:lnTo>
                  <a:pt x="2456" y="1854"/>
                </a:lnTo>
                <a:lnTo>
                  <a:pt x="2457" y="1860"/>
                </a:lnTo>
                <a:lnTo>
                  <a:pt x="2457" y="1866"/>
                </a:lnTo>
                <a:lnTo>
                  <a:pt x="2462" y="1860"/>
                </a:lnTo>
                <a:lnTo>
                  <a:pt x="2468" y="1857"/>
                </a:lnTo>
                <a:lnTo>
                  <a:pt x="2474" y="1855"/>
                </a:lnTo>
                <a:lnTo>
                  <a:pt x="2481" y="1855"/>
                </a:lnTo>
                <a:lnTo>
                  <a:pt x="2487" y="1856"/>
                </a:lnTo>
                <a:lnTo>
                  <a:pt x="2493" y="1858"/>
                </a:lnTo>
                <a:lnTo>
                  <a:pt x="2499" y="1862"/>
                </a:lnTo>
                <a:lnTo>
                  <a:pt x="2504" y="1866"/>
                </a:lnTo>
                <a:lnTo>
                  <a:pt x="2505" y="1856"/>
                </a:lnTo>
                <a:lnTo>
                  <a:pt x="2507" y="1847"/>
                </a:lnTo>
                <a:lnTo>
                  <a:pt x="2511" y="1841"/>
                </a:lnTo>
                <a:lnTo>
                  <a:pt x="2514" y="1836"/>
                </a:lnTo>
                <a:lnTo>
                  <a:pt x="2517" y="1832"/>
                </a:lnTo>
                <a:lnTo>
                  <a:pt x="2522" y="1829"/>
                </a:lnTo>
                <a:lnTo>
                  <a:pt x="2527" y="1828"/>
                </a:lnTo>
                <a:lnTo>
                  <a:pt x="2533" y="1827"/>
                </a:lnTo>
                <a:lnTo>
                  <a:pt x="2546" y="1826"/>
                </a:lnTo>
                <a:lnTo>
                  <a:pt x="2561" y="1827"/>
                </a:lnTo>
                <a:lnTo>
                  <a:pt x="2569" y="1827"/>
                </a:lnTo>
                <a:lnTo>
                  <a:pt x="2578" y="1826"/>
                </a:lnTo>
                <a:lnTo>
                  <a:pt x="2588" y="1825"/>
                </a:lnTo>
                <a:lnTo>
                  <a:pt x="2596" y="1824"/>
                </a:lnTo>
                <a:lnTo>
                  <a:pt x="2604" y="1821"/>
                </a:lnTo>
                <a:lnTo>
                  <a:pt x="2611" y="1816"/>
                </a:lnTo>
                <a:lnTo>
                  <a:pt x="2616" y="1810"/>
                </a:lnTo>
                <a:lnTo>
                  <a:pt x="2622" y="1804"/>
                </a:lnTo>
                <a:lnTo>
                  <a:pt x="2633" y="1790"/>
                </a:lnTo>
                <a:lnTo>
                  <a:pt x="2642" y="1774"/>
                </a:lnTo>
                <a:lnTo>
                  <a:pt x="2648" y="1766"/>
                </a:lnTo>
                <a:lnTo>
                  <a:pt x="2653" y="1758"/>
                </a:lnTo>
                <a:lnTo>
                  <a:pt x="2660" y="1750"/>
                </a:lnTo>
                <a:lnTo>
                  <a:pt x="2667" y="1743"/>
                </a:lnTo>
                <a:lnTo>
                  <a:pt x="2674" y="1737"/>
                </a:lnTo>
                <a:lnTo>
                  <a:pt x="2683" y="1732"/>
                </a:lnTo>
                <a:lnTo>
                  <a:pt x="2693" y="1728"/>
                </a:lnTo>
                <a:lnTo>
                  <a:pt x="2703" y="1725"/>
                </a:lnTo>
                <a:lnTo>
                  <a:pt x="2704" y="1716"/>
                </a:lnTo>
                <a:lnTo>
                  <a:pt x="2706" y="1707"/>
                </a:lnTo>
                <a:lnTo>
                  <a:pt x="2711" y="1699"/>
                </a:lnTo>
                <a:lnTo>
                  <a:pt x="2715" y="1691"/>
                </a:lnTo>
                <a:lnTo>
                  <a:pt x="2726" y="1677"/>
                </a:lnTo>
                <a:lnTo>
                  <a:pt x="2737" y="1663"/>
                </a:lnTo>
                <a:lnTo>
                  <a:pt x="2733" y="1658"/>
                </a:lnTo>
                <a:lnTo>
                  <a:pt x="2730" y="1651"/>
                </a:lnTo>
                <a:lnTo>
                  <a:pt x="2729" y="1645"/>
                </a:lnTo>
                <a:lnTo>
                  <a:pt x="2729" y="1638"/>
                </a:lnTo>
                <a:lnTo>
                  <a:pt x="2728" y="1631"/>
                </a:lnTo>
                <a:lnTo>
                  <a:pt x="2726" y="1625"/>
                </a:lnTo>
                <a:lnTo>
                  <a:pt x="2725" y="1622"/>
                </a:lnTo>
                <a:lnTo>
                  <a:pt x="2723" y="1619"/>
                </a:lnTo>
                <a:lnTo>
                  <a:pt x="2719" y="1616"/>
                </a:lnTo>
                <a:lnTo>
                  <a:pt x="2716" y="1614"/>
                </a:lnTo>
                <a:lnTo>
                  <a:pt x="2728" y="1602"/>
                </a:lnTo>
                <a:lnTo>
                  <a:pt x="2739" y="1588"/>
                </a:lnTo>
                <a:lnTo>
                  <a:pt x="2750" y="1573"/>
                </a:lnTo>
                <a:lnTo>
                  <a:pt x="2760" y="1558"/>
                </a:lnTo>
                <a:lnTo>
                  <a:pt x="2780" y="1521"/>
                </a:lnTo>
                <a:lnTo>
                  <a:pt x="2803" y="1478"/>
                </a:lnTo>
                <a:lnTo>
                  <a:pt x="2798" y="1475"/>
                </a:lnTo>
                <a:lnTo>
                  <a:pt x="2796" y="1471"/>
                </a:lnTo>
                <a:lnTo>
                  <a:pt x="2795" y="1467"/>
                </a:lnTo>
                <a:lnTo>
                  <a:pt x="2794" y="1462"/>
                </a:lnTo>
                <a:lnTo>
                  <a:pt x="2795" y="1451"/>
                </a:lnTo>
                <a:lnTo>
                  <a:pt x="2796" y="1441"/>
                </a:lnTo>
                <a:lnTo>
                  <a:pt x="2790" y="1428"/>
                </a:lnTo>
                <a:lnTo>
                  <a:pt x="2790" y="1426"/>
                </a:lnTo>
                <a:lnTo>
                  <a:pt x="2792" y="1423"/>
                </a:lnTo>
                <a:lnTo>
                  <a:pt x="2794" y="1420"/>
                </a:lnTo>
                <a:lnTo>
                  <a:pt x="2797" y="1417"/>
                </a:lnTo>
                <a:lnTo>
                  <a:pt x="2801" y="1414"/>
                </a:lnTo>
                <a:lnTo>
                  <a:pt x="2804" y="1412"/>
                </a:lnTo>
                <a:lnTo>
                  <a:pt x="2807" y="1411"/>
                </a:lnTo>
                <a:lnTo>
                  <a:pt x="2809" y="1410"/>
                </a:lnTo>
                <a:lnTo>
                  <a:pt x="2809" y="1386"/>
                </a:lnTo>
                <a:lnTo>
                  <a:pt x="2801" y="1389"/>
                </a:lnTo>
                <a:lnTo>
                  <a:pt x="2793" y="1391"/>
                </a:lnTo>
                <a:lnTo>
                  <a:pt x="2785" y="1393"/>
                </a:lnTo>
                <a:lnTo>
                  <a:pt x="2778" y="1394"/>
                </a:lnTo>
                <a:lnTo>
                  <a:pt x="2763" y="1395"/>
                </a:lnTo>
                <a:lnTo>
                  <a:pt x="2750" y="1394"/>
                </a:lnTo>
                <a:lnTo>
                  <a:pt x="2738" y="1392"/>
                </a:lnTo>
                <a:lnTo>
                  <a:pt x="2725" y="1389"/>
                </a:lnTo>
                <a:lnTo>
                  <a:pt x="2711" y="1384"/>
                </a:lnTo>
                <a:lnTo>
                  <a:pt x="2696" y="1380"/>
                </a:lnTo>
                <a:lnTo>
                  <a:pt x="2705" y="1375"/>
                </a:lnTo>
                <a:lnTo>
                  <a:pt x="2713" y="1369"/>
                </a:lnTo>
                <a:lnTo>
                  <a:pt x="2719" y="1363"/>
                </a:lnTo>
                <a:lnTo>
                  <a:pt x="2726" y="1356"/>
                </a:lnTo>
                <a:lnTo>
                  <a:pt x="2737" y="1342"/>
                </a:lnTo>
                <a:lnTo>
                  <a:pt x="2750" y="1324"/>
                </a:lnTo>
                <a:lnTo>
                  <a:pt x="2730" y="1316"/>
                </a:lnTo>
                <a:lnTo>
                  <a:pt x="2712" y="1310"/>
                </a:lnTo>
                <a:lnTo>
                  <a:pt x="2695" y="1305"/>
                </a:lnTo>
                <a:lnTo>
                  <a:pt x="2679" y="1300"/>
                </a:lnTo>
                <a:lnTo>
                  <a:pt x="2662" y="1294"/>
                </a:lnTo>
                <a:lnTo>
                  <a:pt x="2647" y="1287"/>
                </a:lnTo>
                <a:lnTo>
                  <a:pt x="2639" y="1282"/>
                </a:lnTo>
                <a:lnTo>
                  <a:pt x="2632" y="1277"/>
                </a:lnTo>
                <a:lnTo>
                  <a:pt x="2624" y="1270"/>
                </a:lnTo>
                <a:lnTo>
                  <a:pt x="2617" y="1262"/>
                </a:lnTo>
                <a:lnTo>
                  <a:pt x="2626" y="1268"/>
                </a:lnTo>
                <a:lnTo>
                  <a:pt x="2640" y="1273"/>
                </a:lnTo>
                <a:lnTo>
                  <a:pt x="2657" y="1278"/>
                </a:lnTo>
                <a:lnTo>
                  <a:pt x="2675" y="1283"/>
                </a:lnTo>
                <a:lnTo>
                  <a:pt x="2715" y="1293"/>
                </a:lnTo>
                <a:lnTo>
                  <a:pt x="2750" y="1299"/>
                </a:lnTo>
                <a:lnTo>
                  <a:pt x="2749" y="1293"/>
                </a:lnTo>
                <a:lnTo>
                  <a:pt x="2746" y="1288"/>
                </a:lnTo>
                <a:lnTo>
                  <a:pt x="2742" y="1283"/>
                </a:lnTo>
                <a:lnTo>
                  <a:pt x="2737" y="1279"/>
                </a:lnTo>
                <a:lnTo>
                  <a:pt x="2725" y="1272"/>
                </a:lnTo>
                <a:lnTo>
                  <a:pt x="2709" y="1266"/>
                </a:lnTo>
                <a:lnTo>
                  <a:pt x="2695" y="1259"/>
                </a:lnTo>
                <a:lnTo>
                  <a:pt x="2682" y="1252"/>
                </a:lnTo>
                <a:lnTo>
                  <a:pt x="2678" y="1248"/>
                </a:lnTo>
                <a:lnTo>
                  <a:pt x="2673" y="1244"/>
                </a:lnTo>
                <a:lnTo>
                  <a:pt x="2671" y="1238"/>
                </a:lnTo>
                <a:lnTo>
                  <a:pt x="2670" y="1232"/>
                </a:lnTo>
                <a:lnTo>
                  <a:pt x="2669" y="1227"/>
                </a:lnTo>
                <a:lnTo>
                  <a:pt x="2668" y="1224"/>
                </a:lnTo>
                <a:lnTo>
                  <a:pt x="2666" y="1220"/>
                </a:lnTo>
                <a:lnTo>
                  <a:pt x="2662" y="1217"/>
                </a:lnTo>
                <a:lnTo>
                  <a:pt x="2656" y="1212"/>
                </a:lnTo>
                <a:lnTo>
                  <a:pt x="2650" y="1208"/>
                </a:lnTo>
                <a:lnTo>
                  <a:pt x="2626" y="1186"/>
                </a:lnTo>
                <a:lnTo>
                  <a:pt x="2581" y="1145"/>
                </a:lnTo>
                <a:lnTo>
                  <a:pt x="2557" y="1124"/>
                </a:lnTo>
                <a:lnTo>
                  <a:pt x="2537" y="1105"/>
                </a:lnTo>
                <a:lnTo>
                  <a:pt x="2523" y="1090"/>
                </a:lnTo>
                <a:lnTo>
                  <a:pt x="2517" y="1084"/>
                </a:lnTo>
                <a:lnTo>
                  <a:pt x="2517" y="1078"/>
                </a:lnTo>
                <a:lnTo>
                  <a:pt x="2520" y="1074"/>
                </a:lnTo>
                <a:lnTo>
                  <a:pt x="2522" y="1070"/>
                </a:lnTo>
                <a:lnTo>
                  <a:pt x="2525" y="1068"/>
                </a:lnTo>
                <a:lnTo>
                  <a:pt x="2528" y="1065"/>
                </a:lnTo>
                <a:lnTo>
                  <a:pt x="2532" y="1061"/>
                </a:lnTo>
                <a:lnTo>
                  <a:pt x="2534" y="1055"/>
                </a:lnTo>
                <a:lnTo>
                  <a:pt x="2537" y="1047"/>
                </a:lnTo>
                <a:lnTo>
                  <a:pt x="2535" y="1046"/>
                </a:lnTo>
                <a:lnTo>
                  <a:pt x="2530" y="1043"/>
                </a:lnTo>
                <a:lnTo>
                  <a:pt x="2528" y="1042"/>
                </a:lnTo>
                <a:lnTo>
                  <a:pt x="2526" y="1039"/>
                </a:lnTo>
                <a:lnTo>
                  <a:pt x="2524" y="1036"/>
                </a:lnTo>
                <a:lnTo>
                  <a:pt x="2524" y="1034"/>
                </a:lnTo>
                <a:lnTo>
                  <a:pt x="2557" y="1034"/>
                </a:lnTo>
                <a:lnTo>
                  <a:pt x="2558" y="1028"/>
                </a:lnTo>
                <a:lnTo>
                  <a:pt x="2559" y="1022"/>
                </a:lnTo>
                <a:lnTo>
                  <a:pt x="2561" y="1016"/>
                </a:lnTo>
                <a:lnTo>
                  <a:pt x="2565" y="1011"/>
                </a:lnTo>
                <a:lnTo>
                  <a:pt x="2569" y="1006"/>
                </a:lnTo>
                <a:lnTo>
                  <a:pt x="2573" y="1002"/>
                </a:lnTo>
                <a:lnTo>
                  <a:pt x="2578" y="997"/>
                </a:lnTo>
                <a:lnTo>
                  <a:pt x="2583" y="993"/>
                </a:lnTo>
                <a:lnTo>
                  <a:pt x="2607" y="977"/>
                </a:lnTo>
                <a:lnTo>
                  <a:pt x="2630" y="960"/>
                </a:lnTo>
                <a:lnTo>
                  <a:pt x="2617" y="958"/>
                </a:lnTo>
                <a:lnTo>
                  <a:pt x="2603" y="954"/>
                </a:lnTo>
                <a:lnTo>
                  <a:pt x="2590" y="949"/>
                </a:lnTo>
                <a:lnTo>
                  <a:pt x="2577" y="944"/>
                </a:lnTo>
                <a:lnTo>
                  <a:pt x="2563" y="938"/>
                </a:lnTo>
                <a:lnTo>
                  <a:pt x="2552" y="932"/>
                </a:lnTo>
                <a:lnTo>
                  <a:pt x="2544" y="924"/>
                </a:lnTo>
                <a:lnTo>
                  <a:pt x="2537" y="917"/>
                </a:lnTo>
                <a:lnTo>
                  <a:pt x="2498" y="917"/>
                </a:lnTo>
                <a:lnTo>
                  <a:pt x="2498" y="926"/>
                </a:lnTo>
                <a:lnTo>
                  <a:pt x="2498" y="938"/>
                </a:lnTo>
                <a:lnTo>
                  <a:pt x="2498" y="950"/>
                </a:lnTo>
                <a:lnTo>
                  <a:pt x="2498" y="967"/>
                </a:lnTo>
                <a:lnTo>
                  <a:pt x="2457" y="967"/>
                </a:lnTo>
                <a:lnTo>
                  <a:pt x="2453" y="962"/>
                </a:lnTo>
                <a:lnTo>
                  <a:pt x="2449" y="956"/>
                </a:lnTo>
                <a:lnTo>
                  <a:pt x="2447" y="949"/>
                </a:lnTo>
                <a:lnTo>
                  <a:pt x="2444" y="942"/>
                </a:lnTo>
                <a:lnTo>
                  <a:pt x="2442" y="936"/>
                </a:lnTo>
                <a:lnTo>
                  <a:pt x="2438" y="928"/>
                </a:lnTo>
                <a:lnTo>
                  <a:pt x="2435" y="922"/>
                </a:lnTo>
                <a:lnTo>
                  <a:pt x="2431" y="917"/>
                </a:lnTo>
                <a:lnTo>
                  <a:pt x="2426" y="914"/>
                </a:lnTo>
                <a:lnTo>
                  <a:pt x="2421" y="911"/>
                </a:lnTo>
                <a:lnTo>
                  <a:pt x="2413" y="909"/>
                </a:lnTo>
                <a:lnTo>
                  <a:pt x="2404" y="907"/>
                </a:lnTo>
                <a:lnTo>
                  <a:pt x="2387" y="903"/>
                </a:lnTo>
                <a:lnTo>
                  <a:pt x="2367" y="899"/>
                </a:lnTo>
                <a:lnTo>
                  <a:pt x="2357" y="897"/>
                </a:lnTo>
                <a:lnTo>
                  <a:pt x="2348" y="894"/>
                </a:lnTo>
                <a:lnTo>
                  <a:pt x="2339" y="890"/>
                </a:lnTo>
                <a:lnTo>
                  <a:pt x="2333" y="887"/>
                </a:lnTo>
                <a:lnTo>
                  <a:pt x="2326" y="882"/>
                </a:lnTo>
                <a:lnTo>
                  <a:pt x="2322" y="876"/>
                </a:lnTo>
                <a:lnTo>
                  <a:pt x="2320" y="872"/>
                </a:lnTo>
                <a:lnTo>
                  <a:pt x="2319" y="869"/>
                </a:lnTo>
                <a:lnTo>
                  <a:pt x="2319" y="866"/>
                </a:lnTo>
                <a:lnTo>
                  <a:pt x="2317" y="862"/>
                </a:lnTo>
                <a:lnTo>
                  <a:pt x="2319" y="858"/>
                </a:lnTo>
                <a:lnTo>
                  <a:pt x="2319" y="855"/>
                </a:lnTo>
                <a:lnTo>
                  <a:pt x="2321" y="853"/>
                </a:lnTo>
                <a:lnTo>
                  <a:pt x="2322" y="850"/>
                </a:lnTo>
                <a:lnTo>
                  <a:pt x="2327" y="846"/>
                </a:lnTo>
                <a:lnTo>
                  <a:pt x="2334" y="843"/>
                </a:lnTo>
                <a:lnTo>
                  <a:pt x="2341" y="840"/>
                </a:lnTo>
                <a:lnTo>
                  <a:pt x="2348" y="839"/>
                </a:lnTo>
                <a:lnTo>
                  <a:pt x="2357" y="838"/>
                </a:lnTo>
                <a:lnTo>
                  <a:pt x="2365" y="837"/>
                </a:lnTo>
                <a:lnTo>
                  <a:pt x="2368" y="836"/>
                </a:lnTo>
                <a:lnTo>
                  <a:pt x="2372" y="833"/>
                </a:lnTo>
                <a:lnTo>
                  <a:pt x="2378" y="828"/>
                </a:lnTo>
                <a:lnTo>
                  <a:pt x="2383" y="822"/>
                </a:lnTo>
                <a:lnTo>
                  <a:pt x="2393" y="811"/>
                </a:lnTo>
                <a:lnTo>
                  <a:pt x="2398" y="806"/>
                </a:lnTo>
                <a:lnTo>
                  <a:pt x="2410" y="798"/>
                </a:lnTo>
                <a:lnTo>
                  <a:pt x="2423" y="789"/>
                </a:lnTo>
                <a:lnTo>
                  <a:pt x="2428" y="783"/>
                </a:lnTo>
                <a:lnTo>
                  <a:pt x="2433" y="776"/>
                </a:lnTo>
                <a:lnTo>
                  <a:pt x="2435" y="773"/>
                </a:lnTo>
                <a:lnTo>
                  <a:pt x="2436" y="768"/>
                </a:lnTo>
                <a:lnTo>
                  <a:pt x="2437" y="763"/>
                </a:lnTo>
                <a:lnTo>
                  <a:pt x="2437" y="757"/>
                </a:lnTo>
                <a:lnTo>
                  <a:pt x="2438" y="758"/>
                </a:lnTo>
                <a:lnTo>
                  <a:pt x="2439" y="758"/>
                </a:lnTo>
                <a:lnTo>
                  <a:pt x="2442" y="757"/>
                </a:lnTo>
                <a:lnTo>
                  <a:pt x="2443" y="756"/>
                </a:lnTo>
                <a:lnTo>
                  <a:pt x="2445" y="752"/>
                </a:lnTo>
                <a:lnTo>
                  <a:pt x="2448" y="747"/>
                </a:lnTo>
                <a:lnTo>
                  <a:pt x="2451" y="742"/>
                </a:lnTo>
                <a:lnTo>
                  <a:pt x="2455" y="737"/>
                </a:lnTo>
                <a:lnTo>
                  <a:pt x="2457" y="735"/>
                </a:lnTo>
                <a:lnTo>
                  <a:pt x="2459" y="734"/>
                </a:lnTo>
                <a:lnTo>
                  <a:pt x="2461" y="733"/>
                </a:lnTo>
                <a:lnTo>
                  <a:pt x="2464" y="733"/>
                </a:lnTo>
                <a:lnTo>
                  <a:pt x="2471" y="733"/>
                </a:lnTo>
                <a:lnTo>
                  <a:pt x="2478" y="735"/>
                </a:lnTo>
                <a:lnTo>
                  <a:pt x="2484" y="737"/>
                </a:lnTo>
                <a:lnTo>
                  <a:pt x="2491" y="741"/>
                </a:lnTo>
                <a:lnTo>
                  <a:pt x="2503" y="751"/>
                </a:lnTo>
                <a:lnTo>
                  <a:pt x="2517" y="764"/>
                </a:lnTo>
                <a:lnTo>
                  <a:pt x="2511" y="769"/>
                </a:lnTo>
                <a:lnTo>
                  <a:pt x="2504" y="775"/>
                </a:lnTo>
                <a:lnTo>
                  <a:pt x="2496" y="780"/>
                </a:lnTo>
                <a:lnTo>
                  <a:pt x="2491" y="782"/>
                </a:lnTo>
                <a:lnTo>
                  <a:pt x="2493" y="789"/>
                </a:lnTo>
                <a:lnTo>
                  <a:pt x="2496" y="795"/>
                </a:lnTo>
                <a:lnTo>
                  <a:pt x="2501" y="800"/>
                </a:lnTo>
                <a:lnTo>
                  <a:pt x="2504" y="805"/>
                </a:lnTo>
                <a:lnTo>
                  <a:pt x="2510" y="809"/>
                </a:lnTo>
                <a:lnTo>
                  <a:pt x="2514" y="813"/>
                </a:lnTo>
                <a:lnTo>
                  <a:pt x="2518" y="816"/>
                </a:lnTo>
                <a:lnTo>
                  <a:pt x="2524" y="819"/>
                </a:lnTo>
                <a:lnTo>
                  <a:pt x="2524" y="837"/>
                </a:lnTo>
                <a:lnTo>
                  <a:pt x="2523" y="840"/>
                </a:lnTo>
                <a:lnTo>
                  <a:pt x="2523" y="842"/>
                </a:lnTo>
                <a:lnTo>
                  <a:pt x="2525" y="844"/>
                </a:lnTo>
                <a:lnTo>
                  <a:pt x="2527" y="847"/>
                </a:lnTo>
                <a:lnTo>
                  <a:pt x="2529" y="849"/>
                </a:lnTo>
                <a:lnTo>
                  <a:pt x="2532" y="851"/>
                </a:lnTo>
                <a:lnTo>
                  <a:pt x="2532" y="853"/>
                </a:lnTo>
                <a:lnTo>
                  <a:pt x="2530" y="856"/>
                </a:lnTo>
                <a:lnTo>
                  <a:pt x="2561" y="830"/>
                </a:lnTo>
                <a:lnTo>
                  <a:pt x="2585" y="810"/>
                </a:lnTo>
                <a:lnTo>
                  <a:pt x="2596" y="803"/>
                </a:lnTo>
                <a:lnTo>
                  <a:pt x="2605" y="797"/>
                </a:lnTo>
                <a:lnTo>
                  <a:pt x="2613" y="793"/>
                </a:lnTo>
                <a:lnTo>
                  <a:pt x="2621" y="790"/>
                </a:lnTo>
                <a:lnTo>
                  <a:pt x="2627" y="787"/>
                </a:lnTo>
                <a:lnTo>
                  <a:pt x="2633" y="786"/>
                </a:lnTo>
                <a:lnTo>
                  <a:pt x="2638" y="785"/>
                </a:lnTo>
                <a:lnTo>
                  <a:pt x="2645" y="785"/>
                </a:lnTo>
                <a:lnTo>
                  <a:pt x="2657" y="786"/>
                </a:lnTo>
                <a:lnTo>
                  <a:pt x="2670" y="788"/>
                </a:lnTo>
                <a:lnTo>
                  <a:pt x="2674" y="781"/>
                </a:lnTo>
                <a:lnTo>
                  <a:pt x="2679" y="774"/>
                </a:lnTo>
                <a:lnTo>
                  <a:pt x="2683" y="768"/>
                </a:lnTo>
                <a:lnTo>
                  <a:pt x="2689" y="763"/>
                </a:lnTo>
                <a:lnTo>
                  <a:pt x="2701" y="753"/>
                </a:lnTo>
                <a:lnTo>
                  <a:pt x="2713" y="745"/>
                </a:lnTo>
                <a:lnTo>
                  <a:pt x="2724" y="738"/>
                </a:lnTo>
                <a:lnTo>
                  <a:pt x="2735" y="730"/>
                </a:lnTo>
                <a:lnTo>
                  <a:pt x="2739" y="726"/>
                </a:lnTo>
                <a:lnTo>
                  <a:pt x="2743" y="721"/>
                </a:lnTo>
                <a:lnTo>
                  <a:pt x="2747" y="715"/>
                </a:lnTo>
                <a:lnTo>
                  <a:pt x="2750" y="708"/>
                </a:lnTo>
                <a:lnTo>
                  <a:pt x="2758" y="708"/>
                </a:lnTo>
                <a:lnTo>
                  <a:pt x="2765" y="706"/>
                </a:lnTo>
                <a:lnTo>
                  <a:pt x="2773" y="705"/>
                </a:lnTo>
                <a:lnTo>
                  <a:pt x="2780" y="704"/>
                </a:lnTo>
                <a:lnTo>
                  <a:pt x="2792" y="700"/>
                </a:lnTo>
                <a:lnTo>
                  <a:pt x="2803" y="694"/>
                </a:lnTo>
                <a:lnTo>
                  <a:pt x="2812" y="688"/>
                </a:lnTo>
                <a:lnTo>
                  <a:pt x="2820" y="681"/>
                </a:lnTo>
                <a:lnTo>
                  <a:pt x="2828" y="673"/>
                </a:lnTo>
                <a:lnTo>
                  <a:pt x="2836" y="665"/>
                </a:lnTo>
                <a:lnTo>
                  <a:pt x="2842" y="657"/>
                </a:lnTo>
                <a:lnTo>
                  <a:pt x="2850" y="649"/>
                </a:lnTo>
                <a:lnTo>
                  <a:pt x="2858" y="641"/>
                </a:lnTo>
                <a:lnTo>
                  <a:pt x="2866" y="635"/>
                </a:lnTo>
                <a:lnTo>
                  <a:pt x="2876" y="630"/>
                </a:lnTo>
                <a:lnTo>
                  <a:pt x="2887" y="625"/>
                </a:lnTo>
                <a:lnTo>
                  <a:pt x="2901" y="623"/>
                </a:lnTo>
                <a:lnTo>
                  <a:pt x="2916" y="622"/>
                </a:lnTo>
                <a:lnTo>
                  <a:pt x="2915" y="611"/>
                </a:lnTo>
                <a:lnTo>
                  <a:pt x="2914" y="602"/>
                </a:lnTo>
                <a:lnTo>
                  <a:pt x="2910" y="593"/>
                </a:lnTo>
                <a:lnTo>
                  <a:pt x="2906" y="586"/>
                </a:lnTo>
                <a:lnTo>
                  <a:pt x="2902" y="580"/>
                </a:lnTo>
                <a:lnTo>
                  <a:pt x="2897" y="574"/>
                </a:lnTo>
                <a:lnTo>
                  <a:pt x="2892" y="569"/>
                </a:lnTo>
                <a:lnTo>
                  <a:pt x="2886" y="564"/>
                </a:lnTo>
                <a:lnTo>
                  <a:pt x="2875" y="554"/>
                </a:lnTo>
                <a:lnTo>
                  <a:pt x="2865" y="543"/>
                </a:lnTo>
                <a:lnTo>
                  <a:pt x="2861" y="536"/>
                </a:lnTo>
                <a:lnTo>
                  <a:pt x="2859" y="529"/>
                </a:lnTo>
                <a:lnTo>
                  <a:pt x="2857" y="520"/>
                </a:lnTo>
                <a:lnTo>
                  <a:pt x="2855" y="511"/>
                </a:lnTo>
                <a:lnTo>
                  <a:pt x="2857" y="505"/>
                </a:lnTo>
                <a:lnTo>
                  <a:pt x="2860" y="499"/>
                </a:lnTo>
                <a:lnTo>
                  <a:pt x="2862" y="497"/>
                </a:lnTo>
                <a:lnTo>
                  <a:pt x="2864" y="495"/>
                </a:lnTo>
                <a:lnTo>
                  <a:pt x="2866" y="493"/>
                </a:lnTo>
                <a:lnTo>
                  <a:pt x="2870" y="493"/>
                </a:lnTo>
                <a:lnTo>
                  <a:pt x="2885" y="493"/>
                </a:lnTo>
                <a:lnTo>
                  <a:pt x="2903" y="495"/>
                </a:lnTo>
                <a:lnTo>
                  <a:pt x="2911" y="495"/>
                </a:lnTo>
                <a:lnTo>
                  <a:pt x="2919" y="495"/>
                </a:lnTo>
                <a:lnTo>
                  <a:pt x="2928" y="494"/>
                </a:lnTo>
                <a:lnTo>
                  <a:pt x="2936" y="493"/>
                </a:lnTo>
                <a:lnTo>
                  <a:pt x="2936" y="412"/>
                </a:lnTo>
                <a:lnTo>
                  <a:pt x="2930" y="407"/>
                </a:lnTo>
                <a:lnTo>
                  <a:pt x="2926" y="402"/>
                </a:lnTo>
                <a:lnTo>
                  <a:pt x="2921" y="396"/>
                </a:lnTo>
                <a:lnTo>
                  <a:pt x="2917" y="389"/>
                </a:lnTo>
                <a:lnTo>
                  <a:pt x="2914" y="382"/>
                </a:lnTo>
                <a:lnTo>
                  <a:pt x="2911" y="375"/>
                </a:lnTo>
                <a:lnTo>
                  <a:pt x="2909" y="365"/>
                </a:lnTo>
                <a:lnTo>
                  <a:pt x="2909" y="357"/>
                </a:lnTo>
                <a:lnTo>
                  <a:pt x="2909" y="348"/>
                </a:lnTo>
                <a:lnTo>
                  <a:pt x="2909" y="341"/>
                </a:lnTo>
                <a:lnTo>
                  <a:pt x="2909" y="332"/>
                </a:lnTo>
                <a:lnTo>
                  <a:pt x="2909" y="320"/>
                </a:lnTo>
                <a:lnTo>
                  <a:pt x="2904" y="316"/>
                </a:lnTo>
                <a:lnTo>
                  <a:pt x="2897" y="310"/>
                </a:lnTo>
                <a:lnTo>
                  <a:pt x="2893" y="307"/>
                </a:lnTo>
                <a:lnTo>
                  <a:pt x="2888" y="304"/>
                </a:lnTo>
                <a:lnTo>
                  <a:pt x="2883" y="302"/>
                </a:lnTo>
                <a:lnTo>
                  <a:pt x="2876" y="301"/>
                </a:lnTo>
                <a:lnTo>
                  <a:pt x="2866" y="302"/>
                </a:lnTo>
                <a:lnTo>
                  <a:pt x="2858" y="303"/>
                </a:lnTo>
                <a:lnTo>
                  <a:pt x="2849" y="305"/>
                </a:lnTo>
                <a:lnTo>
                  <a:pt x="2841" y="308"/>
                </a:lnTo>
                <a:lnTo>
                  <a:pt x="2827" y="314"/>
                </a:lnTo>
                <a:lnTo>
                  <a:pt x="2813" y="323"/>
                </a:lnTo>
                <a:lnTo>
                  <a:pt x="2798" y="331"/>
                </a:lnTo>
                <a:lnTo>
                  <a:pt x="2784" y="338"/>
                </a:lnTo>
                <a:lnTo>
                  <a:pt x="2776" y="341"/>
                </a:lnTo>
                <a:lnTo>
                  <a:pt x="2768" y="343"/>
                </a:lnTo>
                <a:lnTo>
                  <a:pt x="2759" y="344"/>
                </a:lnTo>
                <a:lnTo>
                  <a:pt x="2750" y="344"/>
                </a:lnTo>
                <a:lnTo>
                  <a:pt x="2735" y="343"/>
                </a:lnTo>
                <a:lnTo>
                  <a:pt x="2722" y="341"/>
                </a:lnTo>
                <a:lnTo>
                  <a:pt x="2708" y="336"/>
                </a:lnTo>
                <a:lnTo>
                  <a:pt x="2696" y="331"/>
                </a:lnTo>
                <a:lnTo>
                  <a:pt x="2684" y="324"/>
                </a:lnTo>
                <a:lnTo>
                  <a:pt x="2672" y="315"/>
                </a:lnTo>
                <a:lnTo>
                  <a:pt x="2661" y="307"/>
                </a:lnTo>
                <a:lnTo>
                  <a:pt x="2650" y="298"/>
                </a:lnTo>
                <a:lnTo>
                  <a:pt x="2627" y="280"/>
                </a:lnTo>
                <a:lnTo>
                  <a:pt x="2604" y="261"/>
                </a:lnTo>
                <a:lnTo>
                  <a:pt x="2592" y="253"/>
                </a:lnTo>
                <a:lnTo>
                  <a:pt x="2579" y="245"/>
                </a:lnTo>
                <a:lnTo>
                  <a:pt x="2565" y="239"/>
                </a:lnTo>
                <a:lnTo>
                  <a:pt x="2550" y="233"/>
                </a:lnTo>
                <a:lnTo>
                  <a:pt x="2525" y="227"/>
                </a:lnTo>
                <a:lnTo>
                  <a:pt x="2499" y="219"/>
                </a:lnTo>
                <a:lnTo>
                  <a:pt x="2487" y="215"/>
                </a:lnTo>
                <a:lnTo>
                  <a:pt x="2473" y="211"/>
                </a:lnTo>
                <a:lnTo>
                  <a:pt x="2461" y="205"/>
                </a:lnTo>
                <a:lnTo>
                  <a:pt x="2450" y="199"/>
                </a:lnTo>
                <a:lnTo>
                  <a:pt x="2438" y="193"/>
                </a:lnTo>
                <a:lnTo>
                  <a:pt x="2428" y="187"/>
                </a:lnTo>
                <a:lnTo>
                  <a:pt x="2418" y="179"/>
                </a:lnTo>
                <a:lnTo>
                  <a:pt x="2410" y="171"/>
                </a:lnTo>
                <a:lnTo>
                  <a:pt x="2401" y="162"/>
                </a:lnTo>
                <a:lnTo>
                  <a:pt x="2394" y="152"/>
                </a:lnTo>
                <a:lnTo>
                  <a:pt x="2389" y="141"/>
                </a:lnTo>
                <a:lnTo>
                  <a:pt x="2384" y="129"/>
                </a:lnTo>
                <a:lnTo>
                  <a:pt x="2370" y="128"/>
                </a:lnTo>
                <a:lnTo>
                  <a:pt x="2357" y="126"/>
                </a:lnTo>
                <a:lnTo>
                  <a:pt x="2346" y="122"/>
                </a:lnTo>
                <a:lnTo>
                  <a:pt x="2335" y="117"/>
                </a:lnTo>
                <a:lnTo>
                  <a:pt x="2325" y="111"/>
                </a:lnTo>
                <a:lnTo>
                  <a:pt x="2316" y="105"/>
                </a:lnTo>
                <a:lnTo>
                  <a:pt x="2308" y="98"/>
                </a:lnTo>
                <a:lnTo>
                  <a:pt x="2300" y="89"/>
                </a:lnTo>
                <a:lnTo>
                  <a:pt x="2283" y="74"/>
                </a:lnTo>
                <a:lnTo>
                  <a:pt x="2267" y="59"/>
                </a:lnTo>
                <a:lnTo>
                  <a:pt x="2257" y="52"/>
                </a:lnTo>
                <a:lnTo>
                  <a:pt x="2247" y="46"/>
                </a:lnTo>
                <a:lnTo>
                  <a:pt x="2236" y="41"/>
                </a:lnTo>
                <a:lnTo>
                  <a:pt x="2225" y="36"/>
                </a:lnTo>
                <a:lnTo>
                  <a:pt x="2190" y="25"/>
                </a:lnTo>
                <a:lnTo>
                  <a:pt x="2160" y="18"/>
                </a:lnTo>
                <a:lnTo>
                  <a:pt x="2131" y="10"/>
                </a:lnTo>
                <a:lnTo>
                  <a:pt x="2092" y="0"/>
                </a:lnTo>
                <a:lnTo>
                  <a:pt x="1973" y="18"/>
                </a:lnTo>
                <a:lnTo>
                  <a:pt x="1973" y="27"/>
                </a:lnTo>
                <a:lnTo>
                  <a:pt x="1973" y="36"/>
                </a:lnTo>
                <a:lnTo>
                  <a:pt x="1973" y="42"/>
                </a:lnTo>
                <a:lnTo>
                  <a:pt x="1975" y="46"/>
                </a:lnTo>
                <a:lnTo>
                  <a:pt x="1977" y="50"/>
                </a:lnTo>
                <a:lnTo>
                  <a:pt x="1980" y="53"/>
                </a:lnTo>
                <a:lnTo>
                  <a:pt x="1989" y="58"/>
                </a:lnTo>
                <a:lnTo>
                  <a:pt x="1999" y="62"/>
                </a:lnTo>
                <a:lnTo>
                  <a:pt x="2009" y="66"/>
                </a:lnTo>
                <a:lnTo>
                  <a:pt x="2018" y="72"/>
                </a:lnTo>
                <a:lnTo>
                  <a:pt x="2021" y="75"/>
                </a:lnTo>
                <a:lnTo>
                  <a:pt x="2023" y="80"/>
                </a:lnTo>
                <a:lnTo>
                  <a:pt x="2025" y="85"/>
                </a:lnTo>
                <a:lnTo>
                  <a:pt x="2025" y="91"/>
                </a:lnTo>
                <a:lnTo>
                  <a:pt x="2024" y="101"/>
                </a:lnTo>
                <a:lnTo>
                  <a:pt x="2022" y="108"/>
                </a:lnTo>
                <a:lnTo>
                  <a:pt x="2019" y="114"/>
                </a:lnTo>
                <a:lnTo>
                  <a:pt x="2016" y="120"/>
                </a:lnTo>
                <a:lnTo>
                  <a:pt x="2012" y="125"/>
                </a:lnTo>
                <a:lnTo>
                  <a:pt x="2009" y="131"/>
                </a:lnTo>
                <a:lnTo>
                  <a:pt x="2007" y="138"/>
                </a:lnTo>
                <a:lnTo>
                  <a:pt x="2006" y="147"/>
                </a:lnTo>
                <a:lnTo>
                  <a:pt x="2007" y="155"/>
                </a:lnTo>
                <a:lnTo>
                  <a:pt x="2009" y="161"/>
                </a:lnTo>
                <a:lnTo>
                  <a:pt x="2012" y="168"/>
                </a:lnTo>
                <a:lnTo>
                  <a:pt x="2018" y="174"/>
                </a:lnTo>
                <a:lnTo>
                  <a:pt x="2022" y="179"/>
                </a:lnTo>
                <a:lnTo>
                  <a:pt x="2028" y="184"/>
                </a:lnTo>
                <a:lnTo>
                  <a:pt x="2033" y="187"/>
                </a:lnTo>
                <a:lnTo>
                  <a:pt x="2039" y="190"/>
                </a:lnTo>
                <a:lnTo>
                  <a:pt x="2033" y="197"/>
                </a:lnTo>
                <a:lnTo>
                  <a:pt x="2025" y="204"/>
                </a:lnTo>
                <a:lnTo>
                  <a:pt x="2017" y="211"/>
                </a:lnTo>
                <a:lnTo>
                  <a:pt x="2008" y="216"/>
                </a:lnTo>
                <a:lnTo>
                  <a:pt x="1999" y="221"/>
                </a:lnTo>
                <a:lnTo>
                  <a:pt x="1989" y="224"/>
                </a:lnTo>
                <a:lnTo>
                  <a:pt x="1980" y="227"/>
                </a:lnTo>
                <a:lnTo>
                  <a:pt x="1973" y="227"/>
                </a:lnTo>
                <a:lnTo>
                  <a:pt x="1962" y="227"/>
                </a:lnTo>
                <a:lnTo>
                  <a:pt x="1952" y="227"/>
                </a:lnTo>
                <a:lnTo>
                  <a:pt x="1940" y="227"/>
                </a:lnTo>
                <a:lnTo>
                  <a:pt x="1925" y="227"/>
                </a:lnTo>
                <a:lnTo>
                  <a:pt x="1919" y="258"/>
                </a:lnTo>
                <a:lnTo>
                  <a:pt x="1924" y="278"/>
                </a:lnTo>
                <a:lnTo>
                  <a:pt x="1930" y="296"/>
                </a:lnTo>
                <a:lnTo>
                  <a:pt x="1933" y="304"/>
                </a:lnTo>
                <a:lnTo>
                  <a:pt x="1938" y="311"/>
                </a:lnTo>
                <a:lnTo>
                  <a:pt x="1942" y="319"/>
                </a:lnTo>
                <a:lnTo>
                  <a:pt x="1947" y="326"/>
                </a:lnTo>
                <a:lnTo>
                  <a:pt x="1953" y="331"/>
                </a:lnTo>
                <a:lnTo>
                  <a:pt x="1961" y="336"/>
                </a:lnTo>
                <a:lnTo>
                  <a:pt x="1968" y="340"/>
                </a:lnTo>
                <a:lnTo>
                  <a:pt x="1977" y="344"/>
                </a:lnTo>
                <a:lnTo>
                  <a:pt x="1987" y="347"/>
                </a:lnTo>
                <a:lnTo>
                  <a:pt x="1999" y="349"/>
                </a:lnTo>
                <a:lnTo>
                  <a:pt x="2011" y="350"/>
                </a:lnTo>
                <a:lnTo>
                  <a:pt x="2025" y="350"/>
                </a:lnTo>
                <a:lnTo>
                  <a:pt x="2036" y="350"/>
                </a:lnTo>
                <a:lnTo>
                  <a:pt x="2043" y="349"/>
                </a:lnTo>
                <a:lnTo>
                  <a:pt x="2048" y="347"/>
                </a:lnTo>
                <a:lnTo>
                  <a:pt x="2053" y="344"/>
                </a:lnTo>
                <a:lnTo>
                  <a:pt x="2057" y="342"/>
                </a:lnTo>
                <a:lnTo>
                  <a:pt x="2064" y="340"/>
                </a:lnTo>
                <a:lnTo>
                  <a:pt x="2073" y="339"/>
                </a:lnTo>
                <a:lnTo>
                  <a:pt x="2086" y="338"/>
                </a:lnTo>
                <a:lnTo>
                  <a:pt x="2092" y="339"/>
                </a:lnTo>
                <a:lnTo>
                  <a:pt x="2098" y="340"/>
                </a:lnTo>
                <a:lnTo>
                  <a:pt x="2103" y="341"/>
                </a:lnTo>
                <a:lnTo>
                  <a:pt x="2109" y="343"/>
                </a:lnTo>
                <a:lnTo>
                  <a:pt x="2122" y="349"/>
                </a:lnTo>
                <a:lnTo>
                  <a:pt x="2138" y="357"/>
                </a:lnTo>
                <a:lnTo>
                  <a:pt x="2140" y="361"/>
                </a:lnTo>
                <a:lnTo>
                  <a:pt x="2142" y="366"/>
                </a:lnTo>
                <a:lnTo>
                  <a:pt x="2146" y="370"/>
                </a:lnTo>
                <a:lnTo>
                  <a:pt x="2151" y="375"/>
                </a:lnTo>
                <a:lnTo>
                  <a:pt x="2157" y="379"/>
                </a:lnTo>
                <a:lnTo>
                  <a:pt x="2164" y="382"/>
                </a:lnTo>
                <a:lnTo>
                  <a:pt x="2170" y="385"/>
                </a:lnTo>
                <a:lnTo>
                  <a:pt x="2178" y="388"/>
                </a:lnTo>
                <a:lnTo>
                  <a:pt x="2175" y="393"/>
                </a:lnTo>
                <a:lnTo>
                  <a:pt x="2169" y="399"/>
                </a:lnTo>
                <a:lnTo>
                  <a:pt x="2160" y="405"/>
                </a:lnTo>
                <a:lnTo>
                  <a:pt x="2152" y="410"/>
                </a:lnTo>
                <a:lnTo>
                  <a:pt x="2141" y="416"/>
                </a:lnTo>
                <a:lnTo>
                  <a:pt x="2130" y="420"/>
                </a:lnTo>
                <a:lnTo>
                  <a:pt x="2118" y="423"/>
                </a:lnTo>
                <a:lnTo>
                  <a:pt x="2106" y="424"/>
                </a:lnTo>
                <a:lnTo>
                  <a:pt x="2098" y="426"/>
                </a:lnTo>
                <a:lnTo>
                  <a:pt x="2084" y="434"/>
                </a:lnTo>
                <a:lnTo>
                  <a:pt x="2064" y="443"/>
                </a:lnTo>
                <a:lnTo>
                  <a:pt x="2041" y="455"/>
                </a:lnTo>
                <a:lnTo>
                  <a:pt x="2019" y="467"/>
                </a:lnTo>
                <a:lnTo>
                  <a:pt x="1998" y="479"/>
                </a:lnTo>
                <a:lnTo>
                  <a:pt x="1989" y="485"/>
                </a:lnTo>
                <a:lnTo>
                  <a:pt x="1981" y="490"/>
                </a:lnTo>
                <a:lnTo>
                  <a:pt x="1976" y="495"/>
                </a:lnTo>
                <a:lnTo>
                  <a:pt x="1973" y="499"/>
                </a:lnTo>
                <a:lnTo>
                  <a:pt x="1860" y="499"/>
                </a:lnTo>
                <a:lnTo>
                  <a:pt x="1860" y="506"/>
                </a:lnTo>
                <a:lnTo>
                  <a:pt x="1861" y="513"/>
                </a:lnTo>
                <a:lnTo>
                  <a:pt x="1863" y="520"/>
                </a:lnTo>
                <a:lnTo>
                  <a:pt x="1864" y="525"/>
                </a:lnTo>
                <a:lnTo>
                  <a:pt x="1869" y="536"/>
                </a:lnTo>
                <a:lnTo>
                  <a:pt x="1876" y="546"/>
                </a:lnTo>
                <a:lnTo>
                  <a:pt x="1882" y="554"/>
                </a:lnTo>
                <a:lnTo>
                  <a:pt x="1887" y="562"/>
                </a:lnTo>
                <a:lnTo>
                  <a:pt x="1889" y="566"/>
                </a:lnTo>
                <a:lnTo>
                  <a:pt x="1891" y="570"/>
                </a:lnTo>
                <a:lnTo>
                  <a:pt x="1893" y="574"/>
                </a:lnTo>
                <a:lnTo>
                  <a:pt x="1893" y="578"/>
                </a:lnTo>
                <a:lnTo>
                  <a:pt x="1893" y="583"/>
                </a:lnTo>
                <a:lnTo>
                  <a:pt x="1890" y="588"/>
                </a:lnTo>
                <a:lnTo>
                  <a:pt x="1888" y="594"/>
                </a:lnTo>
                <a:lnTo>
                  <a:pt x="1885" y="601"/>
                </a:lnTo>
                <a:lnTo>
                  <a:pt x="1877" y="613"/>
                </a:lnTo>
                <a:lnTo>
                  <a:pt x="1867" y="625"/>
                </a:lnTo>
                <a:lnTo>
                  <a:pt x="1856" y="637"/>
                </a:lnTo>
                <a:lnTo>
                  <a:pt x="1845" y="647"/>
                </a:lnTo>
                <a:lnTo>
                  <a:pt x="1834" y="655"/>
                </a:lnTo>
                <a:lnTo>
                  <a:pt x="1827" y="659"/>
                </a:lnTo>
                <a:lnTo>
                  <a:pt x="1727" y="659"/>
                </a:lnTo>
                <a:lnTo>
                  <a:pt x="1699" y="674"/>
                </a:lnTo>
                <a:lnTo>
                  <a:pt x="1664" y="694"/>
                </a:lnTo>
                <a:lnTo>
                  <a:pt x="1647" y="704"/>
                </a:lnTo>
                <a:lnTo>
                  <a:pt x="1630" y="713"/>
                </a:lnTo>
                <a:lnTo>
                  <a:pt x="1624" y="716"/>
                </a:lnTo>
                <a:lnTo>
                  <a:pt x="1617" y="718"/>
                </a:lnTo>
                <a:lnTo>
                  <a:pt x="1611" y="720"/>
                </a:lnTo>
                <a:lnTo>
                  <a:pt x="1607" y="721"/>
                </a:lnTo>
                <a:lnTo>
                  <a:pt x="1598" y="720"/>
                </a:lnTo>
                <a:lnTo>
                  <a:pt x="1587" y="719"/>
                </a:lnTo>
                <a:lnTo>
                  <a:pt x="1574" y="717"/>
                </a:lnTo>
                <a:lnTo>
                  <a:pt x="1560" y="714"/>
                </a:lnTo>
                <a:lnTo>
                  <a:pt x="1527" y="705"/>
                </a:lnTo>
                <a:lnTo>
                  <a:pt x="1493" y="696"/>
                </a:lnTo>
                <a:lnTo>
                  <a:pt x="1460" y="686"/>
                </a:lnTo>
                <a:lnTo>
                  <a:pt x="1430" y="676"/>
                </a:lnTo>
                <a:lnTo>
                  <a:pt x="1418" y="671"/>
                </a:lnTo>
                <a:lnTo>
                  <a:pt x="1407" y="667"/>
                </a:lnTo>
                <a:lnTo>
                  <a:pt x="1400" y="663"/>
                </a:lnTo>
                <a:lnTo>
                  <a:pt x="1394" y="659"/>
                </a:lnTo>
                <a:lnTo>
                  <a:pt x="1228" y="659"/>
                </a:lnTo>
                <a:lnTo>
                  <a:pt x="1169" y="646"/>
                </a:lnTo>
                <a:lnTo>
                  <a:pt x="1160" y="646"/>
                </a:lnTo>
                <a:lnTo>
                  <a:pt x="1151" y="646"/>
                </a:lnTo>
                <a:lnTo>
                  <a:pt x="1143" y="644"/>
                </a:lnTo>
                <a:lnTo>
                  <a:pt x="1133" y="641"/>
                </a:lnTo>
                <a:lnTo>
                  <a:pt x="1123" y="638"/>
                </a:lnTo>
                <a:lnTo>
                  <a:pt x="1112" y="633"/>
                </a:lnTo>
                <a:lnTo>
                  <a:pt x="1102" y="628"/>
                </a:lnTo>
                <a:lnTo>
                  <a:pt x="1092" y="622"/>
                </a:lnTo>
                <a:lnTo>
                  <a:pt x="1082" y="615"/>
                </a:lnTo>
                <a:lnTo>
                  <a:pt x="1073" y="608"/>
                </a:lnTo>
                <a:lnTo>
                  <a:pt x="1065" y="601"/>
                </a:lnTo>
                <a:lnTo>
                  <a:pt x="1056" y="592"/>
                </a:lnTo>
                <a:lnTo>
                  <a:pt x="1049" y="584"/>
                </a:lnTo>
                <a:lnTo>
                  <a:pt x="1044" y="576"/>
                </a:lnTo>
                <a:lnTo>
                  <a:pt x="1038" y="568"/>
                </a:lnTo>
                <a:lnTo>
                  <a:pt x="1036" y="560"/>
                </a:lnTo>
                <a:lnTo>
                  <a:pt x="1022" y="560"/>
                </a:lnTo>
                <a:lnTo>
                  <a:pt x="1008" y="558"/>
                </a:lnTo>
                <a:lnTo>
                  <a:pt x="994" y="555"/>
                </a:lnTo>
                <a:lnTo>
                  <a:pt x="980" y="552"/>
                </a:lnTo>
                <a:lnTo>
                  <a:pt x="953" y="543"/>
                </a:lnTo>
                <a:lnTo>
                  <a:pt x="923" y="532"/>
                </a:lnTo>
                <a:lnTo>
                  <a:pt x="893" y="522"/>
                </a:lnTo>
                <a:lnTo>
                  <a:pt x="863" y="513"/>
                </a:lnTo>
                <a:lnTo>
                  <a:pt x="846" y="510"/>
                </a:lnTo>
                <a:lnTo>
                  <a:pt x="831" y="507"/>
                </a:lnTo>
                <a:lnTo>
                  <a:pt x="813" y="505"/>
                </a:lnTo>
                <a:lnTo>
                  <a:pt x="797" y="505"/>
                </a:lnTo>
                <a:lnTo>
                  <a:pt x="786" y="504"/>
                </a:lnTo>
                <a:lnTo>
                  <a:pt x="770" y="501"/>
                </a:lnTo>
                <a:lnTo>
                  <a:pt x="763" y="499"/>
                </a:lnTo>
                <a:lnTo>
                  <a:pt x="756" y="497"/>
                </a:lnTo>
                <a:lnTo>
                  <a:pt x="752" y="495"/>
                </a:lnTo>
                <a:lnTo>
                  <a:pt x="750" y="493"/>
                </a:lnTo>
                <a:lnTo>
                  <a:pt x="746" y="485"/>
                </a:lnTo>
                <a:lnTo>
                  <a:pt x="744" y="477"/>
                </a:lnTo>
                <a:lnTo>
                  <a:pt x="743" y="470"/>
                </a:lnTo>
                <a:lnTo>
                  <a:pt x="743" y="461"/>
                </a:lnTo>
                <a:lnTo>
                  <a:pt x="743" y="456"/>
                </a:lnTo>
                <a:lnTo>
                  <a:pt x="743" y="449"/>
                </a:lnTo>
                <a:lnTo>
                  <a:pt x="743" y="440"/>
                </a:lnTo>
                <a:lnTo>
                  <a:pt x="743" y="431"/>
                </a:lnTo>
                <a:lnTo>
                  <a:pt x="741" y="431"/>
                </a:lnTo>
                <a:lnTo>
                  <a:pt x="736" y="428"/>
                </a:lnTo>
                <a:lnTo>
                  <a:pt x="732" y="426"/>
                </a:lnTo>
                <a:lnTo>
                  <a:pt x="728" y="422"/>
                </a:lnTo>
                <a:lnTo>
                  <a:pt x="717" y="414"/>
                </a:lnTo>
                <a:lnTo>
                  <a:pt x="705" y="403"/>
                </a:lnTo>
                <a:lnTo>
                  <a:pt x="695" y="391"/>
                </a:lnTo>
                <a:lnTo>
                  <a:pt x="686" y="379"/>
                </a:lnTo>
                <a:lnTo>
                  <a:pt x="681" y="372"/>
                </a:lnTo>
                <a:lnTo>
                  <a:pt x="679" y="367"/>
                </a:lnTo>
                <a:lnTo>
                  <a:pt x="677" y="361"/>
                </a:lnTo>
                <a:lnTo>
                  <a:pt x="677" y="357"/>
                </a:lnTo>
                <a:lnTo>
                  <a:pt x="661" y="356"/>
                </a:lnTo>
                <a:lnTo>
                  <a:pt x="645" y="355"/>
                </a:lnTo>
                <a:lnTo>
                  <a:pt x="630" y="353"/>
                </a:lnTo>
                <a:lnTo>
                  <a:pt x="616" y="351"/>
                </a:lnTo>
                <a:lnTo>
                  <a:pt x="602" y="348"/>
                </a:lnTo>
                <a:lnTo>
                  <a:pt x="589" y="344"/>
                </a:lnTo>
                <a:lnTo>
                  <a:pt x="576" y="340"/>
                </a:lnTo>
                <a:lnTo>
                  <a:pt x="564" y="335"/>
                </a:lnTo>
                <a:lnTo>
                  <a:pt x="552" y="329"/>
                </a:lnTo>
                <a:lnTo>
                  <a:pt x="541" y="323"/>
                </a:lnTo>
                <a:lnTo>
                  <a:pt x="531" y="315"/>
                </a:lnTo>
                <a:lnTo>
                  <a:pt x="522" y="307"/>
                </a:lnTo>
                <a:lnTo>
                  <a:pt x="512" y="299"/>
                </a:lnTo>
                <a:lnTo>
                  <a:pt x="505" y="290"/>
                </a:lnTo>
                <a:lnTo>
                  <a:pt x="497" y="281"/>
                </a:lnTo>
                <a:lnTo>
                  <a:pt x="490" y="271"/>
                </a:lnTo>
                <a:lnTo>
                  <a:pt x="475" y="268"/>
                </a:lnTo>
                <a:lnTo>
                  <a:pt x="463" y="267"/>
                </a:lnTo>
                <a:lnTo>
                  <a:pt x="454" y="267"/>
                </a:lnTo>
                <a:lnTo>
                  <a:pt x="449" y="268"/>
                </a:lnTo>
                <a:lnTo>
                  <a:pt x="444" y="270"/>
                </a:lnTo>
                <a:lnTo>
                  <a:pt x="442" y="273"/>
                </a:lnTo>
                <a:lnTo>
                  <a:pt x="441" y="277"/>
                </a:lnTo>
                <a:lnTo>
                  <a:pt x="441" y="281"/>
                </a:lnTo>
                <a:lnTo>
                  <a:pt x="441" y="286"/>
                </a:lnTo>
                <a:lnTo>
                  <a:pt x="441" y="291"/>
                </a:lnTo>
                <a:lnTo>
                  <a:pt x="440" y="296"/>
                </a:lnTo>
                <a:lnTo>
                  <a:pt x="439" y="301"/>
                </a:lnTo>
                <a:lnTo>
                  <a:pt x="436" y="307"/>
                </a:lnTo>
                <a:lnTo>
                  <a:pt x="430" y="311"/>
                </a:lnTo>
                <a:lnTo>
                  <a:pt x="422" y="316"/>
                </a:lnTo>
                <a:lnTo>
                  <a:pt x="411" y="320"/>
                </a:lnTo>
                <a:lnTo>
                  <a:pt x="407" y="320"/>
                </a:lnTo>
                <a:lnTo>
                  <a:pt x="403" y="321"/>
                </a:lnTo>
                <a:lnTo>
                  <a:pt x="400" y="322"/>
                </a:lnTo>
                <a:lnTo>
                  <a:pt x="398" y="323"/>
                </a:lnTo>
                <a:lnTo>
                  <a:pt x="397" y="325"/>
                </a:lnTo>
                <a:lnTo>
                  <a:pt x="396" y="327"/>
                </a:lnTo>
                <a:lnTo>
                  <a:pt x="396" y="329"/>
                </a:lnTo>
                <a:lnTo>
                  <a:pt x="396" y="332"/>
                </a:lnTo>
                <a:lnTo>
                  <a:pt x="401" y="344"/>
                </a:lnTo>
                <a:lnTo>
                  <a:pt x="410" y="357"/>
                </a:lnTo>
                <a:lnTo>
                  <a:pt x="415" y="364"/>
                </a:lnTo>
                <a:lnTo>
                  <a:pt x="419" y="371"/>
                </a:lnTo>
                <a:lnTo>
                  <a:pt x="421" y="379"/>
                </a:lnTo>
                <a:lnTo>
                  <a:pt x="423" y="385"/>
                </a:lnTo>
                <a:lnTo>
                  <a:pt x="423" y="388"/>
                </a:lnTo>
                <a:lnTo>
                  <a:pt x="422" y="390"/>
                </a:lnTo>
                <a:lnTo>
                  <a:pt x="421" y="393"/>
                </a:lnTo>
                <a:lnTo>
                  <a:pt x="420" y="395"/>
                </a:lnTo>
                <a:lnTo>
                  <a:pt x="417" y="397"/>
                </a:lnTo>
                <a:lnTo>
                  <a:pt x="414" y="398"/>
                </a:lnTo>
                <a:lnTo>
                  <a:pt x="409" y="399"/>
                </a:lnTo>
                <a:lnTo>
                  <a:pt x="405" y="400"/>
                </a:lnTo>
                <a:lnTo>
                  <a:pt x="392" y="400"/>
                </a:lnTo>
                <a:lnTo>
                  <a:pt x="377" y="400"/>
                </a:lnTo>
                <a:lnTo>
                  <a:pt x="370" y="400"/>
                </a:lnTo>
                <a:lnTo>
                  <a:pt x="361" y="399"/>
                </a:lnTo>
                <a:lnTo>
                  <a:pt x="351" y="397"/>
                </a:lnTo>
                <a:lnTo>
                  <a:pt x="341" y="395"/>
                </a:lnTo>
                <a:lnTo>
                  <a:pt x="331" y="393"/>
                </a:lnTo>
                <a:lnTo>
                  <a:pt x="321" y="390"/>
                </a:lnTo>
                <a:lnTo>
                  <a:pt x="313" y="386"/>
                </a:lnTo>
                <a:lnTo>
                  <a:pt x="305" y="382"/>
                </a:lnTo>
                <a:lnTo>
                  <a:pt x="303" y="387"/>
                </a:lnTo>
                <a:lnTo>
                  <a:pt x="302" y="393"/>
                </a:lnTo>
                <a:lnTo>
                  <a:pt x="303" y="401"/>
                </a:lnTo>
                <a:lnTo>
                  <a:pt x="303" y="409"/>
                </a:lnTo>
                <a:lnTo>
                  <a:pt x="307" y="427"/>
                </a:lnTo>
                <a:lnTo>
                  <a:pt x="311" y="448"/>
                </a:lnTo>
                <a:lnTo>
                  <a:pt x="316" y="467"/>
                </a:lnTo>
                <a:lnTo>
                  <a:pt x="320" y="483"/>
                </a:lnTo>
                <a:lnTo>
                  <a:pt x="320" y="491"/>
                </a:lnTo>
                <a:lnTo>
                  <a:pt x="320" y="497"/>
                </a:lnTo>
                <a:lnTo>
                  <a:pt x="320" y="502"/>
                </a:lnTo>
                <a:lnTo>
                  <a:pt x="318" y="505"/>
                </a:lnTo>
                <a:lnTo>
                  <a:pt x="292" y="503"/>
                </a:lnTo>
                <a:lnTo>
                  <a:pt x="254" y="503"/>
                </a:lnTo>
                <a:lnTo>
                  <a:pt x="244" y="504"/>
                </a:lnTo>
                <a:lnTo>
                  <a:pt x="236" y="505"/>
                </a:lnTo>
                <a:lnTo>
                  <a:pt x="227" y="507"/>
                </a:lnTo>
                <a:lnTo>
                  <a:pt x="220" y="510"/>
                </a:lnTo>
                <a:lnTo>
                  <a:pt x="214" y="513"/>
                </a:lnTo>
                <a:lnTo>
                  <a:pt x="209" y="517"/>
                </a:lnTo>
                <a:lnTo>
                  <a:pt x="207" y="520"/>
                </a:lnTo>
                <a:lnTo>
                  <a:pt x="206" y="523"/>
                </a:lnTo>
                <a:lnTo>
                  <a:pt x="205" y="526"/>
                </a:lnTo>
                <a:lnTo>
                  <a:pt x="205" y="529"/>
                </a:lnTo>
                <a:lnTo>
                  <a:pt x="216" y="531"/>
                </a:lnTo>
                <a:lnTo>
                  <a:pt x="226" y="534"/>
                </a:lnTo>
                <a:lnTo>
                  <a:pt x="233" y="538"/>
                </a:lnTo>
                <a:lnTo>
                  <a:pt x="239" y="544"/>
                </a:lnTo>
                <a:lnTo>
                  <a:pt x="243" y="550"/>
                </a:lnTo>
                <a:lnTo>
                  <a:pt x="247" y="556"/>
                </a:lnTo>
                <a:lnTo>
                  <a:pt x="250" y="563"/>
                </a:lnTo>
                <a:lnTo>
                  <a:pt x="252" y="569"/>
                </a:lnTo>
                <a:lnTo>
                  <a:pt x="255" y="583"/>
                </a:lnTo>
                <a:lnTo>
                  <a:pt x="260" y="595"/>
                </a:lnTo>
                <a:lnTo>
                  <a:pt x="262" y="601"/>
                </a:lnTo>
                <a:lnTo>
                  <a:pt x="266" y="605"/>
                </a:lnTo>
                <a:lnTo>
                  <a:pt x="272" y="608"/>
                </a:lnTo>
                <a:lnTo>
                  <a:pt x="278" y="610"/>
                </a:lnTo>
                <a:lnTo>
                  <a:pt x="276" y="614"/>
                </a:lnTo>
                <a:lnTo>
                  <a:pt x="275" y="618"/>
                </a:lnTo>
                <a:lnTo>
                  <a:pt x="275" y="621"/>
                </a:lnTo>
                <a:lnTo>
                  <a:pt x="275" y="625"/>
                </a:lnTo>
                <a:lnTo>
                  <a:pt x="277" y="632"/>
                </a:lnTo>
                <a:lnTo>
                  <a:pt x="278" y="640"/>
                </a:lnTo>
                <a:lnTo>
                  <a:pt x="277" y="658"/>
                </a:lnTo>
                <a:lnTo>
                  <a:pt x="274" y="674"/>
                </a:lnTo>
                <a:lnTo>
                  <a:pt x="270" y="688"/>
                </a:lnTo>
                <a:lnTo>
                  <a:pt x="264" y="700"/>
                </a:lnTo>
                <a:lnTo>
                  <a:pt x="261" y="705"/>
                </a:lnTo>
                <a:lnTo>
                  <a:pt x="257" y="711"/>
                </a:lnTo>
                <a:lnTo>
                  <a:pt x="252" y="716"/>
                </a:lnTo>
                <a:lnTo>
                  <a:pt x="248" y="720"/>
                </a:lnTo>
                <a:lnTo>
                  <a:pt x="242" y="724"/>
                </a:lnTo>
                <a:lnTo>
                  <a:pt x="237" y="727"/>
                </a:lnTo>
                <a:lnTo>
                  <a:pt x="231" y="730"/>
                </a:lnTo>
                <a:lnTo>
                  <a:pt x="225" y="733"/>
                </a:lnTo>
                <a:lnTo>
                  <a:pt x="206" y="735"/>
                </a:lnTo>
                <a:lnTo>
                  <a:pt x="182" y="737"/>
                </a:lnTo>
                <a:lnTo>
                  <a:pt x="170" y="739"/>
                </a:lnTo>
                <a:lnTo>
                  <a:pt x="158" y="741"/>
                </a:lnTo>
                <a:lnTo>
                  <a:pt x="152" y="743"/>
                </a:lnTo>
                <a:lnTo>
                  <a:pt x="147" y="745"/>
                </a:lnTo>
                <a:lnTo>
                  <a:pt x="142" y="748"/>
                </a:lnTo>
                <a:lnTo>
                  <a:pt x="139" y="751"/>
                </a:lnTo>
                <a:lnTo>
                  <a:pt x="134" y="758"/>
                </a:lnTo>
                <a:lnTo>
                  <a:pt x="127" y="770"/>
                </a:lnTo>
                <a:lnTo>
                  <a:pt x="123" y="776"/>
                </a:lnTo>
                <a:lnTo>
                  <a:pt x="118" y="781"/>
                </a:lnTo>
                <a:lnTo>
                  <a:pt x="113" y="785"/>
                </a:lnTo>
                <a:lnTo>
                  <a:pt x="105" y="788"/>
                </a:lnTo>
                <a:lnTo>
                  <a:pt x="81" y="794"/>
                </a:lnTo>
                <a:lnTo>
                  <a:pt x="45" y="800"/>
                </a:lnTo>
                <a:lnTo>
                  <a:pt x="27" y="804"/>
                </a:lnTo>
                <a:lnTo>
                  <a:pt x="13" y="807"/>
                </a:lnTo>
                <a:lnTo>
                  <a:pt x="3" y="810"/>
                </a:lnTo>
                <a:lnTo>
                  <a:pt x="0" y="812"/>
                </a:lnTo>
                <a:lnTo>
                  <a:pt x="0" y="824"/>
                </a:lnTo>
                <a:lnTo>
                  <a:pt x="3" y="833"/>
                </a:lnTo>
                <a:lnTo>
                  <a:pt x="6" y="842"/>
                </a:lnTo>
                <a:lnTo>
                  <a:pt x="9" y="850"/>
                </a:lnTo>
                <a:lnTo>
                  <a:pt x="14" y="859"/>
                </a:lnTo>
                <a:lnTo>
                  <a:pt x="18" y="869"/>
                </a:lnTo>
                <a:lnTo>
                  <a:pt x="23" y="880"/>
                </a:lnTo>
                <a:lnTo>
                  <a:pt x="26" y="893"/>
                </a:lnTo>
                <a:lnTo>
                  <a:pt x="40" y="894"/>
                </a:lnTo>
                <a:lnTo>
                  <a:pt x="53" y="896"/>
                </a:lnTo>
                <a:lnTo>
                  <a:pt x="59" y="897"/>
                </a:lnTo>
                <a:lnTo>
                  <a:pt x="64" y="899"/>
                </a:lnTo>
                <a:lnTo>
                  <a:pt x="70" y="902"/>
                </a:lnTo>
                <a:lnTo>
                  <a:pt x="74" y="905"/>
                </a:lnTo>
                <a:lnTo>
                  <a:pt x="79" y="909"/>
                </a:lnTo>
                <a:lnTo>
                  <a:pt x="83" y="913"/>
                </a:lnTo>
                <a:lnTo>
                  <a:pt x="87" y="918"/>
                </a:lnTo>
                <a:lnTo>
                  <a:pt x="90" y="924"/>
                </a:lnTo>
                <a:lnTo>
                  <a:pt x="93" y="931"/>
                </a:lnTo>
                <a:lnTo>
                  <a:pt x="95" y="938"/>
                </a:lnTo>
                <a:lnTo>
                  <a:pt x="97" y="946"/>
                </a:lnTo>
                <a:lnTo>
                  <a:pt x="98" y="95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2285828" y="2190813"/>
            <a:ext cx="455268" cy="458755"/>
          </a:xfrm>
          <a:custGeom>
            <a:avLst/>
            <a:gdLst>
              <a:gd name="T0" fmla="*/ 151048 w 504"/>
              <a:gd name="T1" fmla="*/ 256896 h 524"/>
              <a:gd name="T2" fmla="*/ 112082 w 504"/>
              <a:gd name="T3" fmla="*/ 263149 h 524"/>
              <a:gd name="T4" fmla="*/ 102888 w 504"/>
              <a:gd name="T5" fmla="*/ 269402 h 524"/>
              <a:gd name="T6" fmla="*/ 91943 w 504"/>
              <a:gd name="T7" fmla="*/ 272008 h 524"/>
              <a:gd name="T8" fmla="*/ 67862 w 504"/>
              <a:gd name="T9" fmla="*/ 273050 h 524"/>
              <a:gd name="T10" fmla="*/ 46409 w 504"/>
              <a:gd name="T11" fmla="*/ 272008 h 524"/>
              <a:gd name="T12" fmla="*/ 41155 w 504"/>
              <a:gd name="T13" fmla="*/ 268881 h 524"/>
              <a:gd name="T14" fmla="*/ 31085 w 504"/>
              <a:gd name="T15" fmla="*/ 265234 h 524"/>
              <a:gd name="T16" fmla="*/ 15762 w 504"/>
              <a:gd name="T17" fmla="*/ 258460 h 524"/>
              <a:gd name="T18" fmla="*/ 9632 w 504"/>
              <a:gd name="T19" fmla="*/ 253249 h 524"/>
              <a:gd name="T20" fmla="*/ 8756 w 504"/>
              <a:gd name="T21" fmla="*/ 248559 h 524"/>
              <a:gd name="T22" fmla="*/ 11821 w 504"/>
              <a:gd name="T23" fmla="*/ 241264 h 524"/>
              <a:gd name="T24" fmla="*/ 14010 w 504"/>
              <a:gd name="T25" fmla="*/ 231884 h 524"/>
              <a:gd name="T26" fmla="*/ 12259 w 504"/>
              <a:gd name="T27" fmla="*/ 225110 h 524"/>
              <a:gd name="T28" fmla="*/ 4378 w 504"/>
              <a:gd name="T29" fmla="*/ 217294 h 524"/>
              <a:gd name="T30" fmla="*/ 438 w 504"/>
              <a:gd name="T31" fmla="*/ 212083 h 524"/>
              <a:gd name="T32" fmla="*/ 438 w 504"/>
              <a:gd name="T33" fmla="*/ 203745 h 524"/>
              <a:gd name="T34" fmla="*/ 7443 w 504"/>
              <a:gd name="T35" fmla="*/ 187592 h 524"/>
              <a:gd name="T36" fmla="*/ 21015 w 504"/>
              <a:gd name="T37" fmla="*/ 170917 h 524"/>
              <a:gd name="T38" fmla="*/ 37653 w 504"/>
              <a:gd name="T39" fmla="*/ 155805 h 524"/>
              <a:gd name="T40" fmla="*/ 54290 w 504"/>
              <a:gd name="T41" fmla="*/ 145383 h 524"/>
              <a:gd name="T42" fmla="*/ 70051 w 504"/>
              <a:gd name="T43" fmla="*/ 141736 h 524"/>
              <a:gd name="T44" fmla="*/ 67862 w 504"/>
              <a:gd name="T45" fmla="*/ 137567 h 524"/>
              <a:gd name="T46" fmla="*/ 62171 w 504"/>
              <a:gd name="T47" fmla="*/ 134962 h 524"/>
              <a:gd name="T48" fmla="*/ 58230 w 504"/>
              <a:gd name="T49" fmla="*/ 130793 h 524"/>
              <a:gd name="T50" fmla="*/ 55603 w 504"/>
              <a:gd name="T51" fmla="*/ 119329 h 524"/>
              <a:gd name="T52" fmla="*/ 54290 w 504"/>
              <a:gd name="T53" fmla="*/ 101612 h 524"/>
              <a:gd name="T54" fmla="*/ 50349 w 504"/>
              <a:gd name="T55" fmla="*/ 83895 h 524"/>
              <a:gd name="T56" fmla="*/ 43782 w 504"/>
              <a:gd name="T57" fmla="*/ 69826 h 524"/>
              <a:gd name="T58" fmla="*/ 29772 w 504"/>
              <a:gd name="T59" fmla="*/ 46898 h 524"/>
              <a:gd name="T60" fmla="*/ 37653 w 504"/>
              <a:gd name="T61" fmla="*/ 31265 h 524"/>
              <a:gd name="T62" fmla="*/ 46409 w 504"/>
              <a:gd name="T63" fmla="*/ 29181 h 524"/>
              <a:gd name="T64" fmla="*/ 56917 w 504"/>
              <a:gd name="T65" fmla="*/ 30223 h 524"/>
              <a:gd name="T66" fmla="*/ 60857 w 504"/>
              <a:gd name="T67" fmla="*/ 31786 h 524"/>
              <a:gd name="T68" fmla="*/ 70051 w 504"/>
              <a:gd name="T69" fmla="*/ 29181 h 524"/>
              <a:gd name="T70" fmla="*/ 71803 w 504"/>
              <a:gd name="T71" fmla="*/ 17196 h 524"/>
              <a:gd name="T72" fmla="*/ 74867 w 504"/>
              <a:gd name="T73" fmla="*/ 6774 h 524"/>
              <a:gd name="T74" fmla="*/ 81873 w 504"/>
              <a:gd name="T75" fmla="*/ 0 h 524"/>
              <a:gd name="T76" fmla="*/ 98510 w 504"/>
              <a:gd name="T77" fmla="*/ 0 h 524"/>
              <a:gd name="T78" fmla="*/ 111207 w 504"/>
              <a:gd name="T79" fmla="*/ 4169 h 524"/>
              <a:gd name="T80" fmla="*/ 122590 w 504"/>
              <a:gd name="T81" fmla="*/ 10943 h 524"/>
              <a:gd name="T82" fmla="*/ 122152 w 504"/>
              <a:gd name="T83" fmla="*/ 32307 h 524"/>
              <a:gd name="T84" fmla="*/ 127844 w 504"/>
              <a:gd name="T85" fmla="*/ 40124 h 524"/>
              <a:gd name="T86" fmla="*/ 139665 w 504"/>
              <a:gd name="T87" fmla="*/ 48982 h 524"/>
              <a:gd name="T88" fmla="*/ 155864 w 504"/>
              <a:gd name="T89" fmla="*/ 62009 h 524"/>
              <a:gd name="T90" fmla="*/ 151486 w 504"/>
              <a:gd name="T91" fmla="*/ 70347 h 524"/>
              <a:gd name="T92" fmla="*/ 148859 w 504"/>
              <a:gd name="T93" fmla="*/ 79726 h 524"/>
              <a:gd name="T94" fmla="*/ 150611 w 504"/>
              <a:gd name="T95" fmla="*/ 91711 h 524"/>
              <a:gd name="T96" fmla="*/ 158929 w 504"/>
              <a:gd name="T97" fmla="*/ 104218 h 524"/>
              <a:gd name="T98" fmla="*/ 165497 w 504"/>
              <a:gd name="T99" fmla="*/ 109428 h 524"/>
              <a:gd name="T100" fmla="*/ 168999 w 504"/>
              <a:gd name="T101" fmla="*/ 133398 h 524"/>
              <a:gd name="T102" fmla="*/ 176880 w 504"/>
              <a:gd name="T103" fmla="*/ 150594 h 524"/>
              <a:gd name="T104" fmla="*/ 189139 w 504"/>
              <a:gd name="T105" fmla="*/ 164143 h 524"/>
              <a:gd name="T106" fmla="*/ 202711 w 504"/>
              <a:gd name="T107" fmla="*/ 174564 h 524"/>
              <a:gd name="T108" fmla="*/ 204025 w 504"/>
              <a:gd name="T109" fmla="*/ 203224 h 524"/>
              <a:gd name="T110" fmla="*/ 173815 w 504"/>
              <a:gd name="T111" fmla="*/ 238137 h 52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04" h="524">
                <a:moveTo>
                  <a:pt x="365" y="493"/>
                </a:moveTo>
                <a:lnTo>
                  <a:pt x="355" y="493"/>
                </a:lnTo>
                <a:lnTo>
                  <a:pt x="345" y="493"/>
                </a:lnTo>
                <a:lnTo>
                  <a:pt x="266" y="493"/>
                </a:lnTo>
                <a:lnTo>
                  <a:pt x="262" y="500"/>
                </a:lnTo>
                <a:lnTo>
                  <a:pt x="256" y="505"/>
                </a:lnTo>
                <a:lnTo>
                  <a:pt x="250" y="510"/>
                </a:lnTo>
                <a:lnTo>
                  <a:pt x="243" y="513"/>
                </a:lnTo>
                <a:lnTo>
                  <a:pt x="235" y="517"/>
                </a:lnTo>
                <a:lnTo>
                  <a:pt x="228" y="519"/>
                </a:lnTo>
                <a:lnTo>
                  <a:pt x="219" y="521"/>
                </a:lnTo>
                <a:lnTo>
                  <a:pt x="210" y="522"/>
                </a:lnTo>
                <a:lnTo>
                  <a:pt x="191" y="524"/>
                </a:lnTo>
                <a:lnTo>
                  <a:pt x="173" y="524"/>
                </a:lnTo>
                <a:lnTo>
                  <a:pt x="155" y="524"/>
                </a:lnTo>
                <a:lnTo>
                  <a:pt x="140" y="524"/>
                </a:lnTo>
                <a:lnTo>
                  <a:pt x="121" y="523"/>
                </a:lnTo>
                <a:lnTo>
                  <a:pt x="106" y="522"/>
                </a:lnTo>
                <a:lnTo>
                  <a:pt x="100" y="521"/>
                </a:lnTo>
                <a:lnTo>
                  <a:pt x="96" y="519"/>
                </a:lnTo>
                <a:lnTo>
                  <a:pt x="94" y="516"/>
                </a:lnTo>
                <a:lnTo>
                  <a:pt x="93" y="512"/>
                </a:lnTo>
                <a:lnTo>
                  <a:pt x="82" y="511"/>
                </a:lnTo>
                <a:lnTo>
                  <a:pt x="71" y="509"/>
                </a:lnTo>
                <a:lnTo>
                  <a:pt x="59" y="505"/>
                </a:lnTo>
                <a:lnTo>
                  <a:pt x="47" y="501"/>
                </a:lnTo>
                <a:lnTo>
                  <a:pt x="36" y="496"/>
                </a:lnTo>
                <a:lnTo>
                  <a:pt x="28" y="491"/>
                </a:lnTo>
                <a:lnTo>
                  <a:pt x="25" y="489"/>
                </a:lnTo>
                <a:lnTo>
                  <a:pt x="22" y="486"/>
                </a:lnTo>
                <a:lnTo>
                  <a:pt x="20" y="484"/>
                </a:lnTo>
                <a:lnTo>
                  <a:pt x="20" y="481"/>
                </a:lnTo>
                <a:lnTo>
                  <a:pt x="20" y="477"/>
                </a:lnTo>
                <a:lnTo>
                  <a:pt x="22" y="472"/>
                </a:lnTo>
                <a:lnTo>
                  <a:pt x="25" y="467"/>
                </a:lnTo>
                <a:lnTo>
                  <a:pt x="27" y="463"/>
                </a:lnTo>
                <a:lnTo>
                  <a:pt x="31" y="456"/>
                </a:lnTo>
                <a:lnTo>
                  <a:pt x="33" y="450"/>
                </a:lnTo>
                <a:lnTo>
                  <a:pt x="32" y="445"/>
                </a:lnTo>
                <a:lnTo>
                  <a:pt x="31" y="440"/>
                </a:lnTo>
                <a:lnTo>
                  <a:pt x="30" y="436"/>
                </a:lnTo>
                <a:lnTo>
                  <a:pt x="28" y="432"/>
                </a:lnTo>
                <a:lnTo>
                  <a:pt x="22" y="426"/>
                </a:lnTo>
                <a:lnTo>
                  <a:pt x="17" y="421"/>
                </a:lnTo>
                <a:lnTo>
                  <a:pt x="10" y="417"/>
                </a:lnTo>
                <a:lnTo>
                  <a:pt x="5" y="412"/>
                </a:lnTo>
                <a:lnTo>
                  <a:pt x="3" y="409"/>
                </a:lnTo>
                <a:lnTo>
                  <a:pt x="1" y="407"/>
                </a:lnTo>
                <a:lnTo>
                  <a:pt x="0" y="404"/>
                </a:lnTo>
                <a:lnTo>
                  <a:pt x="0" y="401"/>
                </a:lnTo>
                <a:lnTo>
                  <a:pt x="1" y="391"/>
                </a:lnTo>
                <a:lnTo>
                  <a:pt x="5" y="381"/>
                </a:lnTo>
                <a:lnTo>
                  <a:pt x="10" y="371"/>
                </a:lnTo>
                <a:lnTo>
                  <a:pt x="17" y="360"/>
                </a:lnTo>
                <a:lnTo>
                  <a:pt x="26" y="349"/>
                </a:lnTo>
                <a:lnTo>
                  <a:pt x="37" y="338"/>
                </a:lnTo>
                <a:lnTo>
                  <a:pt x="48" y="328"/>
                </a:lnTo>
                <a:lnTo>
                  <a:pt x="60" y="318"/>
                </a:lnTo>
                <a:lnTo>
                  <a:pt x="73" y="309"/>
                </a:lnTo>
                <a:lnTo>
                  <a:pt x="86" y="299"/>
                </a:lnTo>
                <a:lnTo>
                  <a:pt x="99" y="291"/>
                </a:lnTo>
                <a:lnTo>
                  <a:pt x="112" y="285"/>
                </a:lnTo>
                <a:lnTo>
                  <a:pt x="124" y="279"/>
                </a:lnTo>
                <a:lnTo>
                  <a:pt x="138" y="275"/>
                </a:lnTo>
                <a:lnTo>
                  <a:pt x="149" y="272"/>
                </a:lnTo>
                <a:lnTo>
                  <a:pt x="160" y="272"/>
                </a:lnTo>
                <a:lnTo>
                  <a:pt x="166" y="266"/>
                </a:lnTo>
                <a:lnTo>
                  <a:pt x="160" y="265"/>
                </a:lnTo>
                <a:lnTo>
                  <a:pt x="155" y="264"/>
                </a:lnTo>
                <a:lnTo>
                  <a:pt x="150" y="263"/>
                </a:lnTo>
                <a:lnTo>
                  <a:pt x="145" y="261"/>
                </a:lnTo>
                <a:lnTo>
                  <a:pt x="142" y="259"/>
                </a:lnTo>
                <a:lnTo>
                  <a:pt x="139" y="257"/>
                </a:lnTo>
                <a:lnTo>
                  <a:pt x="135" y="254"/>
                </a:lnTo>
                <a:lnTo>
                  <a:pt x="133" y="251"/>
                </a:lnTo>
                <a:lnTo>
                  <a:pt x="130" y="244"/>
                </a:lnTo>
                <a:lnTo>
                  <a:pt x="128" y="236"/>
                </a:lnTo>
                <a:lnTo>
                  <a:pt x="127" y="229"/>
                </a:lnTo>
                <a:lnTo>
                  <a:pt x="127" y="222"/>
                </a:lnTo>
                <a:lnTo>
                  <a:pt x="126" y="208"/>
                </a:lnTo>
                <a:lnTo>
                  <a:pt x="124" y="195"/>
                </a:lnTo>
                <a:lnTo>
                  <a:pt x="121" y="182"/>
                </a:lnTo>
                <a:lnTo>
                  <a:pt x="119" y="171"/>
                </a:lnTo>
                <a:lnTo>
                  <a:pt x="115" y="161"/>
                </a:lnTo>
                <a:lnTo>
                  <a:pt x="110" y="152"/>
                </a:lnTo>
                <a:lnTo>
                  <a:pt x="106" y="143"/>
                </a:lnTo>
                <a:lnTo>
                  <a:pt x="100" y="134"/>
                </a:lnTo>
                <a:lnTo>
                  <a:pt x="89" y="119"/>
                </a:lnTo>
                <a:lnTo>
                  <a:pt x="78" y="104"/>
                </a:lnTo>
                <a:lnTo>
                  <a:pt x="68" y="90"/>
                </a:lnTo>
                <a:lnTo>
                  <a:pt x="60" y="74"/>
                </a:lnTo>
                <a:lnTo>
                  <a:pt x="74" y="66"/>
                </a:lnTo>
                <a:lnTo>
                  <a:pt x="86" y="60"/>
                </a:lnTo>
                <a:lnTo>
                  <a:pt x="93" y="58"/>
                </a:lnTo>
                <a:lnTo>
                  <a:pt x="99" y="57"/>
                </a:lnTo>
                <a:lnTo>
                  <a:pt x="106" y="56"/>
                </a:lnTo>
                <a:lnTo>
                  <a:pt x="112" y="56"/>
                </a:lnTo>
                <a:lnTo>
                  <a:pt x="123" y="56"/>
                </a:lnTo>
                <a:lnTo>
                  <a:pt x="130" y="58"/>
                </a:lnTo>
                <a:lnTo>
                  <a:pt x="133" y="59"/>
                </a:lnTo>
                <a:lnTo>
                  <a:pt x="137" y="60"/>
                </a:lnTo>
                <a:lnTo>
                  <a:pt x="139" y="61"/>
                </a:lnTo>
                <a:lnTo>
                  <a:pt x="143" y="61"/>
                </a:lnTo>
                <a:lnTo>
                  <a:pt x="149" y="59"/>
                </a:lnTo>
                <a:lnTo>
                  <a:pt x="160" y="56"/>
                </a:lnTo>
                <a:lnTo>
                  <a:pt x="160" y="47"/>
                </a:lnTo>
                <a:lnTo>
                  <a:pt x="162" y="40"/>
                </a:lnTo>
                <a:lnTo>
                  <a:pt x="164" y="33"/>
                </a:lnTo>
                <a:lnTo>
                  <a:pt x="166" y="25"/>
                </a:lnTo>
                <a:lnTo>
                  <a:pt x="168" y="19"/>
                </a:lnTo>
                <a:lnTo>
                  <a:pt x="171" y="13"/>
                </a:lnTo>
                <a:lnTo>
                  <a:pt x="172" y="7"/>
                </a:lnTo>
                <a:lnTo>
                  <a:pt x="173" y="0"/>
                </a:lnTo>
                <a:lnTo>
                  <a:pt x="187" y="0"/>
                </a:lnTo>
                <a:lnTo>
                  <a:pt x="201" y="0"/>
                </a:lnTo>
                <a:lnTo>
                  <a:pt x="214" y="0"/>
                </a:lnTo>
                <a:lnTo>
                  <a:pt x="225" y="0"/>
                </a:lnTo>
                <a:lnTo>
                  <a:pt x="235" y="1"/>
                </a:lnTo>
                <a:lnTo>
                  <a:pt x="244" y="4"/>
                </a:lnTo>
                <a:lnTo>
                  <a:pt x="254" y="8"/>
                </a:lnTo>
                <a:lnTo>
                  <a:pt x="263" y="12"/>
                </a:lnTo>
                <a:lnTo>
                  <a:pt x="270" y="17"/>
                </a:lnTo>
                <a:lnTo>
                  <a:pt x="280" y="21"/>
                </a:lnTo>
                <a:lnTo>
                  <a:pt x="289" y="24"/>
                </a:lnTo>
                <a:lnTo>
                  <a:pt x="299" y="25"/>
                </a:lnTo>
                <a:lnTo>
                  <a:pt x="279" y="62"/>
                </a:lnTo>
                <a:lnTo>
                  <a:pt x="283" y="67"/>
                </a:lnTo>
                <a:lnTo>
                  <a:pt x="287" y="72"/>
                </a:lnTo>
                <a:lnTo>
                  <a:pt x="292" y="77"/>
                </a:lnTo>
                <a:lnTo>
                  <a:pt x="297" y="82"/>
                </a:lnTo>
                <a:lnTo>
                  <a:pt x="308" y="88"/>
                </a:lnTo>
                <a:lnTo>
                  <a:pt x="319" y="94"/>
                </a:lnTo>
                <a:lnTo>
                  <a:pt x="341" y="103"/>
                </a:lnTo>
                <a:lnTo>
                  <a:pt x="358" y="111"/>
                </a:lnTo>
                <a:lnTo>
                  <a:pt x="356" y="119"/>
                </a:lnTo>
                <a:lnTo>
                  <a:pt x="353" y="126"/>
                </a:lnTo>
                <a:lnTo>
                  <a:pt x="350" y="131"/>
                </a:lnTo>
                <a:lnTo>
                  <a:pt x="346" y="135"/>
                </a:lnTo>
                <a:lnTo>
                  <a:pt x="343" y="141"/>
                </a:lnTo>
                <a:lnTo>
                  <a:pt x="341" y="146"/>
                </a:lnTo>
                <a:lnTo>
                  <a:pt x="340" y="153"/>
                </a:lnTo>
                <a:lnTo>
                  <a:pt x="339" y="161"/>
                </a:lnTo>
                <a:lnTo>
                  <a:pt x="340" y="168"/>
                </a:lnTo>
                <a:lnTo>
                  <a:pt x="344" y="176"/>
                </a:lnTo>
                <a:lnTo>
                  <a:pt x="350" y="184"/>
                </a:lnTo>
                <a:lnTo>
                  <a:pt x="356" y="193"/>
                </a:lnTo>
                <a:lnTo>
                  <a:pt x="363" y="200"/>
                </a:lnTo>
                <a:lnTo>
                  <a:pt x="369" y="205"/>
                </a:lnTo>
                <a:lnTo>
                  <a:pt x="375" y="209"/>
                </a:lnTo>
                <a:lnTo>
                  <a:pt x="378" y="210"/>
                </a:lnTo>
                <a:lnTo>
                  <a:pt x="379" y="226"/>
                </a:lnTo>
                <a:lnTo>
                  <a:pt x="381" y="241"/>
                </a:lnTo>
                <a:lnTo>
                  <a:pt x="386" y="256"/>
                </a:lnTo>
                <a:lnTo>
                  <a:pt x="391" y="268"/>
                </a:lnTo>
                <a:lnTo>
                  <a:pt x="397" y="279"/>
                </a:lnTo>
                <a:lnTo>
                  <a:pt x="404" y="289"/>
                </a:lnTo>
                <a:lnTo>
                  <a:pt x="413" y="298"/>
                </a:lnTo>
                <a:lnTo>
                  <a:pt x="422" y="307"/>
                </a:lnTo>
                <a:lnTo>
                  <a:pt x="432" y="315"/>
                </a:lnTo>
                <a:lnTo>
                  <a:pt x="442" y="322"/>
                </a:lnTo>
                <a:lnTo>
                  <a:pt x="452" y="329"/>
                </a:lnTo>
                <a:lnTo>
                  <a:pt x="463" y="335"/>
                </a:lnTo>
                <a:lnTo>
                  <a:pt x="485" y="346"/>
                </a:lnTo>
                <a:lnTo>
                  <a:pt x="504" y="357"/>
                </a:lnTo>
                <a:lnTo>
                  <a:pt x="466" y="390"/>
                </a:lnTo>
                <a:lnTo>
                  <a:pt x="430" y="424"/>
                </a:lnTo>
                <a:lnTo>
                  <a:pt x="413" y="440"/>
                </a:lnTo>
                <a:lnTo>
                  <a:pt x="397" y="457"/>
                </a:lnTo>
                <a:lnTo>
                  <a:pt x="380" y="476"/>
                </a:lnTo>
                <a:lnTo>
                  <a:pt x="365" y="49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Freeform 16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1742125" y="2892281"/>
            <a:ext cx="376660" cy="400077"/>
          </a:xfrm>
          <a:custGeom>
            <a:avLst/>
            <a:gdLst>
              <a:gd name="T0" fmla="*/ 177560 w 438"/>
              <a:gd name="T1" fmla="*/ 100319 h 451"/>
              <a:gd name="T2" fmla="*/ 170058 w 438"/>
              <a:gd name="T3" fmla="*/ 67583 h 451"/>
              <a:gd name="T4" fmla="*/ 161305 w 438"/>
              <a:gd name="T5" fmla="*/ 44879 h 451"/>
              <a:gd name="T6" fmla="*/ 152969 w 438"/>
              <a:gd name="T7" fmla="*/ 32736 h 451"/>
              <a:gd name="T8" fmla="*/ 148384 w 438"/>
              <a:gd name="T9" fmla="*/ 30624 h 451"/>
              <a:gd name="T10" fmla="*/ 139631 w 438"/>
              <a:gd name="T11" fmla="*/ 23760 h 451"/>
              <a:gd name="T12" fmla="*/ 130878 w 438"/>
              <a:gd name="T13" fmla="*/ 20064 h 451"/>
              <a:gd name="T14" fmla="*/ 122125 w 438"/>
              <a:gd name="T15" fmla="*/ 20064 h 451"/>
              <a:gd name="T16" fmla="*/ 115039 w 438"/>
              <a:gd name="T17" fmla="*/ 22176 h 451"/>
              <a:gd name="T18" fmla="*/ 104619 w 438"/>
              <a:gd name="T19" fmla="*/ 30624 h 451"/>
              <a:gd name="T20" fmla="*/ 97950 w 438"/>
              <a:gd name="T21" fmla="*/ 35376 h 451"/>
              <a:gd name="T22" fmla="*/ 90447 w 438"/>
              <a:gd name="T23" fmla="*/ 34848 h 451"/>
              <a:gd name="T24" fmla="*/ 72525 w 438"/>
              <a:gd name="T25" fmla="*/ 19536 h 451"/>
              <a:gd name="T26" fmla="*/ 47099 w 438"/>
              <a:gd name="T27" fmla="*/ 0 h 451"/>
              <a:gd name="T28" fmla="*/ 39597 w 438"/>
              <a:gd name="T29" fmla="*/ 12144 h 451"/>
              <a:gd name="T30" fmla="*/ 38763 w 438"/>
              <a:gd name="T31" fmla="*/ 22704 h 451"/>
              <a:gd name="T32" fmla="*/ 40847 w 438"/>
              <a:gd name="T33" fmla="*/ 27456 h 451"/>
              <a:gd name="T34" fmla="*/ 49600 w 438"/>
              <a:gd name="T35" fmla="*/ 36432 h 451"/>
              <a:gd name="T36" fmla="*/ 41264 w 438"/>
              <a:gd name="T37" fmla="*/ 38544 h 451"/>
              <a:gd name="T38" fmla="*/ 27509 w 438"/>
              <a:gd name="T39" fmla="*/ 49103 h 451"/>
              <a:gd name="T40" fmla="*/ 24175 w 438"/>
              <a:gd name="T41" fmla="*/ 62831 h 451"/>
              <a:gd name="T42" fmla="*/ 18756 w 438"/>
              <a:gd name="T43" fmla="*/ 72863 h 451"/>
              <a:gd name="T44" fmla="*/ 14588 w 438"/>
              <a:gd name="T45" fmla="*/ 82367 h 451"/>
              <a:gd name="T46" fmla="*/ 13755 w 438"/>
              <a:gd name="T47" fmla="*/ 94511 h 451"/>
              <a:gd name="T48" fmla="*/ 2918 w 438"/>
              <a:gd name="T49" fmla="*/ 125662 h 451"/>
              <a:gd name="T50" fmla="*/ 6252 w 438"/>
              <a:gd name="T51" fmla="*/ 129886 h 451"/>
              <a:gd name="T52" fmla="*/ 10837 w 438"/>
              <a:gd name="T53" fmla="*/ 130414 h 451"/>
              <a:gd name="T54" fmla="*/ 13755 w 438"/>
              <a:gd name="T55" fmla="*/ 182686 h 451"/>
              <a:gd name="T56" fmla="*/ 38763 w 438"/>
              <a:gd name="T57" fmla="*/ 186382 h 451"/>
              <a:gd name="T58" fmla="*/ 43348 w 438"/>
              <a:gd name="T59" fmla="*/ 198525 h 451"/>
              <a:gd name="T60" fmla="*/ 37096 w 438"/>
              <a:gd name="T61" fmla="*/ 224397 h 451"/>
              <a:gd name="T62" fmla="*/ 45432 w 438"/>
              <a:gd name="T63" fmla="*/ 236013 h 451"/>
              <a:gd name="T64" fmla="*/ 63355 w 438"/>
              <a:gd name="T65" fmla="*/ 236013 h 451"/>
              <a:gd name="T66" fmla="*/ 85446 w 438"/>
              <a:gd name="T67" fmla="*/ 234429 h 451"/>
              <a:gd name="T68" fmla="*/ 115039 w 438"/>
              <a:gd name="T69" fmla="*/ 235485 h 451"/>
              <a:gd name="T70" fmla="*/ 142965 w 438"/>
              <a:gd name="T71" fmla="*/ 233373 h 451"/>
              <a:gd name="T72" fmla="*/ 155053 w 438"/>
              <a:gd name="T73" fmla="*/ 228093 h 451"/>
              <a:gd name="T74" fmla="*/ 149634 w 438"/>
              <a:gd name="T75" fmla="*/ 218061 h 451"/>
              <a:gd name="T76" fmla="*/ 153802 w 438"/>
              <a:gd name="T77" fmla="*/ 212781 h 451"/>
              <a:gd name="T78" fmla="*/ 155053 w 438"/>
              <a:gd name="T79" fmla="*/ 201693 h 451"/>
              <a:gd name="T80" fmla="*/ 158387 w 438"/>
              <a:gd name="T81" fmla="*/ 193774 h 451"/>
              <a:gd name="T82" fmla="*/ 142965 w 438"/>
              <a:gd name="T83" fmla="*/ 181630 h 451"/>
              <a:gd name="T84" fmla="*/ 135463 w 438"/>
              <a:gd name="T85" fmla="*/ 170542 h 451"/>
              <a:gd name="T86" fmla="*/ 129627 w 438"/>
              <a:gd name="T87" fmla="*/ 155230 h 451"/>
              <a:gd name="T88" fmla="*/ 122542 w 438"/>
              <a:gd name="T89" fmla="*/ 146254 h 451"/>
              <a:gd name="T90" fmla="*/ 130878 w 438"/>
              <a:gd name="T91" fmla="*/ 145198 h 451"/>
              <a:gd name="T92" fmla="*/ 144216 w 438"/>
              <a:gd name="T93" fmla="*/ 143086 h 451"/>
              <a:gd name="T94" fmla="*/ 153802 w 438"/>
              <a:gd name="T95" fmla="*/ 137278 h 451"/>
              <a:gd name="T96" fmla="*/ 169641 w 438"/>
              <a:gd name="T97" fmla="*/ 126718 h 451"/>
              <a:gd name="T98" fmla="*/ 182562 w 438"/>
              <a:gd name="T99" fmla="*/ 124078 h 45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438" h="451">
                <a:moveTo>
                  <a:pt x="438" y="235"/>
                </a:moveTo>
                <a:lnTo>
                  <a:pt x="431" y="212"/>
                </a:lnTo>
                <a:lnTo>
                  <a:pt x="426" y="190"/>
                </a:lnTo>
                <a:lnTo>
                  <a:pt x="420" y="169"/>
                </a:lnTo>
                <a:lnTo>
                  <a:pt x="415" y="148"/>
                </a:lnTo>
                <a:lnTo>
                  <a:pt x="408" y="128"/>
                </a:lnTo>
                <a:lnTo>
                  <a:pt x="398" y="106"/>
                </a:lnTo>
                <a:lnTo>
                  <a:pt x="393" y="95"/>
                </a:lnTo>
                <a:lnTo>
                  <a:pt x="387" y="85"/>
                </a:lnTo>
                <a:lnTo>
                  <a:pt x="380" y="74"/>
                </a:lnTo>
                <a:lnTo>
                  <a:pt x="372" y="62"/>
                </a:lnTo>
                <a:lnTo>
                  <a:pt x="367" y="62"/>
                </a:lnTo>
                <a:lnTo>
                  <a:pt x="363" y="61"/>
                </a:lnTo>
                <a:lnTo>
                  <a:pt x="359" y="60"/>
                </a:lnTo>
                <a:lnTo>
                  <a:pt x="356" y="58"/>
                </a:lnTo>
                <a:lnTo>
                  <a:pt x="349" y="54"/>
                </a:lnTo>
                <a:lnTo>
                  <a:pt x="342" y="49"/>
                </a:lnTo>
                <a:lnTo>
                  <a:pt x="335" y="45"/>
                </a:lnTo>
                <a:lnTo>
                  <a:pt x="326" y="41"/>
                </a:lnTo>
                <a:lnTo>
                  <a:pt x="320" y="40"/>
                </a:lnTo>
                <a:lnTo>
                  <a:pt x="314" y="38"/>
                </a:lnTo>
                <a:lnTo>
                  <a:pt x="307" y="38"/>
                </a:lnTo>
                <a:lnTo>
                  <a:pt x="298" y="37"/>
                </a:lnTo>
                <a:lnTo>
                  <a:pt x="293" y="38"/>
                </a:lnTo>
                <a:lnTo>
                  <a:pt x="287" y="39"/>
                </a:lnTo>
                <a:lnTo>
                  <a:pt x="282" y="40"/>
                </a:lnTo>
                <a:lnTo>
                  <a:pt x="276" y="42"/>
                </a:lnTo>
                <a:lnTo>
                  <a:pt x="268" y="47"/>
                </a:lnTo>
                <a:lnTo>
                  <a:pt x="260" y="52"/>
                </a:lnTo>
                <a:lnTo>
                  <a:pt x="251" y="58"/>
                </a:lnTo>
                <a:lnTo>
                  <a:pt x="244" y="64"/>
                </a:lnTo>
                <a:lnTo>
                  <a:pt x="239" y="66"/>
                </a:lnTo>
                <a:lnTo>
                  <a:pt x="235" y="67"/>
                </a:lnTo>
                <a:lnTo>
                  <a:pt x="230" y="68"/>
                </a:lnTo>
                <a:lnTo>
                  <a:pt x="226" y="69"/>
                </a:lnTo>
                <a:lnTo>
                  <a:pt x="217" y="66"/>
                </a:lnTo>
                <a:lnTo>
                  <a:pt x="205" y="58"/>
                </a:lnTo>
                <a:lnTo>
                  <a:pt x="190" y="48"/>
                </a:lnTo>
                <a:lnTo>
                  <a:pt x="174" y="37"/>
                </a:lnTo>
                <a:lnTo>
                  <a:pt x="145" y="16"/>
                </a:lnTo>
                <a:lnTo>
                  <a:pt x="133" y="7"/>
                </a:lnTo>
                <a:lnTo>
                  <a:pt x="113" y="0"/>
                </a:lnTo>
                <a:lnTo>
                  <a:pt x="104" y="9"/>
                </a:lnTo>
                <a:lnTo>
                  <a:pt x="98" y="18"/>
                </a:lnTo>
                <a:lnTo>
                  <a:pt x="95" y="23"/>
                </a:lnTo>
                <a:lnTo>
                  <a:pt x="94" y="28"/>
                </a:lnTo>
                <a:lnTo>
                  <a:pt x="93" y="35"/>
                </a:lnTo>
                <a:lnTo>
                  <a:pt x="93" y="43"/>
                </a:lnTo>
                <a:lnTo>
                  <a:pt x="93" y="46"/>
                </a:lnTo>
                <a:lnTo>
                  <a:pt x="95" y="49"/>
                </a:lnTo>
                <a:lnTo>
                  <a:pt x="98" y="52"/>
                </a:lnTo>
                <a:lnTo>
                  <a:pt x="101" y="55"/>
                </a:lnTo>
                <a:lnTo>
                  <a:pt x="110" y="63"/>
                </a:lnTo>
                <a:lnTo>
                  <a:pt x="119" y="69"/>
                </a:lnTo>
                <a:lnTo>
                  <a:pt x="112" y="69"/>
                </a:lnTo>
                <a:lnTo>
                  <a:pt x="105" y="71"/>
                </a:lnTo>
                <a:lnTo>
                  <a:pt x="99" y="73"/>
                </a:lnTo>
                <a:lnTo>
                  <a:pt x="93" y="76"/>
                </a:lnTo>
                <a:lnTo>
                  <a:pt x="80" y="84"/>
                </a:lnTo>
                <a:lnTo>
                  <a:pt x="66" y="93"/>
                </a:lnTo>
                <a:lnTo>
                  <a:pt x="63" y="103"/>
                </a:lnTo>
                <a:lnTo>
                  <a:pt x="61" y="112"/>
                </a:lnTo>
                <a:lnTo>
                  <a:pt x="58" y="119"/>
                </a:lnTo>
                <a:lnTo>
                  <a:pt x="56" y="125"/>
                </a:lnTo>
                <a:lnTo>
                  <a:pt x="49" y="133"/>
                </a:lnTo>
                <a:lnTo>
                  <a:pt x="45" y="138"/>
                </a:lnTo>
                <a:lnTo>
                  <a:pt x="39" y="144"/>
                </a:lnTo>
                <a:lnTo>
                  <a:pt x="36" y="151"/>
                </a:lnTo>
                <a:lnTo>
                  <a:pt x="35" y="156"/>
                </a:lnTo>
                <a:lnTo>
                  <a:pt x="34" y="162"/>
                </a:lnTo>
                <a:lnTo>
                  <a:pt x="33" y="169"/>
                </a:lnTo>
                <a:lnTo>
                  <a:pt x="33" y="179"/>
                </a:lnTo>
                <a:lnTo>
                  <a:pt x="0" y="235"/>
                </a:lnTo>
                <a:lnTo>
                  <a:pt x="4" y="236"/>
                </a:lnTo>
                <a:lnTo>
                  <a:pt x="7" y="238"/>
                </a:lnTo>
                <a:lnTo>
                  <a:pt x="11" y="240"/>
                </a:lnTo>
                <a:lnTo>
                  <a:pt x="13" y="243"/>
                </a:lnTo>
                <a:lnTo>
                  <a:pt x="15" y="246"/>
                </a:lnTo>
                <a:lnTo>
                  <a:pt x="18" y="248"/>
                </a:lnTo>
                <a:lnTo>
                  <a:pt x="22" y="248"/>
                </a:lnTo>
                <a:lnTo>
                  <a:pt x="26" y="247"/>
                </a:lnTo>
                <a:lnTo>
                  <a:pt x="39" y="277"/>
                </a:lnTo>
                <a:lnTo>
                  <a:pt x="33" y="308"/>
                </a:lnTo>
                <a:lnTo>
                  <a:pt x="33" y="346"/>
                </a:lnTo>
                <a:lnTo>
                  <a:pt x="53" y="347"/>
                </a:lnTo>
                <a:lnTo>
                  <a:pt x="72" y="350"/>
                </a:lnTo>
                <a:lnTo>
                  <a:pt x="93" y="353"/>
                </a:lnTo>
                <a:lnTo>
                  <a:pt x="113" y="358"/>
                </a:lnTo>
                <a:lnTo>
                  <a:pt x="107" y="366"/>
                </a:lnTo>
                <a:lnTo>
                  <a:pt x="104" y="376"/>
                </a:lnTo>
                <a:lnTo>
                  <a:pt x="100" y="387"/>
                </a:lnTo>
                <a:lnTo>
                  <a:pt x="96" y="400"/>
                </a:lnTo>
                <a:lnTo>
                  <a:pt x="89" y="425"/>
                </a:lnTo>
                <a:lnTo>
                  <a:pt x="79" y="451"/>
                </a:lnTo>
                <a:lnTo>
                  <a:pt x="94" y="449"/>
                </a:lnTo>
                <a:lnTo>
                  <a:pt x="109" y="447"/>
                </a:lnTo>
                <a:lnTo>
                  <a:pt x="123" y="447"/>
                </a:lnTo>
                <a:lnTo>
                  <a:pt x="137" y="447"/>
                </a:lnTo>
                <a:lnTo>
                  <a:pt x="152" y="447"/>
                </a:lnTo>
                <a:lnTo>
                  <a:pt x="169" y="446"/>
                </a:lnTo>
                <a:lnTo>
                  <a:pt x="186" y="445"/>
                </a:lnTo>
                <a:lnTo>
                  <a:pt x="205" y="444"/>
                </a:lnTo>
                <a:lnTo>
                  <a:pt x="228" y="445"/>
                </a:lnTo>
                <a:lnTo>
                  <a:pt x="252" y="446"/>
                </a:lnTo>
                <a:lnTo>
                  <a:pt x="276" y="446"/>
                </a:lnTo>
                <a:lnTo>
                  <a:pt x="300" y="445"/>
                </a:lnTo>
                <a:lnTo>
                  <a:pt x="322" y="444"/>
                </a:lnTo>
                <a:lnTo>
                  <a:pt x="343" y="442"/>
                </a:lnTo>
                <a:lnTo>
                  <a:pt x="362" y="440"/>
                </a:lnTo>
                <a:lnTo>
                  <a:pt x="379" y="438"/>
                </a:lnTo>
                <a:lnTo>
                  <a:pt x="372" y="432"/>
                </a:lnTo>
                <a:lnTo>
                  <a:pt x="365" y="425"/>
                </a:lnTo>
                <a:lnTo>
                  <a:pt x="361" y="419"/>
                </a:lnTo>
                <a:lnTo>
                  <a:pt x="359" y="413"/>
                </a:lnTo>
                <a:lnTo>
                  <a:pt x="363" y="411"/>
                </a:lnTo>
                <a:lnTo>
                  <a:pt x="367" y="407"/>
                </a:lnTo>
                <a:lnTo>
                  <a:pt x="369" y="403"/>
                </a:lnTo>
                <a:lnTo>
                  <a:pt x="370" y="398"/>
                </a:lnTo>
                <a:lnTo>
                  <a:pt x="372" y="389"/>
                </a:lnTo>
                <a:lnTo>
                  <a:pt x="372" y="382"/>
                </a:lnTo>
                <a:lnTo>
                  <a:pt x="385" y="379"/>
                </a:lnTo>
                <a:lnTo>
                  <a:pt x="398" y="376"/>
                </a:lnTo>
                <a:lnTo>
                  <a:pt x="380" y="367"/>
                </a:lnTo>
                <a:lnTo>
                  <a:pt x="365" y="359"/>
                </a:lnTo>
                <a:lnTo>
                  <a:pt x="353" y="351"/>
                </a:lnTo>
                <a:lnTo>
                  <a:pt x="343" y="344"/>
                </a:lnTo>
                <a:lnTo>
                  <a:pt x="336" y="336"/>
                </a:lnTo>
                <a:lnTo>
                  <a:pt x="330" y="329"/>
                </a:lnTo>
                <a:lnTo>
                  <a:pt x="325" y="323"/>
                </a:lnTo>
                <a:lnTo>
                  <a:pt x="322" y="317"/>
                </a:lnTo>
                <a:lnTo>
                  <a:pt x="316" y="305"/>
                </a:lnTo>
                <a:lnTo>
                  <a:pt x="311" y="294"/>
                </a:lnTo>
                <a:lnTo>
                  <a:pt x="306" y="289"/>
                </a:lnTo>
                <a:lnTo>
                  <a:pt x="301" y="283"/>
                </a:lnTo>
                <a:lnTo>
                  <a:pt x="294" y="277"/>
                </a:lnTo>
                <a:lnTo>
                  <a:pt x="285" y="271"/>
                </a:lnTo>
                <a:lnTo>
                  <a:pt x="301" y="274"/>
                </a:lnTo>
                <a:lnTo>
                  <a:pt x="314" y="275"/>
                </a:lnTo>
                <a:lnTo>
                  <a:pt x="326" y="275"/>
                </a:lnTo>
                <a:lnTo>
                  <a:pt x="336" y="273"/>
                </a:lnTo>
                <a:lnTo>
                  <a:pt x="346" y="271"/>
                </a:lnTo>
                <a:lnTo>
                  <a:pt x="354" y="268"/>
                </a:lnTo>
                <a:lnTo>
                  <a:pt x="362" y="264"/>
                </a:lnTo>
                <a:lnTo>
                  <a:pt x="369" y="260"/>
                </a:lnTo>
                <a:lnTo>
                  <a:pt x="383" y="251"/>
                </a:lnTo>
                <a:lnTo>
                  <a:pt x="398" y="243"/>
                </a:lnTo>
                <a:lnTo>
                  <a:pt x="407" y="240"/>
                </a:lnTo>
                <a:lnTo>
                  <a:pt x="416" y="237"/>
                </a:lnTo>
                <a:lnTo>
                  <a:pt x="427" y="236"/>
                </a:lnTo>
                <a:lnTo>
                  <a:pt x="438" y="23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Freeform 17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1794530" y="3324365"/>
            <a:ext cx="517500" cy="461421"/>
          </a:xfrm>
          <a:custGeom>
            <a:avLst/>
            <a:gdLst>
              <a:gd name="T0" fmla="*/ 141903 w 578"/>
              <a:gd name="T1" fmla="*/ 46122 h 524"/>
              <a:gd name="T2" fmla="*/ 135393 w 578"/>
              <a:gd name="T3" fmla="*/ 44550 h 524"/>
              <a:gd name="T4" fmla="*/ 130620 w 578"/>
              <a:gd name="T5" fmla="*/ 41405 h 524"/>
              <a:gd name="T6" fmla="*/ 119337 w 578"/>
              <a:gd name="T7" fmla="*/ 34592 h 524"/>
              <a:gd name="T8" fmla="*/ 108922 w 578"/>
              <a:gd name="T9" fmla="*/ 40881 h 524"/>
              <a:gd name="T10" fmla="*/ 106753 w 578"/>
              <a:gd name="T11" fmla="*/ 55032 h 524"/>
              <a:gd name="T12" fmla="*/ 109790 w 578"/>
              <a:gd name="T13" fmla="*/ 80190 h 524"/>
              <a:gd name="T14" fmla="*/ 117167 w 578"/>
              <a:gd name="T15" fmla="*/ 90148 h 524"/>
              <a:gd name="T16" fmla="*/ 124545 w 578"/>
              <a:gd name="T17" fmla="*/ 93293 h 524"/>
              <a:gd name="T18" fmla="*/ 129318 w 578"/>
              <a:gd name="T19" fmla="*/ 100106 h 524"/>
              <a:gd name="T20" fmla="*/ 152318 w 578"/>
              <a:gd name="T21" fmla="*/ 117926 h 524"/>
              <a:gd name="T22" fmla="*/ 194845 w 578"/>
              <a:gd name="T23" fmla="*/ 161952 h 524"/>
              <a:gd name="T24" fmla="*/ 206996 w 578"/>
              <a:gd name="T25" fmla="*/ 168765 h 524"/>
              <a:gd name="T26" fmla="*/ 218712 w 578"/>
              <a:gd name="T27" fmla="*/ 171910 h 524"/>
              <a:gd name="T28" fmla="*/ 232599 w 578"/>
              <a:gd name="T29" fmla="*/ 186585 h 524"/>
              <a:gd name="T30" fmla="*/ 250825 w 578"/>
              <a:gd name="T31" fmla="*/ 197068 h 524"/>
              <a:gd name="T32" fmla="*/ 245184 w 578"/>
              <a:gd name="T33" fmla="*/ 213315 h 524"/>
              <a:gd name="T34" fmla="*/ 228259 w 578"/>
              <a:gd name="T35" fmla="*/ 200737 h 524"/>
              <a:gd name="T36" fmla="*/ 220448 w 578"/>
              <a:gd name="T37" fmla="*/ 197068 h 524"/>
              <a:gd name="T38" fmla="*/ 216109 w 578"/>
              <a:gd name="T39" fmla="*/ 208074 h 524"/>
              <a:gd name="T40" fmla="*/ 219580 w 578"/>
              <a:gd name="T41" fmla="*/ 223274 h 524"/>
              <a:gd name="T42" fmla="*/ 223052 w 578"/>
              <a:gd name="T43" fmla="*/ 231659 h 524"/>
              <a:gd name="T44" fmla="*/ 216977 w 578"/>
              <a:gd name="T45" fmla="*/ 245286 h 524"/>
              <a:gd name="T46" fmla="*/ 209599 w 578"/>
              <a:gd name="T47" fmla="*/ 264679 h 524"/>
              <a:gd name="T48" fmla="*/ 201788 w 578"/>
              <a:gd name="T49" fmla="*/ 273589 h 524"/>
              <a:gd name="T50" fmla="*/ 189204 w 578"/>
              <a:gd name="T51" fmla="*/ 264679 h 524"/>
              <a:gd name="T52" fmla="*/ 197883 w 578"/>
              <a:gd name="T53" fmla="*/ 253672 h 524"/>
              <a:gd name="T54" fmla="*/ 201788 w 578"/>
              <a:gd name="T55" fmla="*/ 244762 h 524"/>
              <a:gd name="T56" fmla="*/ 200052 w 578"/>
              <a:gd name="T57" fmla="*/ 231135 h 524"/>
              <a:gd name="T58" fmla="*/ 185298 w 578"/>
              <a:gd name="T59" fmla="*/ 207026 h 524"/>
              <a:gd name="T60" fmla="*/ 167072 w 578"/>
              <a:gd name="T61" fmla="*/ 193399 h 524"/>
              <a:gd name="T62" fmla="*/ 154053 w 578"/>
              <a:gd name="T63" fmla="*/ 186585 h 524"/>
              <a:gd name="T64" fmla="*/ 137997 w 578"/>
              <a:gd name="T65" fmla="*/ 172958 h 524"/>
              <a:gd name="T66" fmla="*/ 116299 w 578"/>
              <a:gd name="T67" fmla="*/ 165097 h 524"/>
              <a:gd name="T68" fmla="*/ 94602 w 578"/>
              <a:gd name="T69" fmla="*/ 149373 h 524"/>
              <a:gd name="T70" fmla="*/ 70300 w 578"/>
              <a:gd name="T71" fmla="*/ 120023 h 524"/>
              <a:gd name="T72" fmla="*/ 54678 w 578"/>
              <a:gd name="T73" fmla="*/ 88052 h 524"/>
              <a:gd name="T74" fmla="*/ 33414 w 578"/>
              <a:gd name="T75" fmla="*/ 80714 h 524"/>
              <a:gd name="T76" fmla="*/ 22132 w 578"/>
              <a:gd name="T77" fmla="*/ 82286 h 524"/>
              <a:gd name="T78" fmla="*/ 6509 w 578"/>
              <a:gd name="T79" fmla="*/ 86479 h 524"/>
              <a:gd name="T80" fmla="*/ 1302 w 578"/>
              <a:gd name="T81" fmla="*/ 69707 h 524"/>
              <a:gd name="T82" fmla="*/ 434 w 578"/>
              <a:gd name="T83" fmla="*/ 48743 h 524"/>
              <a:gd name="T84" fmla="*/ 2604 w 578"/>
              <a:gd name="T85" fmla="*/ 25682 h 524"/>
              <a:gd name="T86" fmla="*/ 19528 w 578"/>
              <a:gd name="T87" fmla="*/ 21489 h 524"/>
              <a:gd name="T88" fmla="*/ 29509 w 578"/>
              <a:gd name="T89" fmla="*/ 17296 h 524"/>
              <a:gd name="T90" fmla="*/ 36018 w 578"/>
              <a:gd name="T91" fmla="*/ 25158 h 524"/>
              <a:gd name="T92" fmla="*/ 45131 w 578"/>
              <a:gd name="T93" fmla="*/ 23061 h 524"/>
              <a:gd name="T94" fmla="*/ 64659 w 578"/>
              <a:gd name="T95" fmla="*/ 8386 h 524"/>
              <a:gd name="T96" fmla="*/ 103715 w 578"/>
              <a:gd name="T97" fmla="*/ 0 h 524"/>
              <a:gd name="T98" fmla="*/ 111526 w 578"/>
              <a:gd name="T99" fmla="*/ 6814 h 524"/>
              <a:gd name="T100" fmla="*/ 144072 w 578"/>
              <a:gd name="T101" fmla="*/ 9958 h 524"/>
              <a:gd name="T102" fmla="*/ 139733 w 578"/>
              <a:gd name="T103" fmla="*/ 34068 h 524"/>
              <a:gd name="T104" fmla="*/ 141035 w 578"/>
              <a:gd name="T105" fmla="*/ 47170 h 52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78" h="524">
                <a:moveTo>
                  <a:pt x="332" y="99"/>
                </a:moveTo>
                <a:lnTo>
                  <a:pt x="331" y="94"/>
                </a:lnTo>
                <a:lnTo>
                  <a:pt x="329" y="90"/>
                </a:lnTo>
                <a:lnTo>
                  <a:pt x="327" y="88"/>
                </a:lnTo>
                <a:lnTo>
                  <a:pt x="325" y="86"/>
                </a:lnTo>
                <a:lnTo>
                  <a:pt x="320" y="85"/>
                </a:lnTo>
                <a:lnTo>
                  <a:pt x="315" y="85"/>
                </a:lnTo>
                <a:lnTo>
                  <a:pt x="312" y="85"/>
                </a:lnTo>
                <a:lnTo>
                  <a:pt x="309" y="85"/>
                </a:lnTo>
                <a:lnTo>
                  <a:pt x="306" y="84"/>
                </a:lnTo>
                <a:lnTo>
                  <a:pt x="304" y="82"/>
                </a:lnTo>
                <a:lnTo>
                  <a:pt x="301" y="79"/>
                </a:lnTo>
                <a:lnTo>
                  <a:pt x="297" y="75"/>
                </a:lnTo>
                <a:lnTo>
                  <a:pt x="295" y="69"/>
                </a:lnTo>
                <a:lnTo>
                  <a:pt x="293" y="61"/>
                </a:lnTo>
                <a:lnTo>
                  <a:pt x="275" y="66"/>
                </a:lnTo>
                <a:lnTo>
                  <a:pt x="263" y="70"/>
                </a:lnTo>
                <a:lnTo>
                  <a:pt x="258" y="73"/>
                </a:lnTo>
                <a:lnTo>
                  <a:pt x="254" y="76"/>
                </a:lnTo>
                <a:lnTo>
                  <a:pt x="251" y="78"/>
                </a:lnTo>
                <a:lnTo>
                  <a:pt x="249" y="81"/>
                </a:lnTo>
                <a:lnTo>
                  <a:pt x="247" y="87"/>
                </a:lnTo>
                <a:lnTo>
                  <a:pt x="246" y="95"/>
                </a:lnTo>
                <a:lnTo>
                  <a:pt x="246" y="105"/>
                </a:lnTo>
                <a:lnTo>
                  <a:pt x="246" y="117"/>
                </a:lnTo>
                <a:lnTo>
                  <a:pt x="247" y="131"/>
                </a:lnTo>
                <a:lnTo>
                  <a:pt x="249" y="143"/>
                </a:lnTo>
                <a:lnTo>
                  <a:pt x="253" y="153"/>
                </a:lnTo>
                <a:lnTo>
                  <a:pt x="259" y="162"/>
                </a:lnTo>
                <a:lnTo>
                  <a:pt x="262" y="166"/>
                </a:lnTo>
                <a:lnTo>
                  <a:pt x="266" y="169"/>
                </a:lnTo>
                <a:lnTo>
                  <a:pt x="270" y="172"/>
                </a:lnTo>
                <a:lnTo>
                  <a:pt x="274" y="174"/>
                </a:lnTo>
                <a:lnTo>
                  <a:pt x="279" y="176"/>
                </a:lnTo>
                <a:lnTo>
                  <a:pt x="283" y="177"/>
                </a:lnTo>
                <a:lnTo>
                  <a:pt x="287" y="178"/>
                </a:lnTo>
                <a:lnTo>
                  <a:pt x="293" y="178"/>
                </a:lnTo>
                <a:lnTo>
                  <a:pt x="293" y="182"/>
                </a:lnTo>
                <a:lnTo>
                  <a:pt x="295" y="187"/>
                </a:lnTo>
                <a:lnTo>
                  <a:pt x="298" y="191"/>
                </a:lnTo>
                <a:lnTo>
                  <a:pt x="303" y="195"/>
                </a:lnTo>
                <a:lnTo>
                  <a:pt x="314" y="203"/>
                </a:lnTo>
                <a:lnTo>
                  <a:pt x="327" y="211"/>
                </a:lnTo>
                <a:lnTo>
                  <a:pt x="351" y="225"/>
                </a:lnTo>
                <a:lnTo>
                  <a:pt x="365" y="234"/>
                </a:lnTo>
                <a:lnTo>
                  <a:pt x="439" y="296"/>
                </a:lnTo>
                <a:lnTo>
                  <a:pt x="443" y="303"/>
                </a:lnTo>
                <a:lnTo>
                  <a:pt x="449" y="309"/>
                </a:lnTo>
                <a:lnTo>
                  <a:pt x="454" y="314"/>
                </a:lnTo>
                <a:lnTo>
                  <a:pt x="461" y="318"/>
                </a:lnTo>
                <a:lnTo>
                  <a:pt x="469" y="320"/>
                </a:lnTo>
                <a:lnTo>
                  <a:pt x="477" y="322"/>
                </a:lnTo>
                <a:lnTo>
                  <a:pt x="487" y="322"/>
                </a:lnTo>
                <a:lnTo>
                  <a:pt x="498" y="321"/>
                </a:lnTo>
                <a:lnTo>
                  <a:pt x="500" y="324"/>
                </a:lnTo>
                <a:lnTo>
                  <a:pt x="504" y="328"/>
                </a:lnTo>
                <a:lnTo>
                  <a:pt x="507" y="332"/>
                </a:lnTo>
                <a:lnTo>
                  <a:pt x="511" y="337"/>
                </a:lnTo>
                <a:lnTo>
                  <a:pt x="523" y="346"/>
                </a:lnTo>
                <a:lnTo>
                  <a:pt x="536" y="356"/>
                </a:lnTo>
                <a:lnTo>
                  <a:pt x="549" y="364"/>
                </a:lnTo>
                <a:lnTo>
                  <a:pt x="561" y="370"/>
                </a:lnTo>
                <a:lnTo>
                  <a:pt x="571" y="374"/>
                </a:lnTo>
                <a:lnTo>
                  <a:pt x="578" y="376"/>
                </a:lnTo>
                <a:lnTo>
                  <a:pt x="577" y="383"/>
                </a:lnTo>
                <a:lnTo>
                  <a:pt x="574" y="391"/>
                </a:lnTo>
                <a:lnTo>
                  <a:pt x="570" y="400"/>
                </a:lnTo>
                <a:lnTo>
                  <a:pt x="565" y="407"/>
                </a:lnTo>
                <a:lnTo>
                  <a:pt x="552" y="388"/>
                </a:lnTo>
                <a:lnTo>
                  <a:pt x="541" y="387"/>
                </a:lnTo>
                <a:lnTo>
                  <a:pt x="530" y="384"/>
                </a:lnTo>
                <a:lnTo>
                  <a:pt x="526" y="383"/>
                </a:lnTo>
                <a:lnTo>
                  <a:pt x="521" y="381"/>
                </a:lnTo>
                <a:lnTo>
                  <a:pt x="519" y="378"/>
                </a:lnTo>
                <a:lnTo>
                  <a:pt x="518" y="376"/>
                </a:lnTo>
                <a:lnTo>
                  <a:pt x="508" y="376"/>
                </a:lnTo>
                <a:lnTo>
                  <a:pt x="498" y="376"/>
                </a:lnTo>
                <a:lnTo>
                  <a:pt x="498" y="382"/>
                </a:lnTo>
                <a:lnTo>
                  <a:pt x="498" y="389"/>
                </a:lnTo>
                <a:lnTo>
                  <a:pt x="498" y="397"/>
                </a:lnTo>
                <a:lnTo>
                  <a:pt x="498" y="407"/>
                </a:lnTo>
                <a:lnTo>
                  <a:pt x="499" y="414"/>
                </a:lnTo>
                <a:lnTo>
                  <a:pt x="504" y="422"/>
                </a:lnTo>
                <a:lnTo>
                  <a:pt x="506" y="426"/>
                </a:lnTo>
                <a:lnTo>
                  <a:pt x="509" y="429"/>
                </a:lnTo>
                <a:lnTo>
                  <a:pt x="514" y="431"/>
                </a:lnTo>
                <a:lnTo>
                  <a:pt x="518" y="432"/>
                </a:lnTo>
                <a:lnTo>
                  <a:pt x="514" y="442"/>
                </a:lnTo>
                <a:lnTo>
                  <a:pt x="508" y="454"/>
                </a:lnTo>
                <a:lnTo>
                  <a:pt x="506" y="460"/>
                </a:lnTo>
                <a:lnTo>
                  <a:pt x="504" y="465"/>
                </a:lnTo>
                <a:lnTo>
                  <a:pt x="500" y="468"/>
                </a:lnTo>
                <a:lnTo>
                  <a:pt x="498" y="469"/>
                </a:lnTo>
                <a:lnTo>
                  <a:pt x="493" y="485"/>
                </a:lnTo>
                <a:lnTo>
                  <a:pt x="486" y="498"/>
                </a:lnTo>
                <a:lnTo>
                  <a:pt x="483" y="505"/>
                </a:lnTo>
                <a:lnTo>
                  <a:pt x="481" y="511"/>
                </a:lnTo>
                <a:lnTo>
                  <a:pt x="480" y="518"/>
                </a:lnTo>
                <a:lnTo>
                  <a:pt x="478" y="524"/>
                </a:lnTo>
                <a:lnTo>
                  <a:pt x="465" y="522"/>
                </a:lnTo>
                <a:lnTo>
                  <a:pt x="450" y="518"/>
                </a:lnTo>
                <a:lnTo>
                  <a:pt x="438" y="513"/>
                </a:lnTo>
                <a:lnTo>
                  <a:pt x="432" y="511"/>
                </a:lnTo>
                <a:lnTo>
                  <a:pt x="436" y="505"/>
                </a:lnTo>
                <a:lnTo>
                  <a:pt x="440" y="499"/>
                </a:lnTo>
                <a:lnTo>
                  <a:pt x="445" y="494"/>
                </a:lnTo>
                <a:lnTo>
                  <a:pt x="451" y="489"/>
                </a:lnTo>
                <a:lnTo>
                  <a:pt x="456" y="484"/>
                </a:lnTo>
                <a:lnTo>
                  <a:pt x="461" y="478"/>
                </a:lnTo>
                <a:lnTo>
                  <a:pt x="463" y="475"/>
                </a:lnTo>
                <a:lnTo>
                  <a:pt x="464" y="471"/>
                </a:lnTo>
                <a:lnTo>
                  <a:pt x="465" y="467"/>
                </a:lnTo>
                <a:lnTo>
                  <a:pt x="465" y="463"/>
                </a:lnTo>
                <a:lnTo>
                  <a:pt x="464" y="455"/>
                </a:lnTo>
                <a:lnTo>
                  <a:pt x="463" y="448"/>
                </a:lnTo>
                <a:lnTo>
                  <a:pt x="461" y="441"/>
                </a:lnTo>
                <a:lnTo>
                  <a:pt x="458" y="434"/>
                </a:lnTo>
                <a:lnTo>
                  <a:pt x="449" y="420"/>
                </a:lnTo>
                <a:lnTo>
                  <a:pt x="439" y="407"/>
                </a:lnTo>
                <a:lnTo>
                  <a:pt x="427" y="395"/>
                </a:lnTo>
                <a:lnTo>
                  <a:pt x="415" y="384"/>
                </a:lnTo>
                <a:lnTo>
                  <a:pt x="403" y="376"/>
                </a:lnTo>
                <a:lnTo>
                  <a:pt x="392" y="370"/>
                </a:lnTo>
                <a:lnTo>
                  <a:pt x="385" y="369"/>
                </a:lnTo>
                <a:lnTo>
                  <a:pt x="378" y="367"/>
                </a:lnTo>
                <a:lnTo>
                  <a:pt x="372" y="364"/>
                </a:lnTo>
                <a:lnTo>
                  <a:pt x="366" y="362"/>
                </a:lnTo>
                <a:lnTo>
                  <a:pt x="355" y="356"/>
                </a:lnTo>
                <a:lnTo>
                  <a:pt x="348" y="349"/>
                </a:lnTo>
                <a:lnTo>
                  <a:pt x="336" y="338"/>
                </a:lnTo>
                <a:lnTo>
                  <a:pt x="332" y="333"/>
                </a:lnTo>
                <a:lnTo>
                  <a:pt x="318" y="330"/>
                </a:lnTo>
                <a:lnTo>
                  <a:pt x="305" y="327"/>
                </a:lnTo>
                <a:lnTo>
                  <a:pt x="292" y="323"/>
                </a:lnTo>
                <a:lnTo>
                  <a:pt x="280" y="319"/>
                </a:lnTo>
                <a:lnTo>
                  <a:pt x="268" y="315"/>
                </a:lnTo>
                <a:lnTo>
                  <a:pt x="257" y="310"/>
                </a:lnTo>
                <a:lnTo>
                  <a:pt x="247" y="304"/>
                </a:lnTo>
                <a:lnTo>
                  <a:pt x="237" y="299"/>
                </a:lnTo>
                <a:lnTo>
                  <a:pt x="218" y="285"/>
                </a:lnTo>
                <a:lnTo>
                  <a:pt x="202" y="272"/>
                </a:lnTo>
                <a:lnTo>
                  <a:pt x="186" y="258"/>
                </a:lnTo>
                <a:lnTo>
                  <a:pt x="173" y="244"/>
                </a:lnTo>
                <a:lnTo>
                  <a:pt x="162" y="229"/>
                </a:lnTo>
                <a:lnTo>
                  <a:pt x="152" y="215"/>
                </a:lnTo>
                <a:lnTo>
                  <a:pt x="144" y="202"/>
                </a:lnTo>
                <a:lnTo>
                  <a:pt x="137" y="189"/>
                </a:lnTo>
                <a:lnTo>
                  <a:pt x="126" y="168"/>
                </a:lnTo>
                <a:lnTo>
                  <a:pt x="119" y="154"/>
                </a:lnTo>
                <a:lnTo>
                  <a:pt x="102" y="154"/>
                </a:lnTo>
                <a:lnTo>
                  <a:pt x="89" y="154"/>
                </a:lnTo>
                <a:lnTo>
                  <a:pt x="77" y="154"/>
                </a:lnTo>
                <a:lnTo>
                  <a:pt x="67" y="154"/>
                </a:lnTo>
                <a:lnTo>
                  <a:pt x="61" y="155"/>
                </a:lnTo>
                <a:lnTo>
                  <a:pt x="57" y="155"/>
                </a:lnTo>
                <a:lnTo>
                  <a:pt x="51" y="157"/>
                </a:lnTo>
                <a:lnTo>
                  <a:pt x="46" y="159"/>
                </a:lnTo>
                <a:lnTo>
                  <a:pt x="34" y="164"/>
                </a:lnTo>
                <a:lnTo>
                  <a:pt x="21" y="172"/>
                </a:lnTo>
                <a:lnTo>
                  <a:pt x="15" y="165"/>
                </a:lnTo>
                <a:lnTo>
                  <a:pt x="12" y="158"/>
                </a:lnTo>
                <a:lnTo>
                  <a:pt x="7" y="150"/>
                </a:lnTo>
                <a:lnTo>
                  <a:pt x="5" y="141"/>
                </a:lnTo>
                <a:lnTo>
                  <a:pt x="3" y="133"/>
                </a:lnTo>
                <a:lnTo>
                  <a:pt x="1" y="123"/>
                </a:lnTo>
                <a:lnTo>
                  <a:pt x="1" y="114"/>
                </a:lnTo>
                <a:lnTo>
                  <a:pt x="0" y="105"/>
                </a:lnTo>
                <a:lnTo>
                  <a:pt x="1" y="93"/>
                </a:lnTo>
                <a:lnTo>
                  <a:pt x="3" y="83"/>
                </a:lnTo>
                <a:lnTo>
                  <a:pt x="5" y="71"/>
                </a:lnTo>
                <a:lnTo>
                  <a:pt x="6" y="55"/>
                </a:lnTo>
                <a:lnTo>
                  <a:pt x="6" y="49"/>
                </a:lnTo>
                <a:lnTo>
                  <a:pt x="27" y="49"/>
                </a:lnTo>
                <a:lnTo>
                  <a:pt x="34" y="47"/>
                </a:lnTo>
                <a:lnTo>
                  <a:pt x="39" y="44"/>
                </a:lnTo>
                <a:lnTo>
                  <a:pt x="45" y="41"/>
                </a:lnTo>
                <a:lnTo>
                  <a:pt x="49" y="37"/>
                </a:lnTo>
                <a:lnTo>
                  <a:pt x="58" y="31"/>
                </a:lnTo>
                <a:lnTo>
                  <a:pt x="67" y="25"/>
                </a:lnTo>
                <a:lnTo>
                  <a:pt x="68" y="33"/>
                </a:lnTo>
                <a:lnTo>
                  <a:pt x="70" y="39"/>
                </a:lnTo>
                <a:lnTo>
                  <a:pt x="73" y="44"/>
                </a:lnTo>
                <a:lnTo>
                  <a:pt x="78" y="46"/>
                </a:lnTo>
                <a:lnTo>
                  <a:pt x="83" y="48"/>
                </a:lnTo>
                <a:lnTo>
                  <a:pt x="89" y="49"/>
                </a:lnTo>
                <a:lnTo>
                  <a:pt x="94" y="49"/>
                </a:lnTo>
                <a:lnTo>
                  <a:pt x="100" y="49"/>
                </a:lnTo>
                <a:lnTo>
                  <a:pt x="104" y="44"/>
                </a:lnTo>
                <a:lnTo>
                  <a:pt x="113" y="38"/>
                </a:lnTo>
                <a:lnTo>
                  <a:pt x="124" y="31"/>
                </a:lnTo>
                <a:lnTo>
                  <a:pt x="136" y="24"/>
                </a:lnTo>
                <a:lnTo>
                  <a:pt x="149" y="16"/>
                </a:lnTo>
                <a:lnTo>
                  <a:pt x="160" y="11"/>
                </a:lnTo>
                <a:lnTo>
                  <a:pt x="168" y="7"/>
                </a:lnTo>
                <a:lnTo>
                  <a:pt x="173" y="6"/>
                </a:lnTo>
                <a:lnTo>
                  <a:pt x="239" y="0"/>
                </a:lnTo>
                <a:lnTo>
                  <a:pt x="243" y="4"/>
                </a:lnTo>
                <a:lnTo>
                  <a:pt x="248" y="8"/>
                </a:lnTo>
                <a:lnTo>
                  <a:pt x="252" y="11"/>
                </a:lnTo>
                <a:lnTo>
                  <a:pt x="257" y="13"/>
                </a:lnTo>
                <a:lnTo>
                  <a:pt x="266" y="16"/>
                </a:lnTo>
                <a:lnTo>
                  <a:pt x="279" y="19"/>
                </a:lnTo>
                <a:lnTo>
                  <a:pt x="304" y="20"/>
                </a:lnTo>
                <a:lnTo>
                  <a:pt x="332" y="19"/>
                </a:lnTo>
                <a:lnTo>
                  <a:pt x="331" y="34"/>
                </a:lnTo>
                <a:lnTo>
                  <a:pt x="329" y="46"/>
                </a:lnTo>
                <a:lnTo>
                  <a:pt x="325" y="56"/>
                </a:lnTo>
                <a:lnTo>
                  <a:pt x="322" y="65"/>
                </a:lnTo>
                <a:lnTo>
                  <a:pt x="320" y="74"/>
                </a:lnTo>
                <a:lnTo>
                  <a:pt x="321" y="82"/>
                </a:lnTo>
                <a:lnTo>
                  <a:pt x="322" y="86"/>
                </a:lnTo>
                <a:lnTo>
                  <a:pt x="325" y="90"/>
                </a:lnTo>
                <a:lnTo>
                  <a:pt x="328" y="94"/>
                </a:lnTo>
                <a:lnTo>
                  <a:pt x="332" y="9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Freeform 18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1830559" y="3607086"/>
            <a:ext cx="68783" cy="138693"/>
          </a:xfrm>
          <a:custGeom>
            <a:avLst/>
            <a:gdLst>
              <a:gd name="T0" fmla="*/ 0 w 79"/>
              <a:gd name="T1" fmla="*/ 19090 h 160"/>
              <a:gd name="T2" fmla="*/ 2532 w 79"/>
              <a:gd name="T3" fmla="*/ 19090 h 160"/>
              <a:gd name="T4" fmla="*/ 4642 w 79"/>
              <a:gd name="T5" fmla="*/ 18574 h 160"/>
              <a:gd name="T6" fmla="*/ 6752 w 79"/>
              <a:gd name="T7" fmla="*/ 18058 h 160"/>
              <a:gd name="T8" fmla="*/ 8018 w 79"/>
              <a:gd name="T9" fmla="*/ 17026 h 160"/>
              <a:gd name="T10" fmla="*/ 10972 w 79"/>
              <a:gd name="T11" fmla="*/ 14446 h 160"/>
              <a:gd name="T12" fmla="*/ 13082 w 79"/>
              <a:gd name="T13" fmla="*/ 11351 h 160"/>
              <a:gd name="T14" fmla="*/ 15614 w 79"/>
              <a:gd name="T15" fmla="*/ 8255 h 160"/>
              <a:gd name="T16" fmla="*/ 17302 w 79"/>
              <a:gd name="T17" fmla="*/ 5159 h 160"/>
              <a:gd name="T18" fmla="*/ 19412 w 79"/>
              <a:gd name="T19" fmla="*/ 2580 h 160"/>
              <a:gd name="T20" fmla="*/ 22366 w 79"/>
              <a:gd name="T21" fmla="*/ 0 h 160"/>
              <a:gd name="T22" fmla="*/ 24054 w 79"/>
              <a:gd name="T23" fmla="*/ 1548 h 160"/>
              <a:gd name="T24" fmla="*/ 26164 w 79"/>
              <a:gd name="T25" fmla="*/ 3612 h 160"/>
              <a:gd name="T26" fmla="*/ 27008 w 79"/>
              <a:gd name="T27" fmla="*/ 5159 h 160"/>
              <a:gd name="T28" fmla="*/ 27852 w 79"/>
              <a:gd name="T29" fmla="*/ 7223 h 160"/>
              <a:gd name="T30" fmla="*/ 29118 w 79"/>
              <a:gd name="T31" fmla="*/ 11351 h 160"/>
              <a:gd name="T32" fmla="*/ 30384 w 79"/>
              <a:gd name="T33" fmla="*/ 16510 h 160"/>
              <a:gd name="T34" fmla="*/ 30806 w 79"/>
              <a:gd name="T35" fmla="*/ 20638 h 160"/>
              <a:gd name="T36" fmla="*/ 31228 w 79"/>
              <a:gd name="T37" fmla="*/ 25281 h 160"/>
              <a:gd name="T38" fmla="*/ 32072 w 79"/>
              <a:gd name="T39" fmla="*/ 29924 h 160"/>
              <a:gd name="T40" fmla="*/ 33338 w 79"/>
              <a:gd name="T41" fmla="*/ 34568 h 160"/>
              <a:gd name="T42" fmla="*/ 33338 w 79"/>
              <a:gd name="T43" fmla="*/ 50562 h 160"/>
              <a:gd name="T44" fmla="*/ 28696 w 79"/>
              <a:gd name="T45" fmla="*/ 59333 h 160"/>
              <a:gd name="T46" fmla="*/ 24898 w 79"/>
              <a:gd name="T47" fmla="*/ 66556 h 160"/>
              <a:gd name="T48" fmla="*/ 22366 w 79"/>
              <a:gd name="T49" fmla="*/ 70168 h 160"/>
              <a:gd name="T50" fmla="*/ 21100 w 79"/>
              <a:gd name="T51" fmla="*/ 74295 h 160"/>
              <a:gd name="T52" fmla="*/ 20256 w 79"/>
              <a:gd name="T53" fmla="*/ 77907 h 160"/>
              <a:gd name="T54" fmla="*/ 19412 w 79"/>
              <a:gd name="T55" fmla="*/ 82550 h 160"/>
              <a:gd name="T56" fmla="*/ 16880 w 79"/>
              <a:gd name="T57" fmla="*/ 79970 h 160"/>
              <a:gd name="T58" fmla="*/ 13926 w 79"/>
              <a:gd name="T59" fmla="*/ 77391 h 160"/>
              <a:gd name="T60" fmla="*/ 11816 w 79"/>
              <a:gd name="T61" fmla="*/ 74295 h 160"/>
              <a:gd name="T62" fmla="*/ 9284 w 79"/>
              <a:gd name="T63" fmla="*/ 70683 h 160"/>
              <a:gd name="T64" fmla="*/ 7596 w 79"/>
              <a:gd name="T65" fmla="*/ 67072 h 160"/>
              <a:gd name="T66" fmla="*/ 6330 w 79"/>
              <a:gd name="T67" fmla="*/ 63460 h 160"/>
              <a:gd name="T68" fmla="*/ 4642 w 79"/>
              <a:gd name="T69" fmla="*/ 59333 h 160"/>
              <a:gd name="T70" fmla="*/ 3376 w 79"/>
              <a:gd name="T71" fmla="*/ 55721 h 160"/>
              <a:gd name="T72" fmla="*/ 1688 w 79"/>
              <a:gd name="T73" fmla="*/ 46950 h 160"/>
              <a:gd name="T74" fmla="*/ 422 w 79"/>
              <a:gd name="T75" fmla="*/ 37663 h 160"/>
              <a:gd name="T76" fmla="*/ 0 w 79"/>
              <a:gd name="T77" fmla="*/ 28377 h 160"/>
              <a:gd name="T78" fmla="*/ 0 w 79"/>
              <a:gd name="T79" fmla="*/ 19090 h 16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79" h="160">
                <a:moveTo>
                  <a:pt x="0" y="37"/>
                </a:moveTo>
                <a:lnTo>
                  <a:pt x="6" y="37"/>
                </a:lnTo>
                <a:lnTo>
                  <a:pt x="11" y="36"/>
                </a:lnTo>
                <a:lnTo>
                  <a:pt x="16" y="35"/>
                </a:lnTo>
                <a:lnTo>
                  <a:pt x="19" y="33"/>
                </a:lnTo>
                <a:lnTo>
                  <a:pt x="26" y="28"/>
                </a:lnTo>
                <a:lnTo>
                  <a:pt x="31" y="22"/>
                </a:lnTo>
                <a:lnTo>
                  <a:pt x="37" y="16"/>
                </a:lnTo>
                <a:lnTo>
                  <a:pt x="41" y="10"/>
                </a:lnTo>
                <a:lnTo>
                  <a:pt x="46" y="5"/>
                </a:lnTo>
                <a:lnTo>
                  <a:pt x="53" y="0"/>
                </a:lnTo>
                <a:lnTo>
                  <a:pt x="57" y="3"/>
                </a:lnTo>
                <a:lnTo>
                  <a:pt x="62" y="7"/>
                </a:lnTo>
                <a:lnTo>
                  <a:pt x="64" y="10"/>
                </a:lnTo>
                <a:lnTo>
                  <a:pt x="66" y="14"/>
                </a:lnTo>
                <a:lnTo>
                  <a:pt x="69" y="22"/>
                </a:lnTo>
                <a:lnTo>
                  <a:pt x="72" y="32"/>
                </a:lnTo>
                <a:lnTo>
                  <a:pt x="73" y="40"/>
                </a:lnTo>
                <a:lnTo>
                  <a:pt x="74" y="49"/>
                </a:lnTo>
                <a:lnTo>
                  <a:pt x="76" y="58"/>
                </a:lnTo>
                <a:lnTo>
                  <a:pt x="79" y="67"/>
                </a:lnTo>
                <a:lnTo>
                  <a:pt x="79" y="98"/>
                </a:lnTo>
                <a:lnTo>
                  <a:pt x="68" y="115"/>
                </a:lnTo>
                <a:lnTo>
                  <a:pt x="59" y="129"/>
                </a:lnTo>
                <a:lnTo>
                  <a:pt x="53" y="136"/>
                </a:lnTo>
                <a:lnTo>
                  <a:pt x="50" y="144"/>
                </a:lnTo>
                <a:lnTo>
                  <a:pt x="48" y="151"/>
                </a:lnTo>
                <a:lnTo>
                  <a:pt x="46" y="160"/>
                </a:lnTo>
                <a:lnTo>
                  <a:pt x="40" y="155"/>
                </a:lnTo>
                <a:lnTo>
                  <a:pt x="33" y="150"/>
                </a:lnTo>
                <a:lnTo>
                  <a:pt x="28" y="144"/>
                </a:lnTo>
                <a:lnTo>
                  <a:pt x="22" y="137"/>
                </a:lnTo>
                <a:lnTo>
                  <a:pt x="18" y="130"/>
                </a:lnTo>
                <a:lnTo>
                  <a:pt x="15" y="123"/>
                </a:lnTo>
                <a:lnTo>
                  <a:pt x="11" y="115"/>
                </a:lnTo>
                <a:lnTo>
                  <a:pt x="8" y="108"/>
                </a:lnTo>
                <a:lnTo>
                  <a:pt x="4" y="91"/>
                </a:lnTo>
                <a:lnTo>
                  <a:pt x="1" y="73"/>
                </a:lnTo>
                <a:lnTo>
                  <a:pt x="0" y="55"/>
                </a:lnTo>
                <a:lnTo>
                  <a:pt x="0" y="3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Freeform 22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2534752" y="1820076"/>
            <a:ext cx="6324633" cy="1805680"/>
          </a:xfrm>
          <a:custGeom>
            <a:avLst/>
            <a:gdLst>
              <a:gd name="T0" fmla="*/ 315287 w 7049"/>
              <a:gd name="T1" fmla="*/ 909433 h 2048"/>
              <a:gd name="T2" fmla="*/ 465321 w 7049"/>
              <a:gd name="T3" fmla="*/ 1016487 h 2048"/>
              <a:gd name="T4" fmla="*/ 527073 w 7049"/>
              <a:gd name="T5" fmla="*/ 951940 h 2048"/>
              <a:gd name="T6" fmla="*/ 727987 w 7049"/>
              <a:gd name="T7" fmla="*/ 770893 h 2048"/>
              <a:gd name="T8" fmla="*/ 1138513 w 7049"/>
              <a:gd name="T9" fmla="*/ 690078 h 2048"/>
              <a:gd name="T10" fmla="*/ 1456845 w 7049"/>
              <a:gd name="T11" fmla="*/ 784012 h 2048"/>
              <a:gd name="T12" fmla="*/ 1598615 w 7049"/>
              <a:gd name="T13" fmla="*/ 754625 h 2048"/>
              <a:gd name="T14" fmla="*/ 1798660 w 7049"/>
              <a:gd name="T15" fmla="*/ 782963 h 2048"/>
              <a:gd name="T16" fmla="*/ 1990441 w 7049"/>
              <a:gd name="T17" fmla="*/ 791884 h 2048"/>
              <a:gd name="T18" fmla="*/ 2069589 w 7049"/>
              <a:gd name="T19" fmla="*/ 719990 h 2048"/>
              <a:gd name="T20" fmla="*/ 2242236 w 7049"/>
              <a:gd name="T21" fmla="*/ 774566 h 2048"/>
              <a:gd name="T22" fmla="*/ 2441411 w 7049"/>
              <a:gd name="T23" fmla="*/ 838589 h 2048"/>
              <a:gd name="T24" fmla="*/ 2437062 w 7049"/>
              <a:gd name="T25" fmla="*/ 967683 h 2048"/>
              <a:gd name="T26" fmla="*/ 2545347 w 7049"/>
              <a:gd name="T27" fmla="*/ 845936 h 2048"/>
              <a:gd name="T28" fmla="*/ 2422276 w 7049"/>
              <a:gd name="T29" fmla="*/ 659116 h 2048"/>
              <a:gd name="T30" fmla="*/ 2318340 w 7049"/>
              <a:gd name="T31" fmla="*/ 601916 h 2048"/>
              <a:gd name="T32" fmla="*/ 2547086 w 7049"/>
              <a:gd name="T33" fmla="*/ 515328 h 2048"/>
              <a:gd name="T34" fmla="*/ 2597967 w 7049"/>
              <a:gd name="T35" fmla="*/ 431364 h 2048"/>
              <a:gd name="T36" fmla="*/ 2666678 w 7049"/>
              <a:gd name="T37" fmla="*/ 399353 h 2048"/>
              <a:gd name="T38" fmla="*/ 2694075 w 7049"/>
              <a:gd name="T39" fmla="*/ 511130 h 2048"/>
              <a:gd name="T40" fmla="*/ 2762351 w 7049"/>
              <a:gd name="T41" fmla="*/ 656492 h 2048"/>
              <a:gd name="T42" fmla="*/ 2859329 w 7049"/>
              <a:gd name="T43" fmla="*/ 739931 h 2048"/>
              <a:gd name="T44" fmla="*/ 2855415 w 7049"/>
              <a:gd name="T45" fmla="*/ 637076 h 2048"/>
              <a:gd name="T46" fmla="*/ 2771484 w 7049"/>
              <a:gd name="T47" fmla="*/ 544191 h 2048"/>
              <a:gd name="T48" fmla="*/ 2847153 w 7049"/>
              <a:gd name="T49" fmla="*/ 464425 h 2048"/>
              <a:gd name="T50" fmla="*/ 2957612 w 7049"/>
              <a:gd name="T51" fmla="*/ 411423 h 2048"/>
              <a:gd name="T52" fmla="*/ 2882378 w 7049"/>
              <a:gd name="T53" fmla="*/ 324310 h 2048"/>
              <a:gd name="T54" fmla="*/ 2956742 w 7049"/>
              <a:gd name="T55" fmla="*/ 333756 h 2048"/>
              <a:gd name="T56" fmla="*/ 2983705 w 7049"/>
              <a:gd name="T57" fmla="*/ 284952 h 2048"/>
              <a:gd name="T58" fmla="*/ 2826713 w 7049"/>
              <a:gd name="T59" fmla="*/ 242446 h 2048"/>
              <a:gd name="T60" fmla="*/ 2540998 w 7049"/>
              <a:gd name="T61" fmla="*/ 215157 h 2048"/>
              <a:gd name="T62" fmla="*/ 2475766 w 7049"/>
              <a:gd name="T63" fmla="*/ 217781 h 2048"/>
              <a:gd name="T64" fmla="*/ 2170481 w 7049"/>
              <a:gd name="T65" fmla="*/ 184196 h 2048"/>
              <a:gd name="T66" fmla="*/ 2056108 w 7049"/>
              <a:gd name="T67" fmla="*/ 152184 h 2048"/>
              <a:gd name="T68" fmla="*/ 1918686 w 7049"/>
              <a:gd name="T69" fmla="*/ 152184 h 2048"/>
              <a:gd name="T70" fmla="*/ 1743430 w 7049"/>
              <a:gd name="T71" fmla="*/ 166878 h 2048"/>
              <a:gd name="T72" fmla="*/ 1554258 w 7049"/>
              <a:gd name="T73" fmla="*/ 136966 h 2048"/>
              <a:gd name="T74" fmla="*/ 1430752 w 7049"/>
              <a:gd name="T75" fmla="*/ 128045 h 2048"/>
              <a:gd name="T76" fmla="*/ 1308116 w 7049"/>
              <a:gd name="T77" fmla="*/ 123322 h 2048"/>
              <a:gd name="T78" fmla="*/ 1184610 w 7049"/>
              <a:gd name="T79" fmla="*/ 30437 h 2048"/>
              <a:gd name="T80" fmla="*/ 1138078 w 7049"/>
              <a:gd name="T81" fmla="*/ 73468 h 2048"/>
              <a:gd name="T82" fmla="*/ 928032 w 7049"/>
              <a:gd name="T83" fmla="*/ 87637 h 2048"/>
              <a:gd name="T84" fmla="*/ 938904 w 7049"/>
              <a:gd name="T85" fmla="*/ 104955 h 2048"/>
              <a:gd name="T86" fmla="*/ 955864 w 7049"/>
              <a:gd name="T87" fmla="*/ 179473 h 2048"/>
              <a:gd name="T88" fmla="*/ 840621 w 7049"/>
              <a:gd name="T89" fmla="*/ 134342 h 2048"/>
              <a:gd name="T90" fmla="*/ 777129 w 7049"/>
              <a:gd name="T91" fmla="*/ 143263 h 2048"/>
              <a:gd name="T92" fmla="*/ 833663 w 7049"/>
              <a:gd name="T93" fmla="*/ 234049 h 2048"/>
              <a:gd name="T94" fmla="*/ 902809 w 7049"/>
              <a:gd name="T95" fmla="*/ 277605 h 2048"/>
              <a:gd name="T96" fmla="*/ 818877 w 7049"/>
              <a:gd name="T97" fmla="*/ 311191 h 2048"/>
              <a:gd name="T98" fmla="*/ 796698 w 7049"/>
              <a:gd name="T99" fmla="*/ 243495 h 2048"/>
              <a:gd name="T100" fmla="*/ 704939 w 7049"/>
              <a:gd name="T101" fmla="*/ 121223 h 2048"/>
              <a:gd name="T102" fmla="*/ 705809 w 7049"/>
              <a:gd name="T103" fmla="*/ 236673 h 2048"/>
              <a:gd name="T104" fmla="*/ 538380 w 7049"/>
              <a:gd name="T105" fmla="*/ 208335 h 2048"/>
              <a:gd name="T106" fmla="*/ 520985 w 7049"/>
              <a:gd name="T107" fmla="*/ 250317 h 2048"/>
              <a:gd name="T108" fmla="*/ 394870 w 7049"/>
              <a:gd name="T109" fmla="*/ 262387 h 2048"/>
              <a:gd name="T110" fmla="*/ 300936 w 7049"/>
              <a:gd name="T111" fmla="*/ 253466 h 2048"/>
              <a:gd name="T112" fmla="*/ 261797 w 7049"/>
              <a:gd name="T113" fmla="*/ 306993 h 2048"/>
              <a:gd name="T114" fmla="*/ 176996 w 7049"/>
              <a:gd name="T115" fmla="*/ 387808 h 2048"/>
              <a:gd name="T116" fmla="*/ 169603 w 7049"/>
              <a:gd name="T117" fmla="*/ 321162 h 2048"/>
              <a:gd name="T118" fmla="*/ 65232 w 7049"/>
              <a:gd name="T119" fmla="*/ 230901 h 2048"/>
              <a:gd name="T120" fmla="*/ 30876 w 7049"/>
              <a:gd name="T121" fmla="*/ 317488 h 2048"/>
              <a:gd name="T122" fmla="*/ 48706 w 7049"/>
              <a:gd name="T123" fmla="*/ 502733 h 20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049" h="2048">
                <a:moveTo>
                  <a:pt x="365" y="1401"/>
                </a:moveTo>
                <a:lnTo>
                  <a:pt x="373" y="1401"/>
                </a:lnTo>
                <a:lnTo>
                  <a:pt x="405" y="1401"/>
                </a:lnTo>
                <a:lnTo>
                  <a:pt x="425" y="1388"/>
                </a:lnTo>
                <a:lnTo>
                  <a:pt x="471" y="1388"/>
                </a:lnTo>
                <a:lnTo>
                  <a:pt x="491" y="1401"/>
                </a:lnTo>
                <a:lnTo>
                  <a:pt x="519" y="1426"/>
                </a:lnTo>
                <a:lnTo>
                  <a:pt x="505" y="1451"/>
                </a:lnTo>
                <a:lnTo>
                  <a:pt x="558" y="1451"/>
                </a:lnTo>
                <a:lnTo>
                  <a:pt x="578" y="1499"/>
                </a:lnTo>
                <a:lnTo>
                  <a:pt x="604" y="1493"/>
                </a:lnTo>
                <a:lnTo>
                  <a:pt x="632" y="1512"/>
                </a:lnTo>
                <a:lnTo>
                  <a:pt x="665" y="1499"/>
                </a:lnTo>
                <a:lnTo>
                  <a:pt x="698" y="1524"/>
                </a:lnTo>
                <a:lnTo>
                  <a:pt x="737" y="1524"/>
                </a:lnTo>
                <a:lnTo>
                  <a:pt x="778" y="1543"/>
                </a:lnTo>
                <a:lnTo>
                  <a:pt x="817" y="1555"/>
                </a:lnTo>
                <a:lnTo>
                  <a:pt x="811" y="1586"/>
                </a:lnTo>
                <a:lnTo>
                  <a:pt x="804" y="1623"/>
                </a:lnTo>
                <a:lnTo>
                  <a:pt x="817" y="1647"/>
                </a:lnTo>
                <a:lnTo>
                  <a:pt x="784" y="1647"/>
                </a:lnTo>
                <a:lnTo>
                  <a:pt x="744" y="1660"/>
                </a:lnTo>
                <a:lnTo>
                  <a:pt x="737" y="1691"/>
                </a:lnTo>
                <a:lnTo>
                  <a:pt x="743" y="1690"/>
                </a:lnTo>
                <a:lnTo>
                  <a:pt x="757" y="1685"/>
                </a:lnTo>
                <a:lnTo>
                  <a:pt x="752" y="1691"/>
                </a:lnTo>
                <a:lnTo>
                  <a:pt x="747" y="1696"/>
                </a:lnTo>
                <a:lnTo>
                  <a:pt x="743" y="1701"/>
                </a:lnTo>
                <a:lnTo>
                  <a:pt x="737" y="1705"/>
                </a:lnTo>
                <a:lnTo>
                  <a:pt x="725" y="1713"/>
                </a:lnTo>
                <a:lnTo>
                  <a:pt x="711" y="1721"/>
                </a:lnTo>
                <a:lnTo>
                  <a:pt x="712" y="1724"/>
                </a:lnTo>
                <a:lnTo>
                  <a:pt x="715" y="1728"/>
                </a:lnTo>
                <a:lnTo>
                  <a:pt x="719" y="1731"/>
                </a:lnTo>
                <a:lnTo>
                  <a:pt x="725" y="1733"/>
                </a:lnTo>
                <a:lnTo>
                  <a:pt x="736" y="1738"/>
                </a:lnTo>
                <a:lnTo>
                  <a:pt x="744" y="1740"/>
                </a:lnTo>
                <a:lnTo>
                  <a:pt x="741" y="1749"/>
                </a:lnTo>
                <a:lnTo>
                  <a:pt x="738" y="1756"/>
                </a:lnTo>
                <a:lnTo>
                  <a:pt x="734" y="1763"/>
                </a:lnTo>
                <a:lnTo>
                  <a:pt x="728" y="1769"/>
                </a:lnTo>
                <a:lnTo>
                  <a:pt x="722" y="1774"/>
                </a:lnTo>
                <a:lnTo>
                  <a:pt x="715" y="1779"/>
                </a:lnTo>
                <a:lnTo>
                  <a:pt x="707" y="1785"/>
                </a:lnTo>
                <a:lnTo>
                  <a:pt x="698" y="1790"/>
                </a:lnTo>
                <a:lnTo>
                  <a:pt x="696" y="1796"/>
                </a:lnTo>
                <a:lnTo>
                  <a:pt x="698" y="1801"/>
                </a:lnTo>
                <a:lnTo>
                  <a:pt x="700" y="1806"/>
                </a:lnTo>
                <a:lnTo>
                  <a:pt x="702" y="1809"/>
                </a:lnTo>
                <a:lnTo>
                  <a:pt x="706" y="1812"/>
                </a:lnTo>
                <a:lnTo>
                  <a:pt x="711" y="1815"/>
                </a:lnTo>
                <a:lnTo>
                  <a:pt x="716" y="1817"/>
                </a:lnTo>
                <a:lnTo>
                  <a:pt x="722" y="1819"/>
                </a:lnTo>
                <a:lnTo>
                  <a:pt x="734" y="1823"/>
                </a:lnTo>
                <a:lnTo>
                  <a:pt x="747" y="1828"/>
                </a:lnTo>
                <a:lnTo>
                  <a:pt x="754" y="1831"/>
                </a:lnTo>
                <a:lnTo>
                  <a:pt x="759" y="1835"/>
                </a:lnTo>
                <a:lnTo>
                  <a:pt x="766" y="1840"/>
                </a:lnTo>
                <a:lnTo>
                  <a:pt x="771" y="1845"/>
                </a:lnTo>
                <a:lnTo>
                  <a:pt x="781" y="1854"/>
                </a:lnTo>
                <a:lnTo>
                  <a:pt x="794" y="1861"/>
                </a:lnTo>
                <a:lnTo>
                  <a:pt x="807" y="1868"/>
                </a:lnTo>
                <a:lnTo>
                  <a:pt x="823" y="1875"/>
                </a:lnTo>
                <a:lnTo>
                  <a:pt x="856" y="1887"/>
                </a:lnTo>
                <a:lnTo>
                  <a:pt x="890" y="1901"/>
                </a:lnTo>
                <a:lnTo>
                  <a:pt x="897" y="1901"/>
                </a:lnTo>
                <a:lnTo>
                  <a:pt x="950" y="1919"/>
                </a:lnTo>
                <a:lnTo>
                  <a:pt x="996" y="1931"/>
                </a:lnTo>
                <a:lnTo>
                  <a:pt x="1024" y="1919"/>
                </a:lnTo>
                <a:lnTo>
                  <a:pt x="1070" y="1937"/>
                </a:lnTo>
                <a:lnTo>
                  <a:pt x="1096" y="1956"/>
                </a:lnTo>
                <a:lnTo>
                  <a:pt x="1136" y="1950"/>
                </a:lnTo>
                <a:lnTo>
                  <a:pt x="1176" y="1962"/>
                </a:lnTo>
                <a:lnTo>
                  <a:pt x="1203" y="1980"/>
                </a:lnTo>
                <a:lnTo>
                  <a:pt x="1249" y="2005"/>
                </a:lnTo>
                <a:lnTo>
                  <a:pt x="1282" y="2030"/>
                </a:lnTo>
                <a:lnTo>
                  <a:pt x="1316" y="2048"/>
                </a:lnTo>
                <a:lnTo>
                  <a:pt x="1342" y="2011"/>
                </a:lnTo>
                <a:lnTo>
                  <a:pt x="1355" y="2011"/>
                </a:lnTo>
                <a:lnTo>
                  <a:pt x="1350" y="2009"/>
                </a:lnTo>
                <a:lnTo>
                  <a:pt x="1345" y="2006"/>
                </a:lnTo>
                <a:lnTo>
                  <a:pt x="1341" y="2001"/>
                </a:lnTo>
                <a:lnTo>
                  <a:pt x="1337" y="1998"/>
                </a:lnTo>
                <a:lnTo>
                  <a:pt x="1333" y="1994"/>
                </a:lnTo>
                <a:lnTo>
                  <a:pt x="1331" y="1989"/>
                </a:lnTo>
                <a:lnTo>
                  <a:pt x="1329" y="1985"/>
                </a:lnTo>
                <a:lnTo>
                  <a:pt x="1329" y="1980"/>
                </a:lnTo>
                <a:lnTo>
                  <a:pt x="1318" y="1972"/>
                </a:lnTo>
                <a:lnTo>
                  <a:pt x="1296" y="1952"/>
                </a:lnTo>
                <a:lnTo>
                  <a:pt x="1283" y="1941"/>
                </a:lnTo>
                <a:lnTo>
                  <a:pt x="1273" y="1931"/>
                </a:lnTo>
                <a:lnTo>
                  <a:pt x="1265" y="1923"/>
                </a:lnTo>
                <a:lnTo>
                  <a:pt x="1262" y="1919"/>
                </a:lnTo>
                <a:lnTo>
                  <a:pt x="1255" y="1887"/>
                </a:lnTo>
                <a:lnTo>
                  <a:pt x="1255" y="1869"/>
                </a:lnTo>
                <a:lnTo>
                  <a:pt x="1245" y="1869"/>
                </a:lnTo>
                <a:lnTo>
                  <a:pt x="1237" y="1866"/>
                </a:lnTo>
                <a:lnTo>
                  <a:pt x="1229" y="1862"/>
                </a:lnTo>
                <a:lnTo>
                  <a:pt x="1222" y="1857"/>
                </a:lnTo>
                <a:lnTo>
                  <a:pt x="1217" y="1851"/>
                </a:lnTo>
                <a:lnTo>
                  <a:pt x="1212" y="1844"/>
                </a:lnTo>
                <a:lnTo>
                  <a:pt x="1210" y="1835"/>
                </a:lnTo>
                <a:lnTo>
                  <a:pt x="1209" y="1826"/>
                </a:lnTo>
                <a:lnTo>
                  <a:pt x="1210" y="1821"/>
                </a:lnTo>
                <a:lnTo>
                  <a:pt x="1212" y="1814"/>
                </a:lnTo>
                <a:lnTo>
                  <a:pt x="1216" y="1807"/>
                </a:lnTo>
                <a:lnTo>
                  <a:pt x="1220" y="1799"/>
                </a:lnTo>
                <a:lnTo>
                  <a:pt x="1229" y="1786"/>
                </a:lnTo>
                <a:lnTo>
                  <a:pt x="1236" y="1777"/>
                </a:lnTo>
                <a:lnTo>
                  <a:pt x="1254" y="1767"/>
                </a:lnTo>
                <a:lnTo>
                  <a:pt x="1272" y="1758"/>
                </a:lnTo>
                <a:lnTo>
                  <a:pt x="1287" y="1749"/>
                </a:lnTo>
                <a:lnTo>
                  <a:pt x="1303" y="1740"/>
                </a:lnTo>
                <a:lnTo>
                  <a:pt x="1309" y="1728"/>
                </a:lnTo>
                <a:lnTo>
                  <a:pt x="1282" y="1721"/>
                </a:lnTo>
                <a:lnTo>
                  <a:pt x="1309" y="1703"/>
                </a:lnTo>
                <a:lnTo>
                  <a:pt x="1282" y="1679"/>
                </a:lnTo>
                <a:lnTo>
                  <a:pt x="1255" y="1654"/>
                </a:lnTo>
                <a:lnTo>
                  <a:pt x="1216" y="1654"/>
                </a:lnTo>
                <a:lnTo>
                  <a:pt x="1203" y="1629"/>
                </a:lnTo>
                <a:lnTo>
                  <a:pt x="1183" y="1617"/>
                </a:lnTo>
                <a:lnTo>
                  <a:pt x="1176" y="1586"/>
                </a:lnTo>
                <a:lnTo>
                  <a:pt x="1176" y="1549"/>
                </a:lnTo>
                <a:lnTo>
                  <a:pt x="1189" y="1524"/>
                </a:lnTo>
                <a:lnTo>
                  <a:pt x="1196" y="1499"/>
                </a:lnTo>
                <a:lnTo>
                  <a:pt x="1229" y="1518"/>
                </a:lnTo>
                <a:lnTo>
                  <a:pt x="1262" y="1530"/>
                </a:lnTo>
                <a:lnTo>
                  <a:pt x="1282" y="1524"/>
                </a:lnTo>
                <a:lnTo>
                  <a:pt x="1255" y="1493"/>
                </a:lnTo>
                <a:lnTo>
                  <a:pt x="1289" y="1475"/>
                </a:lnTo>
                <a:lnTo>
                  <a:pt x="1322" y="1444"/>
                </a:lnTo>
                <a:lnTo>
                  <a:pt x="1355" y="1438"/>
                </a:lnTo>
                <a:lnTo>
                  <a:pt x="1395" y="1438"/>
                </a:lnTo>
                <a:lnTo>
                  <a:pt x="1422" y="1426"/>
                </a:lnTo>
                <a:lnTo>
                  <a:pt x="1468" y="1438"/>
                </a:lnTo>
                <a:lnTo>
                  <a:pt x="1514" y="1457"/>
                </a:lnTo>
                <a:lnTo>
                  <a:pt x="1555" y="1493"/>
                </a:lnTo>
                <a:lnTo>
                  <a:pt x="1601" y="1487"/>
                </a:lnTo>
                <a:lnTo>
                  <a:pt x="1641" y="1469"/>
                </a:lnTo>
                <a:lnTo>
                  <a:pt x="1674" y="1469"/>
                </a:lnTo>
                <a:lnTo>
                  <a:pt x="1714" y="1463"/>
                </a:lnTo>
                <a:lnTo>
                  <a:pt x="1754" y="1481"/>
                </a:lnTo>
                <a:lnTo>
                  <a:pt x="1800" y="1493"/>
                </a:lnTo>
                <a:lnTo>
                  <a:pt x="1847" y="1487"/>
                </a:lnTo>
                <a:lnTo>
                  <a:pt x="1893" y="1469"/>
                </a:lnTo>
                <a:lnTo>
                  <a:pt x="1893" y="1444"/>
                </a:lnTo>
                <a:lnTo>
                  <a:pt x="1860" y="1438"/>
                </a:lnTo>
                <a:lnTo>
                  <a:pt x="1821" y="1426"/>
                </a:lnTo>
                <a:lnTo>
                  <a:pt x="1793" y="1414"/>
                </a:lnTo>
                <a:lnTo>
                  <a:pt x="1834" y="1401"/>
                </a:lnTo>
                <a:lnTo>
                  <a:pt x="1827" y="1364"/>
                </a:lnTo>
                <a:lnTo>
                  <a:pt x="1880" y="1358"/>
                </a:lnTo>
                <a:lnTo>
                  <a:pt x="1814" y="1309"/>
                </a:lnTo>
                <a:lnTo>
                  <a:pt x="1920" y="1291"/>
                </a:lnTo>
                <a:lnTo>
                  <a:pt x="2006" y="1284"/>
                </a:lnTo>
                <a:lnTo>
                  <a:pt x="2020" y="1259"/>
                </a:lnTo>
                <a:lnTo>
                  <a:pt x="2080" y="1253"/>
                </a:lnTo>
                <a:lnTo>
                  <a:pt x="2139" y="1241"/>
                </a:lnTo>
                <a:lnTo>
                  <a:pt x="2159" y="1216"/>
                </a:lnTo>
                <a:lnTo>
                  <a:pt x="2226" y="1229"/>
                </a:lnTo>
                <a:lnTo>
                  <a:pt x="2265" y="1222"/>
                </a:lnTo>
                <a:lnTo>
                  <a:pt x="2292" y="1241"/>
                </a:lnTo>
                <a:lnTo>
                  <a:pt x="2298" y="1291"/>
                </a:lnTo>
                <a:lnTo>
                  <a:pt x="2339" y="1291"/>
                </a:lnTo>
                <a:lnTo>
                  <a:pt x="2352" y="1277"/>
                </a:lnTo>
                <a:lnTo>
                  <a:pt x="2372" y="1291"/>
                </a:lnTo>
                <a:lnTo>
                  <a:pt x="2411" y="1297"/>
                </a:lnTo>
                <a:lnTo>
                  <a:pt x="2431" y="1297"/>
                </a:lnTo>
                <a:lnTo>
                  <a:pt x="2431" y="1333"/>
                </a:lnTo>
                <a:lnTo>
                  <a:pt x="2472" y="1327"/>
                </a:lnTo>
                <a:lnTo>
                  <a:pt x="2511" y="1309"/>
                </a:lnTo>
                <a:lnTo>
                  <a:pt x="2551" y="1277"/>
                </a:lnTo>
                <a:lnTo>
                  <a:pt x="2577" y="1265"/>
                </a:lnTo>
                <a:lnTo>
                  <a:pt x="2577" y="1297"/>
                </a:lnTo>
                <a:lnTo>
                  <a:pt x="2618" y="1315"/>
                </a:lnTo>
                <a:lnTo>
                  <a:pt x="2664" y="1333"/>
                </a:lnTo>
                <a:lnTo>
                  <a:pt x="2704" y="1376"/>
                </a:lnTo>
                <a:lnTo>
                  <a:pt x="2757" y="1420"/>
                </a:lnTo>
                <a:lnTo>
                  <a:pt x="2803" y="1457"/>
                </a:lnTo>
                <a:lnTo>
                  <a:pt x="2823" y="1487"/>
                </a:lnTo>
                <a:lnTo>
                  <a:pt x="2836" y="1457"/>
                </a:lnTo>
                <a:lnTo>
                  <a:pt x="2864" y="1451"/>
                </a:lnTo>
                <a:lnTo>
                  <a:pt x="2884" y="1475"/>
                </a:lnTo>
                <a:lnTo>
                  <a:pt x="2923" y="1487"/>
                </a:lnTo>
                <a:lnTo>
                  <a:pt x="2969" y="1481"/>
                </a:lnTo>
                <a:lnTo>
                  <a:pt x="2997" y="1469"/>
                </a:lnTo>
                <a:lnTo>
                  <a:pt x="3036" y="1499"/>
                </a:lnTo>
                <a:lnTo>
                  <a:pt x="3082" y="1524"/>
                </a:lnTo>
                <a:lnTo>
                  <a:pt x="3123" y="1549"/>
                </a:lnTo>
                <a:lnTo>
                  <a:pt x="3176" y="1555"/>
                </a:lnTo>
                <a:lnTo>
                  <a:pt x="3182" y="1562"/>
                </a:lnTo>
                <a:lnTo>
                  <a:pt x="3186" y="1560"/>
                </a:lnTo>
                <a:lnTo>
                  <a:pt x="3189" y="1557"/>
                </a:lnTo>
                <a:lnTo>
                  <a:pt x="3193" y="1556"/>
                </a:lnTo>
                <a:lnTo>
                  <a:pt x="3198" y="1555"/>
                </a:lnTo>
                <a:lnTo>
                  <a:pt x="3211" y="1555"/>
                </a:lnTo>
                <a:lnTo>
                  <a:pt x="3228" y="1555"/>
                </a:lnTo>
                <a:lnTo>
                  <a:pt x="3234" y="1554"/>
                </a:lnTo>
                <a:lnTo>
                  <a:pt x="3239" y="1552"/>
                </a:lnTo>
                <a:lnTo>
                  <a:pt x="3246" y="1549"/>
                </a:lnTo>
                <a:lnTo>
                  <a:pt x="3251" y="1546"/>
                </a:lnTo>
                <a:lnTo>
                  <a:pt x="3261" y="1539"/>
                </a:lnTo>
                <a:lnTo>
                  <a:pt x="3269" y="1537"/>
                </a:lnTo>
                <a:lnTo>
                  <a:pt x="3278" y="1536"/>
                </a:lnTo>
                <a:lnTo>
                  <a:pt x="3288" y="1534"/>
                </a:lnTo>
                <a:lnTo>
                  <a:pt x="3296" y="1531"/>
                </a:lnTo>
                <a:lnTo>
                  <a:pt x="3304" y="1527"/>
                </a:lnTo>
                <a:lnTo>
                  <a:pt x="3320" y="1517"/>
                </a:lnTo>
                <a:lnTo>
                  <a:pt x="3335" y="1506"/>
                </a:lnTo>
                <a:lnTo>
                  <a:pt x="3350" y="1494"/>
                </a:lnTo>
                <a:lnTo>
                  <a:pt x="3366" y="1485"/>
                </a:lnTo>
                <a:lnTo>
                  <a:pt x="3374" y="1481"/>
                </a:lnTo>
                <a:lnTo>
                  <a:pt x="3383" y="1478"/>
                </a:lnTo>
                <a:lnTo>
                  <a:pt x="3392" y="1476"/>
                </a:lnTo>
                <a:lnTo>
                  <a:pt x="3402" y="1475"/>
                </a:lnTo>
                <a:lnTo>
                  <a:pt x="3413" y="1476"/>
                </a:lnTo>
                <a:lnTo>
                  <a:pt x="3423" y="1477"/>
                </a:lnTo>
                <a:lnTo>
                  <a:pt x="3432" y="1479"/>
                </a:lnTo>
                <a:lnTo>
                  <a:pt x="3439" y="1481"/>
                </a:lnTo>
                <a:lnTo>
                  <a:pt x="3447" y="1483"/>
                </a:lnTo>
                <a:lnTo>
                  <a:pt x="3453" y="1485"/>
                </a:lnTo>
                <a:lnTo>
                  <a:pt x="3461" y="1487"/>
                </a:lnTo>
                <a:lnTo>
                  <a:pt x="3468" y="1487"/>
                </a:lnTo>
                <a:lnTo>
                  <a:pt x="3494" y="1475"/>
                </a:lnTo>
                <a:lnTo>
                  <a:pt x="3507" y="1475"/>
                </a:lnTo>
                <a:lnTo>
                  <a:pt x="3522" y="1475"/>
                </a:lnTo>
                <a:lnTo>
                  <a:pt x="3522" y="1483"/>
                </a:lnTo>
                <a:lnTo>
                  <a:pt x="3524" y="1490"/>
                </a:lnTo>
                <a:lnTo>
                  <a:pt x="3526" y="1496"/>
                </a:lnTo>
                <a:lnTo>
                  <a:pt x="3528" y="1501"/>
                </a:lnTo>
                <a:lnTo>
                  <a:pt x="3535" y="1510"/>
                </a:lnTo>
                <a:lnTo>
                  <a:pt x="3541" y="1518"/>
                </a:lnTo>
                <a:lnTo>
                  <a:pt x="3720" y="1518"/>
                </a:lnTo>
                <a:lnTo>
                  <a:pt x="3721" y="1510"/>
                </a:lnTo>
                <a:lnTo>
                  <a:pt x="3720" y="1501"/>
                </a:lnTo>
                <a:lnTo>
                  <a:pt x="3718" y="1494"/>
                </a:lnTo>
                <a:lnTo>
                  <a:pt x="3716" y="1488"/>
                </a:lnTo>
                <a:lnTo>
                  <a:pt x="3713" y="1482"/>
                </a:lnTo>
                <a:lnTo>
                  <a:pt x="3708" y="1477"/>
                </a:lnTo>
                <a:lnTo>
                  <a:pt x="3704" y="1472"/>
                </a:lnTo>
                <a:lnTo>
                  <a:pt x="3699" y="1467"/>
                </a:lnTo>
                <a:lnTo>
                  <a:pt x="3691" y="1459"/>
                </a:lnTo>
                <a:lnTo>
                  <a:pt x="3682" y="1449"/>
                </a:lnTo>
                <a:lnTo>
                  <a:pt x="3679" y="1443"/>
                </a:lnTo>
                <a:lnTo>
                  <a:pt x="3676" y="1438"/>
                </a:lnTo>
                <a:lnTo>
                  <a:pt x="3674" y="1432"/>
                </a:lnTo>
                <a:lnTo>
                  <a:pt x="3674" y="1426"/>
                </a:lnTo>
                <a:lnTo>
                  <a:pt x="3674" y="1418"/>
                </a:lnTo>
                <a:lnTo>
                  <a:pt x="3674" y="1411"/>
                </a:lnTo>
                <a:lnTo>
                  <a:pt x="3674" y="1404"/>
                </a:lnTo>
                <a:lnTo>
                  <a:pt x="3674" y="1395"/>
                </a:lnTo>
                <a:lnTo>
                  <a:pt x="3687" y="1388"/>
                </a:lnTo>
                <a:lnTo>
                  <a:pt x="3880" y="1426"/>
                </a:lnTo>
                <a:lnTo>
                  <a:pt x="3883" y="1437"/>
                </a:lnTo>
                <a:lnTo>
                  <a:pt x="3886" y="1446"/>
                </a:lnTo>
                <a:lnTo>
                  <a:pt x="3890" y="1456"/>
                </a:lnTo>
                <a:lnTo>
                  <a:pt x="3895" y="1464"/>
                </a:lnTo>
                <a:lnTo>
                  <a:pt x="3900" y="1472"/>
                </a:lnTo>
                <a:lnTo>
                  <a:pt x="3906" y="1478"/>
                </a:lnTo>
                <a:lnTo>
                  <a:pt x="3914" y="1484"/>
                </a:lnTo>
                <a:lnTo>
                  <a:pt x="3920" y="1489"/>
                </a:lnTo>
                <a:lnTo>
                  <a:pt x="3929" y="1493"/>
                </a:lnTo>
                <a:lnTo>
                  <a:pt x="3938" y="1496"/>
                </a:lnTo>
                <a:lnTo>
                  <a:pt x="3948" y="1499"/>
                </a:lnTo>
                <a:lnTo>
                  <a:pt x="3957" y="1502"/>
                </a:lnTo>
                <a:lnTo>
                  <a:pt x="3968" y="1504"/>
                </a:lnTo>
                <a:lnTo>
                  <a:pt x="3981" y="1505"/>
                </a:lnTo>
                <a:lnTo>
                  <a:pt x="3993" y="1506"/>
                </a:lnTo>
                <a:lnTo>
                  <a:pt x="4006" y="1506"/>
                </a:lnTo>
                <a:lnTo>
                  <a:pt x="4018" y="1506"/>
                </a:lnTo>
                <a:lnTo>
                  <a:pt x="4029" y="1502"/>
                </a:lnTo>
                <a:lnTo>
                  <a:pt x="4039" y="1500"/>
                </a:lnTo>
                <a:lnTo>
                  <a:pt x="4050" y="1496"/>
                </a:lnTo>
                <a:lnTo>
                  <a:pt x="4060" y="1493"/>
                </a:lnTo>
                <a:lnTo>
                  <a:pt x="4069" y="1490"/>
                </a:lnTo>
                <a:lnTo>
                  <a:pt x="4080" y="1488"/>
                </a:lnTo>
                <a:lnTo>
                  <a:pt x="4093" y="1487"/>
                </a:lnTo>
                <a:lnTo>
                  <a:pt x="4108" y="1488"/>
                </a:lnTo>
                <a:lnTo>
                  <a:pt x="4123" y="1490"/>
                </a:lnTo>
                <a:lnTo>
                  <a:pt x="4136" y="1492"/>
                </a:lnTo>
                <a:lnTo>
                  <a:pt x="4150" y="1496"/>
                </a:lnTo>
                <a:lnTo>
                  <a:pt x="4162" y="1500"/>
                </a:lnTo>
                <a:lnTo>
                  <a:pt x="4173" y="1506"/>
                </a:lnTo>
                <a:lnTo>
                  <a:pt x="4184" y="1511"/>
                </a:lnTo>
                <a:lnTo>
                  <a:pt x="4195" y="1517"/>
                </a:lnTo>
                <a:lnTo>
                  <a:pt x="4214" y="1528"/>
                </a:lnTo>
                <a:lnTo>
                  <a:pt x="4233" y="1539"/>
                </a:lnTo>
                <a:lnTo>
                  <a:pt x="4243" y="1544"/>
                </a:lnTo>
                <a:lnTo>
                  <a:pt x="4253" y="1548"/>
                </a:lnTo>
                <a:lnTo>
                  <a:pt x="4262" y="1552"/>
                </a:lnTo>
                <a:lnTo>
                  <a:pt x="4272" y="1555"/>
                </a:lnTo>
                <a:lnTo>
                  <a:pt x="4306" y="1555"/>
                </a:lnTo>
                <a:lnTo>
                  <a:pt x="4334" y="1555"/>
                </a:lnTo>
                <a:lnTo>
                  <a:pt x="4358" y="1555"/>
                </a:lnTo>
                <a:lnTo>
                  <a:pt x="4378" y="1555"/>
                </a:lnTo>
                <a:lnTo>
                  <a:pt x="4396" y="1555"/>
                </a:lnTo>
                <a:lnTo>
                  <a:pt x="4412" y="1555"/>
                </a:lnTo>
                <a:lnTo>
                  <a:pt x="4427" y="1555"/>
                </a:lnTo>
                <a:lnTo>
                  <a:pt x="4445" y="1555"/>
                </a:lnTo>
                <a:lnTo>
                  <a:pt x="4455" y="1554"/>
                </a:lnTo>
                <a:lnTo>
                  <a:pt x="4464" y="1553"/>
                </a:lnTo>
                <a:lnTo>
                  <a:pt x="4470" y="1550"/>
                </a:lnTo>
                <a:lnTo>
                  <a:pt x="4476" y="1547"/>
                </a:lnTo>
                <a:lnTo>
                  <a:pt x="4480" y="1544"/>
                </a:lnTo>
                <a:lnTo>
                  <a:pt x="4485" y="1539"/>
                </a:lnTo>
                <a:lnTo>
                  <a:pt x="4488" y="1535"/>
                </a:lnTo>
                <a:lnTo>
                  <a:pt x="4490" y="1530"/>
                </a:lnTo>
                <a:lnTo>
                  <a:pt x="4495" y="1522"/>
                </a:lnTo>
                <a:lnTo>
                  <a:pt x="4503" y="1514"/>
                </a:lnTo>
                <a:lnTo>
                  <a:pt x="4509" y="1511"/>
                </a:lnTo>
                <a:lnTo>
                  <a:pt x="4514" y="1508"/>
                </a:lnTo>
                <a:lnTo>
                  <a:pt x="4522" y="1507"/>
                </a:lnTo>
                <a:lnTo>
                  <a:pt x="4531" y="1506"/>
                </a:lnTo>
                <a:lnTo>
                  <a:pt x="4554" y="1507"/>
                </a:lnTo>
                <a:lnTo>
                  <a:pt x="4577" y="1509"/>
                </a:lnTo>
                <a:lnTo>
                  <a:pt x="4599" y="1512"/>
                </a:lnTo>
                <a:lnTo>
                  <a:pt x="4620" y="1515"/>
                </a:lnTo>
                <a:lnTo>
                  <a:pt x="4651" y="1522"/>
                </a:lnTo>
                <a:lnTo>
                  <a:pt x="4663" y="1524"/>
                </a:lnTo>
                <a:lnTo>
                  <a:pt x="4678" y="1524"/>
                </a:lnTo>
                <a:lnTo>
                  <a:pt x="4690" y="1524"/>
                </a:lnTo>
                <a:lnTo>
                  <a:pt x="4700" y="1524"/>
                </a:lnTo>
                <a:lnTo>
                  <a:pt x="4711" y="1524"/>
                </a:lnTo>
                <a:lnTo>
                  <a:pt x="4718" y="1524"/>
                </a:lnTo>
                <a:lnTo>
                  <a:pt x="4727" y="1521"/>
                </a:lnTo>
                <a:lnTo>
                  <a:pt x="4737" y="1518"/>
                </a:lnTo>
                <a:lnTo>
                  <a:pt x="4746" y="1513"/>
                </a:lnTo>
                <a:lnTo>
                  <a:pt x="4755" y="1508"/>
                </a:lnTo>
                <a:lnTo>
                  <a:pt x="4763" y="1501"/>
                </a:lnTo>
                <a:lnTo>
                  <a:pt x="4771" y="1494"/>
                </a:lnTo>
                <a:lnTo>
                  <a:pt x="4777" y="1487"/>
                </a:lnTo>
                <a:lnTo>
                  <a:pt x="4771" y="1484"/>
                </a:lnTo>
                <a:lnTo>
                  <a:pt x="4766" y="1481"/>
                </a:lnTo>
                <a:lnTo>
                  <a:pt x="4760" y="1476"/>
                </a:lnTo>
                <a:lnTo>
                  <a:pt x="4756" y="1471"/>
                </a:lnTo>
                <a:lnTo>
                  <a:pt x="4750" y="1465"/>
                </a:lnTo>
                <a:lnTo>
                  <a:pt x="4747" y="1458"/>
                </a:lnTo>
                <a:lnTo>
                  <a:pt x="4745" y="1452"/>
                </a:lnTo>
                <a:lnTo>
                  <a:pt x="4744" y="1444"/>
                </a:lnTo>
                <a:lnTo>
                  <a:pt x="4745" y="1435"/>
                </a:lnTo>
                <a:lnTo>
                  <a:pt x="4747" y="1428"/>
                </a:lnTo>
                <a:lnTo>
                  <a:pt x="4750" y="1422"/>
                </a:lnTo>
                <a:lnTo>
                  <a:pt x="4754" y="1417"/>
                </a:lnTo>
                <a:lnTo>
                  <a:pt x="4757" y="1411"/>
                </a:lnTo>
                <a:lnTo>
                  <a:pt x="4760" y="1405"/>
                </a:lnTo>
                <a:lnTo>
                  <a:pt x="4762" y="1398"/>
                </a:lnTo>
                <a:lnTo>
                  <a:pt x="4763" y="1388"/>
                </a:lnTo>
                <a:lnTo>
                  <a:pt x="4763" y="1382"/>
                </a:lnTo>
                <a:lnTo>
                  <a:pt x="4761" y="1377"/>
                </a:lnTo>
                <a:lnTo>
                  <a:pt x="4759" y="1372"/>
                </a:lnTo>
                <a:lnTo>
                  <a:pt x="4756" y="1369"/>
                </a:lnTo>
                <a:lnTo>
                  <a:pt x="4747" y="1363"/>
                </a:lnTo>
                <a:lnTo>
                  <a:pt x="4737" y="1359"/>
                </a:lnTo>
                <a:lnTo>
                  <a:pt x="4727" y="1355"/>
                </a:lnTo>
                <a:lnTo>
                  <a:pt x="4718" y="1350"/>
                </a:lnTo>
                <a:lnTo>
                  <a:pt x="4715" y="1347"/>
                </a:lnTo>
                <a:lnTo>
                  <a:pt x="4713" y="1343"/>
                </a:lnTo>
                <a:lnTo>
                  <a:pt x="4711" y="1339"/>
                </a:lnTo>
                <a:lnTo>
                  <a:pt x="4711" y="1333"/>
                </a:lnTo>
                <a:lnTo>
                  <a:pt x="4711" y="1324"/>
                </a:lnTo>
                <a:lnTo>
                  <a:pt x="4711" y="1315"/>
                </a:lnTo>
                <a:lnTo>
                  <a:pt x="4830" y="1297"/>
                </a:lnTo>
                <a:lnTo>
                  <a:pt x="4869" y="1307"/>
                </a:lnTo>
                <a:lnTo>
                  <a:pt x="4898" y="1315"/>
                </a:lnTo>
                <a:lnTo>
                  <a:pt x="4928" y="1322"/>
                </a:lnTo>
                <a:lnTo>
                  <a:pt x="4963" y="1333"/>
                </a:lnTo>
                <a:lnTo>
                  <a:pt x="4974" y="1338"/>
                </a:lnTo>
                <a:lnTo>
                  <a:pt x="4985" y="1343"/>
                </a:lnTo>
                <a:lnTo>
                  <a:pt x="4995" y="1349"/>
                </a:lnTo>
                <a:lnTo>
                  <a:pt x="5005" y="1356"/>
                </a:lnTo>
                <a:lnTo>
                  <a:pt x="5021" y="1371"/>
                </a:lnTo>
                <a:lnTo>
                  <a:pt x="5038" y="1386"/>
                </a:lnTo>
                <a:lnTo>
                  <a:pt x="5046" y="1395"/>
                </a:lnTo>
                <a:lnTo>
                  <a:pt x="5054" y="1402"/>
                </a:lnTo>
                <a:lnTo>
                  <a:pt x="5063" y="1408"/>
                </a:lnTo>
                <a:lnTo>
                  <a:pt x="5073" y="1414"/>
                </a:lnTo>
                <a:lnTo>
                  <a:pt x="5084" y="1419"/>
                </a:lnTo>
                <a:lnTo>
                  <a:pt x="5095" y="1423"/>
                </a:lnTo>
                <a:lnTo>
                  <a:pt x="5108" y="1425"/>
                </a:lnTo>
                <a:lnTo>
                  <a:pt x="5122" y="1426"/>
                </a:lnTo>
                <a:lnTo>
                  <a:pt x="5127" y="1438"/>
                </a:lnTo>
                <a:lnTo>
                  <a:pt x="5132" y="1449"/>
                </a:lnTo>
                <a:lnTo>
                  <a:pt x="5139" y="1459"/>
                </a:lnTo>
                <a:lnTo>
                  <a:pt x="5148" y="1468"/>
                </a:lnTo>
                <a:lnTo>
                  <a:pt x="5156" y="1476"/>
                </a:lnTo>
                <a:lnTo>
                  <a:pt x="5166" y="1484"/>
                </a:lnTo>
                <a:lnTo>
                  <a:pt x="5176" y="1490"/>
                </a:lnTo>
                <a:lnTo>
                  <a:pt x="5188" y="1496"/>
                </a:lnTo>
                <a:lnTo>
                  <a:pt x="5199" y="1502"/>
                </a:lnTo>
                <a:lnTo>
                  <a:pt x="5211" y="1508"/>
                </a:lnTo>
                <a:lnTo>
                  <a:pt x="5225" y="1512"/>
                </a:lnTo>
                <a:lnTo>
                  <a:pt x="5237" y="1516"/>
                </a:lnTo>
                <a:lnTo>
                  <a:pt x="5263" y="1524"/>
                </a:lnTo>
                <a:lnTo>
                  <a:pt x="5288" y="1530"/>
                </a:lnTo>
                <a:lnTo>
                  <a:pt x="5303" y="1536"/>
                </a:lnTo>
                <a:lnTo>
                  <a:pt x="5317" y="1542"/>
                </a:lnTo>
                <a:lnTo>
                  <a:pt x="5330" y="1550"/>
                </a:lnTo>
                <a:lnTo>
                  <a:pt x="5342" y="1558"/>
                </a:lnTo>
                <a:lnTo>
                  <a:pt x="5365" y="1577"/>
                </a:lnTo>
                <a:lnTo>
                  <a:pt x="5388" y="1595"/>
                </a:lnTo>
                <a:lnTo>
                  <a:pt x="5399" y="1604"/>
                </a:lnTo>
                <a:lnTo>
                  <a:pt x="5410" y="1612"/>
                </a:lnTo>
                <a:lnTo>
                  <a:pt x="5422" y="1621"/>
                </a:lnTo>
                <a:lnTo>
                  <a:pt x="5434" y="1628"/>
                </a:lnTo>
                <a:lnTo>
                  <a:pt x="5446" y="1633"/>
                </a:lnTo>
                <a:lnTo>
                  <a:pt x="5460" y="1638"/>
                </a:lnTo>
                <a:lnTo>
                  <a:pt x="5473" y="1640"/>
                </a:lnTo>
                <a:lnTo>
                  <a:pt x="5488" y="1641"/>
                </a:lnTo>
                <a:lnTo>
                  <a:pt x="5497" y="1641"/>
                </a:lnTo>
                <a:lnTo>
                  <a:pt x="5506" y="1640"/>
                </a:lnTo>
                <a:lnTo>
                  <a:pt x="5514" y="1638"/>
                </a:lnTo>
                <a:lnTo>
                  <a:pt x="5522" y="1635"/>
                </a:lnTo>
                <a:lnTo>
                  <a:pt x="5536" y="1628"/>
                </a:lnTo>
                <a:lnTo>
                  <a:pt x="5551" y="1620"/>
                </a:lnTo>
                <a:lnTo>
                  <a:pt x="5565" y="1611"/>
                </a:lnTo>
                <a:lnTo>
                  <a:pt x="5579" y="1605"/>
                </a:lnTo>
                <a:lnTo>
                  <a:pt x="5587" y="1602"/>
                </a:lnTo>
                <a:lnTo>
                  <a:pt x="5596" y="1600"/>
                </a:lnTo>
                <a:lnTo>
                  <a:pt x="5604" y="1599"/>
                </a:lnTo>
                <a:lnTo>
                  <a:pt x="5614" y="1598"/>
                </a:lnTo>
                <a:lnTo>
                  <a:pt x="5621" y="1599"/>
                </a:lnTo>
                <a:lnTo>
                  <a:pt x="5626" y="1601"/>
                </a:lnTo>
                <a:lnTo>
                  <a:pt x="5631" y="1604"/>
                </a:lnTo>
                <a:lnTo>
                  <a:pt x="5635" y="1607"/>
                </a:lnTo>
                <a:lnTo>
                  <a:pt x="5642" y="1613"/>
                </a:lnTo>
                <a:lnTo>
                  <a:pt x="5647" y="1617"/>
                </a:lnTo>
                <a:lnTo>
                  <a:pt x="5647" y="1629"/>
                </a:lnTo>
                <a:lnTo>
                  <a:pt x="5647" y="1638"/>
                </a:lnTo>
                <a:lnTo>
                  <a:pt x="5647" y="1645"/>
                </a:lnTo>
                <a:lnTo>
                  <a:pt x="5647" y="1654"/>
                </a:lnTo>
                <a:lnTo>
                  <a:pt x="5647" y="1662"/>
                </a:lnTo>
                <a:lnTo>
                  <a:pt x="5649" y="1672"/>
                </a:lnTo>
                <a:lnTo>
                  <a:pt x="5652" y="1679"/>
                </a:lnTo>
                <a:lnTo>
                  <a:pt x="5655" y="1686"/>
                </a:lnTo>
                <a:lnTo>
                  <a:pt x="5659" y="1693"/>
                </a:lnTo>
                <a:lnTo>
                  <a:pt x="5664" y="1699"/>
                </a:lnTo>
                <a:lnTo>
                  <a:pt x="5668" y="1704"/>
                </a:lnTo>
                <a:lnTo>
                  <a:pt x="5674" y="1709"/>
                </a:lnTo>
                <a:lnTo>
                  <a:pt x="5674" y="1790"/>
                </a:lnTo>
                <a:lnTo>
                  <a:pt x="5666" y="1791"/>
                </a:lnTo>
                <a:lnTo>
                  <a:pt x="5657" y="1792"/>
                </a:lnTo>
                <a:lnTo>
                  <a:pt x="5649" y="1792"/>
                </a:lnTo>
                <a:lnTo>
                  <a:pt x="5641" y="1792"/>
                </a:lnTo>
                <a:lnTo>
                  <a:pt x="5623" y="1790"/>
                </a:lnTo>
                <a:lnTo>
                  <a:pt x="5608" y="1790"/>
                </a:lnTo>
                <a:lnTo>
                  <a:pt x="5604" y="1790"/>
                </a:lnTo>
                <a:lnTo>
                  <a:pt x="5602" y="1792"/>
                </a:lnTo>
                <a:lnTo>
                  <a:pt x="5600" y="1794"/>
                </a:lnTo>
                <a:lnTo>
                  <a:pt x="5598" y="1796"/>
                </a:lnTo>
                <a:lnTo>
                  <a:pt x="5595" y="1802"/>
                </a:lnTo>
                <a:lnTo>
                  <a:pt x="5593" y="1808"/>
                </a:lnTo>
                <a:lnTo>
                  <a:pt x="5595" y="1818"/>
                </a:lnTo>
                <a:lnTo>
                  <a:pt x="5597" y="1827"/>
                </a:lnTo>
                <a:lnTo>
                  <a:pt x="5600" y="1835"/>
                </a:lnTo>
                <a:lnTo>
                  <a:pt x="5604" y="1844"/>
                </a:lnTo>
                <a:lnTo>
                  <a:pt x="5609" y="1852"/>
                </a:lnTo>
                <a:lnTo>
                  <a:pt x="5614" y="1859"/>
                </a:lnTo>
                <a:lnTo>
                  <a:pt x="5620" y="1865"/>
                </a:lnTo>
                <a:lnTo>
                  <a:pt x="5626" y="1871"/>
                </a:lnTo>
                <a:lnTo>
                  <a:pt x="5637" y="1881"/>
                </a:lnTo>
                <a:lnTo>
                  <a:pt x="5647" y="1890"/>
                </a:lnTo>
                <a:lnTo>
                  <a:pt x="5651" y="1896"/>
                </a:lnTo>
                <a:lnTo>
                  <a:pt x="5653" y="1899"/>
                </a:lnTo>
                <a:lnTo>
                  <a:pt x="5654" y="1903"/>
                </a:lnTo>
                <a:lnTo>
                  <a:pt x="5654" y="1907"/>
                </a:lnTo>
                <a:lnTo>
                  <a:pt x="5747" y="1919"/>
                </a:lnTo>
                <a:lnTo>
                  <a:pt x="5754" y="1918"/>
                </a:lnTo>
                <a:lnTo>
                  <a:pt x="5761" y="1917"/>
                </a:lnTo>
                <a:lnTo>
                  <a:pt x="5768" y="1915"/>
                </a:lnTo>
                <a:lnTo>
                  <a:pt x="5775" y="1912"/>
                </a:lnTo>
                <a:lnTo>
                  <a:pt x="5780" y="1908"/>
                </a:lnTo>
                <a:lnTo>
                  <a:pt x="5786" y="1904"/>
                </a:lnTo>
                <a:lnTo>
                  <a:pt x="5792" y="1899"/>
                </a:lnTo>
                <a:lnTo>
                  <a:pt x="5797" y="1892"/>
                </a:lnTo>
                <a:lnTo>
                  <a:pt x="5807" y="1880"/>
                </a:lnTo>
                <a:lnTo>
                  <a:pt x="5815" y="1865"/>
                </a:lnTo>
                <a:lnTo>
                  <a:pt x="5823" y="1850"/>
                </a:lnTo>
                <a:lnTo>
                  <a:pt x="5830" y="1832"/>
                </a:lnTo>
                <a:lnTo>
                  <a:pt x="5835" y="1815"/>
                </a:lnTo>
                <a:lnTo>
                  <a:pt x="5841" y="1797"/>
                </a:lnTo>
                <a:lnTo>
                  <a:pt x="5845" y="1779"/>
                </a:lnTo>
                <a:lnTo>
                  <a:pt x="5847" y="1763"/>
                </a:lnTo>
                <a:lnTo>
                  <a:pt x="5852" y="1733"/>
                </a:lnTo>
                <a:lnTo>
                  <a:pt x="5853" y="1709"/>
                </a:lnTo>
                <a:lnTo>
                  <a:pt x="5853" y="1694"/>
                </a:lnTo>
                <a:lnTo>
                  <a:pt x="5853" y="1677"/>
                </a:lnTo>
                <a:lnTo>
                  <a:pt x="5853" y="1657"/>
                </a:lnTo>
                <a:lnTo>
                  <a:pt x="5853" y="1635"/>
                </a:lnTo>
                <a:lnTo>
                  <a:pt x="5853" y="1623"/>
                </a:lnTo>
                <a:lnTo>
                  <a:pt x="5853" y="1612"/>
                </a:lnTo>
                <a:lnTo>
                  <a:pt x="5855" y="1607"/>
                </a:lnTo>
                <a:lnTo>
                  <a:pt x="5858" y="1604"/>
                </a:lnTo>
                <a:lnTo>
                  <a:pt x="5865" y="1601"/>
                </a:lnTo>
                <a:lnTo>
                  <a:pt x="5873" y="1598"/>
                </a:lnTo>
                <a:lnTo>
                  <a:pt x="5873" y="1568"/>
                </a:lnTo>
                <a:lnTo>
                  <a:pt x="5867" y="1564"/>
                </a:lnTo>
                <a:lnTo>
                  <a:pt x="5859" y="1558"/>
                </a:lnTo>
                <a:lnTo>
                  <a:pt x="5850" y="1551"/>
                </a:lnTo>
                <a:lnTo>
                  <a:pt x="5843" y="1543"/>
                </a:lnTo>
                <a:lnTo>
                  <a:pt x="5835" y="1534"/>
                </a:lnTo>
                <a:lnTo>
                  <a:pt x="5830" y="1525"/>
                </a:lnTo>
                <a:lnTo>
                  <a:pt x="5827" y="1520"/>
                </a:lnTo>
                <a:lnTo>
                  <a:pt x="5826" y="1516"/>
                </a:lnTo>
                <a:lnTo>
                  <a:pt x="5826" y="1511"/>
                </a:lnTo>
                <a:lnTo>
                  <a:pt x="5826" y="1506"/>
                </a:lnTo>
                <a:lnTo>
                  <a:pt x="5816" y="1498"/>
                </a:lnTo>
                <a:lnTo>
                  <a:pt x="5808" y="1490"/>
                </a:lnTo>
                <a:lnTo>
                  <a:pt x="5799" y="1481"/>
                </a:lnTo>
                <a:lnTo>
                  <a:pt x="5791" y="1472"/>
                </a:lnTo>
                <a:lnTo>
                  <a:pt x="5776" y="1451"/>
                </a:lnTo>
                <a:lnTo>
                  <a:pt x="5761" y="1428"/>
                </a:lnTo>
                <a:lnTo>
                  <a:pt x="5748" y="1404"/>
                </a:lnTo>
                <a:lnTo>
                  <a:pt x="5735" y="1378"/>
                </a:lnTo>
                <a:lnTo>
                  <a:pt x="5721" y="1353"/>
                </a:lnTo>
                <a:lnTo>
                  <a:pt x="5707" y="1327"/>
                </a:lnTo>
                <a:lnTo>
                  <a:pt x="5700" y="1316"/>
                </a:lnTo>
                <a:lnTo>
                  <a:pt x="5692" y="1307"/>
                </a:lnTo>
                <a:lnTo>
                  <a:pt x="5684" y="1299"/>
                </a:lnTo>
                <a:lnTo>
                  <a:pt x="5674" y="1291"/>
                </a:lnTo>
                <a:lnTo>
                  <a:pt x="5664" y="1285"/>
                </a:lnTo>
                <a:lnTo>
                  <a:pt x="5652" y="1279"/>
                </a:lnTo>
                <a:lnTo>
                  <a:pt x="5640" y="1274"/>
                </a:lnTo>
                <a:lnTo>
                  <a:pt x="5628" y="1270"/>
                </a:lnTo>
                <a:lnTo>
                  <a:pt x="5600" y="1263"/>
                </a:lnTo>
                <a:lnTo>
                  <a:pt x="5570" y="1256"/>
                </a:lnTo>
                <a:lnTo>
                  <a:pt x="5540" y="1249"/>
                </a:lnTo>
                <a:lnTo>
                  <a:pt x="5508" y="1241"/>
                </a:lnTo>
                <a:lnTo>
                  <a:pt x="5503" y="1252"/>
                </a:lnTo>
                <a:lnTo>
                  <a:pt x="5500" y="1265"/>
                </a:lnTo>
                <a:lnTo>
                  <a:pt x="5498" y="1272"/>
                </a:lnTo>
                <a:lnTo>
                  <a:pt x="5496" y="1279"/>
                </a:lnTo>
                <a:lnTo>
                  <a:pt x="5492" y="1285"/>
                </a:lnTo>
                <a:lnTo>
                  <a:pt x="5488" y="1291"/>
                </a:lnTo>
                <a:lnTo>
                  <a:pt x="5483" y="1284"/>
                </a:lnTo>
                <a:lnTo>
                  <a:pt x="5476" y="1278"/>
                </a:lnTo>
                <a:lnTo>
                  <a:pt x="5469" y="1275"/>
                </a:lnTo>
                <a:lnTo>
                  <a:pt x="5462" y="1272"/>
                </a:lnTo>
                <a:lnTo>
                  <a:pt x="5446" y="1267"/>
                </a:lnTo>
                <a:lnTo>
                  <a:pt x="5431" y="1264"/>
                </a:lnTo>
                <a:lnTo>
                  <a:pt x="5423" y="1262"/>
                </a:lnTo>
                <a:lnTo>
                  <a:pt x="5417" y="1260"/>
                </a:lnTo>
                <a:lnTo>
                  <a:pt x="5411" y="1257"/>
                </a:lnTo>
                <a:lnTo>
                  <a:pt x="5406" y="1254"/>
                </a:lnTo>
                <a:lnTo>
                  <a:pt x="5401" y="1249"/>
                </a:lnTo>
                <a:lnTo>
                  <a:pt x="5398" y="1244"/>
                </a:lnTo>
                <a:lnTo>
                  <a:pt x="5396" y="1237"/>
                </a:lnTo>
                <a:lnTo>
                  <a:pt x="5395" y="1229"/>
                </a:lnTo>
                <a:lnTo>
                  <a:pt x="5378" y="1226"/>
                </a:lnTo>
                <a:lnTo>
                  <a:pt x="5341" y="1218"/>
                </a:lnTo>
                <a:lnTo>
                  <a:pt x="5322" y="1214"/>
                </a:lnTo>
                <a:lnTo>
                  <a:pt x="5305" y="1210"/>
                </a:lnTo>
                <a:lnTo>
                  <a:pt x="5293" y="1207"/>
                </a:lnTo>
                <a:lnTo>
                  <a:pt x="5288" y="1204"/>
                </a:lnTo>
                <a:lnTo>
                  <a:pt x="5289" y="1197"/>
                </a:lnTo>
                <a:lnTo>
                  <a:pt x="5293" y="1191"/>
                </a:lnTo>
                <a:lnTo>
                  <a:pt x="5298" y="1185"/>
                </a:lnTo>
                <a:lnTo>
                  <a:pt x="5304" y="1180"/>
                </a:lnTo>
                <a:lnTo>
                  <a:pt x="5319" y="1167"/>
                </a:lnTo>
                <a:lnTo>
                  <a:pt x="5334" y="1154"/>
                </a:lnTo>
                <a:lnTo>
                  <a:pt x="5331" y="1147"/>
                </a:lnTo>
                <a:lnTo>
                  <a:pt x="5329" y="1140"/>
                </a:lnTo>
                <a:lnTo>
                  <a:pt x="5328" y="1132"/>
                </a:lnTo>
                <a:lnTo>
                  <a:pt x="5329" y="1125"/>
                </a:lnTo>
                <a:lnTo>
                  <a:pt x="5331" y="1117"/>
                </a:lnTo>
                <a:lnTo>
                  <a:pt x="5334" y="1108"/>
                </a:lnTo>
                <a:lnTo>
                  <a:pt x="5339" y="1100"/>
                </a:lnTo>
                <a:lnTo>
                  <a:pt x="5343" y="1092"/>
                </a:lnTo>
                <a:lnTo>
                  <a:pt x="5365" y="1064"/>
                </a:lnTo>
                <a:lnTo>
                  <a:pt x="5382" y="1043"/>
                </a:lnTo>
                <a:lnTo>
                  <a:pt x="5382" y="964"/>
                </a:lnTo>
                <a:lnTo>
                  <a:pt x="5388" y="962"/>
                </a:lnTo>
                <a:lnTo>
                  <a:pt x="5396" y="961"/>
                </a:lnTo>
                <a:lnTo>
                  <a:pt x="5402" y="961"/>
                </a:lnTo>
                <a:lnTo>
                  <a:pt x="5409" y="962"/>
                </a:lnTo>
                <a:lnTo>
                  <a:pt x="5423" y="963"/>
                </a:lnTo>
                <a:lnTo>
                  <a:pt x="5441" y="964"/>
                </a:lnTo>
                <a:lnTo>
                  <a:pt x="5465" y="964"/>
                </a:lnTo>
                <a:lnTo>
                  <a:pt x="5492" y="966"/>
                </a:lnTo>
                <a:lnTo>
                  <a:pt x="5521" y="968"/>
                </a:lnTo>
                <a:lnTo>
                  <a:pt x="5552" y="970"/>
                </a:lnTo>
                <a:lnTo>
                  <a:pt x="5583" y="972"/>
                </a:lnTo>
                <a:lnTo>
                  <a:pt x="5612" y="974"/>
                </a:lnTo>
                <a:lnTo>
                  <a:pt x="5641" y="975"/>
                </a:lnTo>
                <a:lnTo>
                  <a:pt x="5667" y="976"/>
                </a:lnTo>
                <a:lnTo>
                  <a:pt x="5671" y="975"/>
                </a:lnTo>
                <a:lnTo>
                  <a:pt x="5677" y="972"/>
                </a:lnTo>
                <a:lnTo>
                  <a:pt x="5682" y="968"/>
                </a:lnTo>
                <a:lnTo>
                  <a:pt x="5687" y="964"/>
                </a:lnTo>
                <a:lnTo>
                  <a:pt x="5674" y="945"/>
                </a:lnTo>
                <a:lnTo>
                  <a:pt x="5807" y="945"/>
                </a:lnTo>
                <a:lnTo>
                  <a:pt x="5809" y="949"/>
                </a:lnTo>
                <a:lnTo>
                  <a:pt x="5816" y="955"/>
                </a:lnTo>
                <a:lnTo>
                  <a:pt x="5825" y="962"/>
                </a:lnTo>
                <a:lnTo>
                  <a:pt x="5836" y="969"/>
                </a:lnTo>
                <a:lnTo>
                  <a:pt x="5857" y="982"/>
                </a:lnTo>
                <a:lnTo>
                  <a:pt x="5867" y="988"/>
                </a:lnTo>
                <a:lnTo>
                  <a:pt x="5871" y="988"/>
                </a:lnTo>
                <a:lnTo>
                  <a:pt x="5875" y="987"/>
                </a:lnTo>
                <a:lnTo>
                  <a:pt x="5878" y="985"/>
                </a:lnTo>
                <a:lnTo>
                  <a:pt x="5880" y="983"/>
                </a:lnTo>
                <a:lnTo>
                  <a:pt x="5884" y="979"/>
                </a:lnTo>
                <a:lnTo>
                  <a:pt x="5888" y="973"/>
                </a:lnTo>
                <a:lnTo>
                  <a:pt x="5892" y="967"/>
                </a:lnTo>
                <a:lnTo>
                  <a:pt x="5898" y="963"/>
                </a:lnTo>
                <a:lnTo>
                  <a:pt x="5902" y="961"/>
                </a:lnTo>
                <a:lnTo>
                  <a:pt x="5906" y="959"/>
                </a:lnTo>
                <a:lnTo>
                  <a:pt x="5913" y="958"/>
                </a:lnTo>
                <a:lnTo>
                  <a:pt x="5920" y="958"/>
                </a:lnTo>
                <a:lnTo>
                  <a:pt x="5911" y="954"/>
                </a:lnTo>
                <a:lnTo>
                  <a:pt x="5904" y="950"/>
                </a:lnTo>
                <a:lnTo>
                  <a:pt x="5900" y="945"/>
                </a:lnTo>
                <a:lnTo>
                  <a:pt x="5897" y="941"/>
                </a:lnTo>
                <a:lnTo>
                  <a:pt x="5894" y="935"/>
                </a:lnTo>
                <a:lnTo>
                  <a:pt x="5893" y="927"/>
                </a:lnTo>
                <a:lnTo>
                  <a:pt x="5893" y="916"/>
                </a:lnTo>
                <a:lnTo>
                  <a:pt x="5893" y="902"/>
                </a:lnTo>
                <a:lnTo>
                  <a:pt x="5893" y="886"/>
                </a:lnTo>
                <a:lnTo>
                  <a:pt x="5894" y="871"/>
                </a:lnTo>
                <a:lnTo>
                  <a:pt x="5897" y="858"/>
                </a:lnTo>
                <a:lnTo>
                  <a:pt x="5900" y="846"/>
                </a:lnTo>
                <a:lnTo>
                  <a:pt x="5902" y="841"/>
                </a:lnTo>
                <a:lnTo>
                  <a:pt x="5904" y="835"/>
                </a:lnTo>
                <a:lnTo>
                  <a:pt x="5906" y="831"/>
                </a:lnTo>
                <a:lnTo>
                  <a:pt x="5910" y="828"/>
                </a:lnTo>
                <a:lnTo>
                  <a:pt x="5913" y="825"/>
                </a:lnTo>
                <a:lnTo>
                  <a:pt x="5917" y="823"/>
                </a:lnTo>
                <a:lnTo>
                  <a:pt x="5922" y="822"/>
                </a:lnTo>
                <a:lnTo>
                  <a:pt x="5926" y="822"/>
                </a:lnTo>
                <a:lnTo>
                  <a:pt x="5945" y="822"/>
                </a:lnTo>
                <a:lnTo>
                  <a:pt x="5974" y="822"/>
                </a:lnTo>
                <a:lnTo>
                  <a:pt x="6006" y="822"/>
                </a:lnTo>
                <a:lnTo>
                  <a:pt x="6033" y="822"/>
                </a:lnTo>
                <a:lnTo>
                  <a:pt x="6037" y="828"/>
                </a:lnTo>
                <a:lnTo>
                  <a:pt x="6045" y="838"/>
                </a:lnTo>
                <a:lnTo>
                  <a:pt x="6055" y="849"/>
                </a:lnTo>
                <a:lnTo>
                  <a:pt x="6066" y="860"/>
                </a:lnTo>
                <a:lnTo>
                  <a:pt x="6077" y="871"/>
                </a:lnTo>
                <a:lnTo>
                  <a:pt x="6086" y="881"/>
                </a:lnTo>
                <a:lnTo>
                  <a:pt x="6094" y="887"/>
                </a:lnTo>
                <a:lnTo>
                  <a:pt x="6099" y="889"/>
                </a:lnTo>
                <a:lnTo>
                  <a:pt x="6102" y="881"/>
                </a:lnTo>
                <a:lnTo>
                  <a:pt x="6105" y="874"/>
                </a:lnTo>
                <a:lnTo>
                  <a:pt x="6108" y="867"/>
                </a:lnTo>
                <a:lnTo>
                  <a:pt x="6112" y="861"/>
                </a:lnTo>
                <a:lnTo>
                  <a:pt x="6116" y="855"/>
                </a:lnTo>
                <a:lnTo>
                  <a:pt x="6119" y="848"/>
                </a:lnTo>
                <a:lnTo>
                  <a:pt x="6123" y="839"/>
                </a:lnTo>
                <a:lnTo>
                  <a:pt x="6125" y="828"/>
                </a:lnTo>
                <a:lnTo>
                  <a:pt x="6128" y="830"/>
                </a:lnTo>
                <a:lnTo>
                  <a:pt x="6132" y="831"/>
                </a:lnTo>
                <a:lnTo>
                  <a:pt x="6135" y="832"/>
                </a:lnTo>
                <a:lnTo>
                  <a:pt x="6139" y="832"/>
                </a:lnTo>
                <a:lnTo>
                  <a:pt x="6144" y="832"/>
                </a:lnTo>
                <a:lnTo>
                  <a:pt x="6149" y="831"/>
                </a:lnTo>
                <a:lnTo>
                  <a:pt x="6153" y="830"/>
                </a:lnTo>
                <a:lnTo>
                  <a:pt x="6159" y="828"/>
                </a:lnTo>
                <a:lnTo>
                  <a:pt x="6148" y="815"/>
                </a:lnTo>
                <a:lnTo>
                  <a:pt x="6137" y="803"/>
                </a:lnTo>
                <a:lnTo>
                  <a:pt x="6133" y="796"/>
                </a:lnTo>
                <a:lnTo>
                  <a:pt x="6128" y="789"/>
                </a:lnTo>
                <a:lnTo>
                  <a:pt x="6126" y="782"/>
                </a:lnTo>
                <a:lnTo>
                  <a:pt x="6125" y="772"/>
                </a:lnTo>
                <a:lnTo>
                  <a:pt x="6126" y="767"/>
                </a:lnTo>
                <a:lnTo>
                  <a:pt x="6128" y="764"/>
                </a:lnTo>
                <a:lnTo>
                  <a:pt x="6132" y="761"/>
                </a:lnTo>
                <a:lnTo>
                  <a:pt x="6135" y="760"/>
                </a:lnTo>
                <a:lnTo>
                  <a:pt x="6140" y="759"/>
                </a:lnTo>
                <a:lnTo>
                  <a:pt x="6146" y="759"/>
                </a:lnTo>
                <a:lnTo>
                  <a:pt x="6152" y="760"/>
                </a:lnTo>
                <a:lnTo>
                  <a:pt x="6159" y="762"/>
                </a:lnTo>
                <a:lnTo>
                  <a:pt x="6188" y="771"/>
                </a:lnTo>
                <a:lnTo>
                  <a:pt x="6212" y="778"/>
                </a:lnTo>
                <a:lnTo>
                  <a:pt x="6202" y="779"/>
                </a:lnTo>
                <a:lnTo>
                  <a:pt x="6193" y="782"/>
                </a:lnTo>
                <a:lnTo>
                  <a:pt x="6184" y="784"/>
                </a:lnTo>
                <a:lnTo>
                  <a:pt x="6179" y="785"/>
                </a:lnTo>
                <a:lnTo>
                  <a:pt x="6180" y="792"/>
                </a:lnTo>
                <a:lnTo>
                  <a:pt x="6183" y="797"/>
                </a:lnTo>
                <a:lnTo>
                  <a:pt x="6186" y="802"/>
                </a:lnTo>
                <a:lnTo>
                  <a:pt x="6191" y="807"/>
                </a:lnTo>
                <a:lnTo>
                  <a:pt x="6201" y="815"/>
                </a:lnTo>
                <a:lnTo>
                  <a:pt x="6211" y="822"/>
                </a:lnTo>
                <a:lnTo>
                  <a:pt x="6222" y="829"/>
                </a:lnTo>
                <a:lnTo>
                  <a:pt x="6230" y="837"/>
                </a:lnTo>
                <a:lnTo>
                  <a:pt x="6234" y="842"/>
                </a:lnTo>
                <a:lnTo>
                  <a:pt x="6236" y="847"/>
                </a:lnTo>
                <a:lnTo>
                  <a:pt x="6238" y="853"/>
                </a:lnTo>
                <a:lnTo>
                  <a:pt x="6238" y="859"/>
                </a:lnTo>
                <a:lnTo>
                  <a:pt x="6237" y="867"/>
                </a:lnTo>
                <a:lnTo>
                  <a:pt x="6231" y="878"/>
                </a:lnTo>
                <a:lnTo>
                  <a:pt x="6224" y="893"/>
                </a:lnTo>
                <a:lnTo>
                  <a:pt x="6215" y="907"/>
                </a:lnTo>
                <a:lnTo>
                  <a:pt x="6206" y="922"/>
                </a:lnTo>
                <a:lnTo>
                  <a:pt x="6200" y="937"/>
                </a:lnTo>
                <a:lnTo>
                  <a:pt x="6196" y="944"/>
                </a:lnTo>
                <a:lnTo>
                  <a:pt x="6194" y="952"/>
                </a:lnTo>
                <a:lnTo>
                  <a:pt x="6192" y="958"/>
                </a:lnTo>
                <a:lnTo>
                  <a:pt x="6192" y="964"/>
                </a:lnTo>
                <a:lnTo>
                  <a:pt x="6193" y="970"/>
                </a:lnTo>
                <a:lnTo>
                  <a:pt x="6195" y="974"/>
                </a:lnTo>
                <a:lnTo>
                  <a:pt x="6198" y="977"/>
                </a:lnTo>
                <a:lnTo>
                  <a:pt x="6202" y="979"/>
                </a:lnTo>
                <a:lnTo>
                  <a:pt x="6205" y="981"/>
                </a:lnTo>
                <a:lnTo>
                  <a:pt x="6208" y="984"/>
                </a:lnTo>
                <a:lnTo>
                  <a:pt x="6211" y="988"/>
                </a:lnTo>
                <a:lnTo>
                  <a:pt x="6212" y="994"/>
                </a:lnTo>
                <a:lnTo>
                  <a:pt x="6212" y="1001"/>
                </a:lnTo>
                <a:lnTo>
                  <a:pt x="6211" y="1010"/>
                </a:lnTo>
                <a:lnTo>
                  <a:pt x="6208" y="1018"/>
                </a:lnTo>
                <a:lnTo>
                  <a:pt x="6204" y="1026"/>
                </a:lnTo>
                <a:lnTo>
                  <a:pt x="6202" y="1030"/>
                </a:lnTo>
                <a:lnTo>
                  <a:pt x="6200" y="1033"/>
                </a:lnTo>
                <a:lnTo>
                  <a:pt x="6196" y="1036"/>
                </a:lnTo>
                <a:lnTo>
                  <a:pt x="6192" y="1039"/>
                </a:lnTo>
                <a:lnTo>
                  <a:pt x="6188" y="1041"/>
                </a:lnTo>
                <a:lnTo>
                  <a:pt x="6183" y="1042"/>
                </a:lnTo>
                <a:lnTo>
                  <a:pt x="6178" y="1043"/>
                </a:lnTo>
                <a:lnTo>
                  <a:pt x="6172" y="1043"/>
                </a:lnTo>
                <a:lnTo>
                  <a:pt x="6173" y="1062"/>
                </a:lnTo>
                <a:lnTo>
                  <a:pt x="6175" y="1079"/>
                </a:lnTo>
                <a:lnTo>
                  <a:pt x="6181" y="1095"/>
                </a:lnTo>
                <a:lnTo>
                  <a:pt x="6186" y="1111"/>
                </a:lnTo>
                <a:lnTo>
                  <a:pt x="6194" y="1126"/>
                </a:lnTo>
                <a:lnTo>
                  <a:pt x="6204" y="1140"/>
                </a:lnTo>
                <a:lnTo>
                  <a:pt x="6214" y="1153"/>
                </a:lnTo>
                <a:lnTo>
                  <a:pt x="6226" y="1166"/>
                </a:lnTo>
                <a:lnTo>
                  <a:pt x="6238" y="1179"/>
                </a:lnTo>
                <a:lnTo>
                  <a:pt x="6252" y="1190"/>
                </a:lnTo>
                <a:lnTo>
                  <a:pt x="6267" y="1201"/>
                </a:lnTo>
                <a:lnTo>
                  <a:pt x="6281" y="1211"/>
                </a:lnTo>
                <a:lnTo>
                  <a:pt x="6296" y="1220"/>
                </a:lnTo>
                <a:lnTo>
                  <a:pt x="6313" y="1230"/>
                </a:lnTo>
                <a:lnTo>
                  <a:pt x="6328" y="1239"/>
                </a:lnTo>
                <a:lnTo>
                  <a:pt x="6345" y="1247"/>
                </a:lnTo>
                <a:lnTo>
                  <a:pt x="6352" y="1251"/>
                </a:lnTo>
                <a:lnTo>
                  <a:pt x="6360" y="1256"/>
                </a:lnTo>
                <a:lnTo>
                  <a:pt x="6365" y="1261"/>
                </a:lnTo>
                <a:lnTo>
                  <a:pt x="6371" y="1267"/>
                </a:lnTo>
                <a:lnTo>
                  <a:pt x="6379" y="1282"/>
                </a:lnTo>
                <a:lnTo>
                  <a:pt x="6387" y="1297"/>
                </a:lnTo>
                <a:lnTo>
                  <a:pt x="6392" y="1304"/>
                </a:lnTo>
                <a:lnTo>
                  <a:pt x="6396" y="1311"/>
                </a:lnTo>
                <a:lnTo>
                  <a:pt x="6402" y="1318"/>
                </a:lnTo>
                <a:lnTo>
                  <a:pt x="6407" y="1325"/>
                </a:lnTo>
                <a:lnTo>
                  <a:pt x="6415" y="1331"/>
                </a:lnTo>
                <a:lnTo>
                  <a:pt x="6422" y="1337"/>
                </a:lnTo>
                <a:lnTo>
                  <a:pt x="6432" y="1342"/>
                </a:lnTo>
                <a:lnTo>
                  <a:pt x="6444" y="1346"/>
                </a:lnTo>
                <a:lnTo>
                  <a:pt x="6452" y="1347"/>
                </a:lnTo>
                <a:lnTo>
                  <a:pt x="6464" y="1351"/>
                </a:lnTo>
                <a:lnTo>
                  <a:pt x="6471" y="1353"/>
                </a:lnTo>
                <a:lnTo>
                  <a:pt x="6476" y="1356"/>
                </a:lnTo>
                <a:lnTo>
                  <a:pt x="6481" y="1360"/>
                </a:lnTo>
                <a:lnTo>
                  <a:pt x="6484" y="1364"/>
                </a:lnTo>
                <a:lnTo>
                  <a:pt x="6491" y="1374"/>
                </a:lnTo>
                <a:lnTo>
                  <a:pt x="6497" y="1384"/>
                </a:lnTo>
                <a:lnTo>
                  <a:pt x="6506" y="1395"/>
                </a:lnTo>
                <a:lnTo>
                  <a:pt x="6515" y="1404"/>
                </a:lnTo>
                <a:lnTo>
                  <a:pt x="6525" y="1413"/>
                </a:lnTo>
                <a:lnTo>
                  <a:pt x="6533" y="1420"/>
                </a:lnTo>
                <a:lnTo>
                  <a:pt x="6538" y="1422"/>
                </a:lnTo>
                <a:lnTo>
                  <a:pt x="6542" y="1424"/>
                </a:lnTo>
                <a:lnTo>
                  <a:pt x="6547" y="1425"/>
                </a:lnTo>
                <a:lnTo>
                  <a:pt x="6551" y="1426"/>
                </a:lnTo>
                <a:lnTo>
                  <a:pt x="6554" y="1425"/>
                </a:lnTo>
                <a:lnTo>
                  <a:pt x="6558" y="1425"/>
                </a:lnTo>
                <a:lnTo>
                  <a:pt x="6561" y="1423"/>
                </a:lnTo>
                <a:lnTo>
                  <a:pt x="6564" y="1421"/>
                </a:lnTo>
                <a:lnTo>
                  <a:pt x="6570" y="1416"/>
                </a:lnTo>
                <a:lnTo>
                  <a:pt x="6575" y="1410"/>
                </a:lnTo>
                <a:lnTo>
                  <a:pt x="6578" y="1402"/>
                </a:lnTo>
                <a:lnTo>
                  <a:pt x="6582" y="1391"/>
                </a:lnTo>
                <a:lnTo>
                  <a:pt x="6583" y="1381"/>
                </a:lnTo>
                <a:lnTo>
                  <a:pt x="6584" y="1370"/>
                </a:lnTo>
                <a:lnTo>
                  <a:pt x="6583" y="1366"/>
                </a:lnTo>
                <a:lnTo>
                  <a:pt x="6582" y="1362"/>
                </a:lnTo>
                <a:lnTo>
                  <a:pt x="6579" y="1359"/>
                </a:lnTo>
                <a:lnTo>
                  <a:pt x="6576" y="1356"/>
                </a:lnTo>
                <a:lnTo>
                  <a:pt x="6570" y="1350"/>
                </a:lnTo>
                <a:lnTo>
                  <a:pt x="6561" y="1345"/>
                </a:lnTo>
                <a:lnTo>
                  <a:pt x="6552" y="1340"/>
                </a:lnTo>
                <a:lnTo>
                  <a:pt x="6544" y="1333"/>
                </a:lnTo>
                <a:lnTo>
                  <a:pt x="6542" y="1329"/>
                </a:lnTo>
                <a:lnTo>
                  <a:pt x="6539" y="1325"/>
                </a:lnTo>
                <a:lnTo>
                  <a:pt x="6538" y="1320"/>
                </a:lnTo>
                <a:lnTo>
                  <a:pt x="6538" y="1315"/>
                </a:lnTo>
                <a:lnTo>
                  <a:pt x="6539" y="1313"/>
                </a:lnTo>
                <a:lnTo>
                  <a:pt x="6542" y="1310"/>
                </a:lnTo>
                <a:lnTo>
                  <a:pt x="6547" y="1308"/>
                </a:lnTo>
                <a:lnTo>
                  <a:pt x="6552" y="1306"/>
                </a:lnTo>
                <a:lnTo>
                  <a:pt x="6565" y="1301"/>
                </a:lnTo>
                <a:lnTo>
                  <a:pt x="6577" y="1297"/>
                </a:lnTo>
                <a:lnTo>
                  <a:pt x="6569" y="1280"/>
                </a:lnTo>
                <a:lnTo>
                  <a:pt x="6560" y="1268"/>
                </a:lnTo>
                <a:lnTo>
                  <a:pt x="6550" y="1256"/>
                </a:lnTo>
                <a:lnTo>
                  <a:pt x="6538" y="1241"/>
                </a:lnTo>
                <a:lnTo>
                  <a:pt x="6540" y="1239"/>
                </a:lnTo>
                <a:lnTo>
                  <a:pt x="6544" y="1238"/>
                </a:lnTo>
                <a:lnTo>
                  <a:pt x="6550" y="1237"/>
                </a:lnTo>
                <a:lnTo>
                  <a:pt x="6556" y="1236"/>
                </a:lnTo>
                <a:lnTo>
                  <a:pt x="6572" y="1235"/>
                </a:lnTo>
                <a:lnTo>
                  <a:pt x="6590" y="1235"/>
                </a:lnTo>
                <a:lnTo>
                  <a:pt x="6583" y="1229"/>
                </a:lnTo>
                <a:lnTo>
                  <a:pt x="6572" y="1219"/>
                </a:lnTo>
                <a:lnTo>
                  <a:pt x="6566" y="1214"/>
                </a:lnTo>
                <a:lnTo>
                  <a:pt x="6562" y="1210"/>
                </a:lnTo>
                <a:lnTo>
                  <a:pt x="6559" y="1207"/>
                </a:lnTo>
                <a:lnTo>
                  <a:pt x="6558" y="1204"/>
                </a:lnTo>
                <a:lnTo>
                  <a:pt x="6550" y="1199"/>
                </a:lnTo>
                <a:lnTo>
                  <a:pt x="6544" y="1194"/>
                </a:lnTo>
                <a:lnTo>
                  <a:pt x="6540" y="1187"/>
                </a:lnTo>
                <a:lnTo>
                  <a:pt x="6537" y="1180"/>
                </a:lnTo>
                <a:lnTo>
                  <a:pt x="6533" y="1173"/>
                </a:lnTo>
                <a:lnTo>
                  <a:pt x="6532" y="1163"/>
                </a:lnTo>
                <a:lnTo>
                  <a:pt x="6531" y="1153"/>
                </a:lnTo>
                <a:lnTo>
                  <a:pt x="6531" y="1142"/>
                </a:lnTo>
                <a:lnTo>
                  <a:pt x="6536" y="1142"/>
                </a:lnTo>
                <a:lnTo>
                  <a:pt x="6540" y="1140"/>
                </a:lnTo>
                <a:lnTo>
                  <a:pt x="6545" y="1138"/>
                </a:lnTo>
                <a:lnTo>
                  <a:pt x="6549" y="1136"/>
                </a:lnTo>
                <a:lnTo>
                  <a:pt x="6552" y="1133"/>
                </a:lnTo>
                <a:lnTo>
                  <a:pt x="6555" y="1130"/>
                </a:lnTo>
                <a:lnTo>
                  <a:pt x="6556" y="1127"/>
                </a:lnTo>
                <a:lnTo>
                  <a:pt x="6558" y="1124"/>
                </a:lnTo>
                <a:lnTo>
                  <a:pt x="6539" y="1118"/>
                </a:lnTo>
                <a:lnTo>
                  <a:pt x="6522" y="1110"/>
                </a:lnTo>
                <a:lnTo>
                  <a:pt x="6508" y="1103"/>
                </a:lnTo>
                <a:lnTo>
                  <a:pt x="6496" y="1095"/>
                </a:lnTo>
                <a:lnTo>
                  <a:pt x="6476" y="1078"/>
                </a:lnTo>
                <a:lnTo>
                  <a:pt x="6460" y="1063"/>
                </a:lnTo>
                <a:lnTo>
                  <a:pt x="6452" y="1055"/>
                </a:lnTo>
                <a:lnTo>
                  <a:pt x="6444" y="1048"/>
                </a:lnTo>
                <a:lnTo>
                  <a:pt x="6437" y="1043"/>
                </a:lnTo>
                <a:lnTo>
                  <a:pt x="6427" y="1039"/>
                </a:lnTo>
                <a:lnTo>
                  <a:pt x="6417" y="1036"/>
                </a:lnTo>
                <a:lnTo>
                  <a:pt x="6406" y="1035"/>
                </a:lnTo>
                <a:lnTo>
                  <a:pt x="6393" y="1035"/>
                </a:lnTo>
                <a:lnTo>
                  <a:pt x="6377" y="1037"/>
                </a:lnTo>
                <a:lnTo>
                  <a:pt x="6375" y="1038"/>
                </a:lnTo>
                <a:lnTo>
                  <a:pt x="6373" y="1037"/>
                </a:lnTo>
                <a:lnTo>
                  <a:pt x="6372" y="1036"/>
                </a:lnTo>
                <a:lnTo>
                  <a:pt x="6370" y="1035"/>
                </a:lnTo>
                <a:lnTo>
                  <a:pt x="6368" y="1031"/>
                </a:lnTo>
                <a:lnTo>
                  <a:pt x="6365" y="1025"/>
                </a:lnTo>
                <a:lnTo>
                  <a:pt x="6363" y="1009"/>
                </a:lnTo>
                <a:lnTo>
                  <a:pt x="6360" y="990"/>
                </a:lnTo>
                <a:lnTo>
                  <a:pt x="6358" y="981"/>
                </a:lnTo>
                <a:lnTo>
                  <a:pt x="6354" y="972"/>
                </a:lnTo>
                <a:lnTo>
                  <a:pt x="6351" y="963"/>
                </a:lnTo>
                <a:lnTo>
                  <a:pt x="6346" y="956"/>
                </a:lnTo>
                <a:lnTo>
                  <a:pt x="6340" y="949"/>
                </a:lnTo>
                <a:lnTo>
                  <a:pt x="6332" y="943"/>
                </a:lnTo>
                <a:lnTo>
                  <a:pt x="6328" y="941"/>
                </a:lnTo>
                <a:lnTo>
                  <a:pt x="6323" y="940"/>
                </a:lnTo>
                <a:lnTo>
                  <a:pt x="6317" y="939"/>
                </a:lnTo>
                <a:lnTo>
                  <a:pt x="6312" y="939"/>
                </a:lnTo>
                <a:lnTo>
                  <a:pt x="6392" y="889"/>
                </a:lnTo>
                <a:lnTo>
                  <a:pt x="6396" y="890"/>
                </a:lnTo>
                <a:lnTo>
                  <a:pt x="6399" y="894"/>
                </a:lnTo>
                <a:lnTo>
                  <a:pt x="6403" y="898"/>
                </a:lnTo>
                <a:lnTo>
                  <a:pt x="6405" y="902"/>
                </a:lnTo>
                <a:lnTo>
                  <a:pt x="6408" y="907"/>
                </a:lnTo>
                <a:lnTo>
                  <a:pt x="6413" y="911"/>
                </a:lnTo>
                <a:lnTo>
                  <a:pt x="6415" y="912"/>
                </a:lnTo>
                <a:lnTo>
                  <a:pt x="6418" y="913"/>
                </a:lnTo>
                <a:lnTo>
                  <a:pt x="6421" y="914"/>
                </a:lnTo>
                <a:lnTo>
                  <a:pt x="6425" y="914"/>
                </a:lnTo>
                <a:lnTo>
                  <a:pt x="6435" y="913"/>
                </a:lnTo>
                <a:lnTo>
                  <a:pt x="6446" y="910"/>
                </a:lnTo>
                <a:lnTo>
                  <a:pt x="6458" y="906"/>
                </a:lnTo>
                <a:lnTo>
                  <a:pt x="6470" y="901"/>
                </a:lnTo>
                <a:lnTo>
                  <a:pt x="6495" y="888"/>
                </a:lnTo>
                <a:lnTo>
                  <a:pt x="6525" y="877"/>
                </a:lnTo>
                <a:lnTo>
                  <a:pt x="6544" y="877"/>
                </a:lnTo>
                <a:lnTo>
                  <a:pt x="6547" y="885"/>
                </a:lnTo>
                <a:lnTo>
                  <a:pt x="6551" y="893"/>
                </a:lnTo>
                <a:lnTo>
                  <a:pt x="6556" y="899"/>
                </a:lnTo>
                <a:lnTo>
                  <a:pt x="6562" y="905"/>
                </a:lnTo>
                <a:lnTo>
                  <a:pt x="6576" y="915"/>
                </a:lnTo>
                <a:lnTo>
                  <a:pt x="6590" y="927"/>
                </a:lnTo>
                <a:lnTo>
                  <a:pt x="6596" y="906"/>
                </a:lnTo>
                <a:lnTo>
                  <a:pt x="6601" y="884"/>
                </a:lnTo>
                <a:lnTo>
                  <a:pt x="6605" y="873"/>
                </a:lnTo>
                <a:lnTo>
                  <a:pt x="6609" y="863"/>
                </a:lnTo>
                <a:lnTo>
                  <a:pt x="6614" y="854"/>
                </a:lnTo>
                <a:lnTo>
                  <a:pt x="6619" y="845"/>
                </a:lnTo>
                <a:lnTo>
                  <a:pt x="6626" y="835"/>
                </a:lnTo>
                <a:lnTo>
                  <a:pt x="6633" y="827"/>
                </a:lnTo>
                <a:lnTo>
                  <a:pt x="6642" y="821"/>
                </a:lnTo>
                <a:lnTo>
                  <a:pt x="6651" y="815"/>
                </a:lnTo>
                <a:lnTo>
                  <a:pt x="6662" y="810"/>
                </a:lnTo>
                <a:lnTo>
                  <a:pt x="6674" y="806"/>
                </a:lnTo>
                <a:lnTo>
                  <a:pt x="6688" y="804"/>
                </a:lnTo>
                <a:lnTo>
                  <a:pt x="6704" y="803"/>
                </a:lnTo>
                <a:lnTo>
                  <a:pt x="6701" y="799"/>
                </a:lnTo>
                <a:lnTo>
                  <a:pt x="6700" y="794"/>
                </a:lnTo>
                <a:lnTo>
                  <a:pt x="6700" y="790"/>
                </a:lnTo>
                <a:lnTo>
                  <a:pt x="6701" y="785"/>
                </a:lnTo>
                <a:lnTo>
                  <a:pt x="6702" y="775"/>
                </a:lnTo>
                <a:lnTo>
                  <a:pt x="6704" y="766"/>
                </a:lnTo>
                <a:lnTo>
                  <a:pt x="6709" y="770"/>
                </a:lnTo>
                <a:lnTo>
                  <a:pt x="6715" y="773"/>
                </a:lnTo>
                <a:lnTo>
                  <a:pt x="6721" y="775"/>
                </a:lnTo>
                <a:lnTo>
                  <a:pt x="6729" y="777"/>
                </a:lnTo>
                <a:lnTo>
                  <a:pt x="6744" y="778"/>
                </a:lnTo>
                <a:lnTo>
                  <a:pt x="6763" y="778"/>
                </a:lnTo>
                <a:lnTo>
                  <a:pt x="6774" y="781"/>
                </a:lnTo>
                <a:lnTo>
                  <a:pt x="6787" y="784"/>
                </a:lnTo>
                <a:lnTo>
                  <a:pt x="6795" y="785"/>
                </a:lnTo>
                <a:lnTo>
                  <a:pt x="6801" y="784"/>
                </a:lnTo>
                <a:lnTo>
                  <a:pt x="6809" y="783"/>
                </a:lnTo>
                <a:lnTo>
                  <a:pt x="6817" y="778"/>
                </a:lnTo>
                <a:lnTo>
                  <a:pt x="6813" y="767"/>
                </a:lnTo>
                <a:lnTo>
                  <a:pt x="6813" y="762"/>
                </a:lnTo>
                <a:lnTo>
                  <a:pt x="6816" y="757"/>
                </a:lnTo>
                <a:lnTo>
                  <a:pt x="6817" y="742"/>
                </a:lnTo>
                <a:lnTo>
                  <a:pt x="6790" y="738"/>
                </a:lnTo>
                <a:lnTo>
                  <a:pt x="6766" y="733"/>
                </a:lnTo>
                <a:lnTo>
                  <a:pt x="6743" y="727"/>
                </a:lnTo>
                <a:lnTo>
                  <a:pt x="6722" y="720"/>
                </a:lnTo>
                <a:lnTo>
                  <a:pt x="6685" y="706"/>
                </a:lnTo>
                <a:lnTo>
                  <a:pt x="6650" y="692"/>
                </a:lnTo>
                <a:lnTo>
                  <a:pt x="6632" y="685"/>
                </a:lnTo>
                <a:lnTo>
                  <a:pt x="6616" y="678"/>
                </a:lnTo>
                <a:lnTo>
                  <a:pt x="6598" y="672"/>
                </a:lnTo>
                <a:lnTo>
                  <a:pt x="6579" y="666"/>
                </a:lnTo>
                <a:lnTo>
                  <a:pt x="6561" y="662"/>
                </a:lnTo>
                <a:lnTo>
                  <a:pt x="6541" y="658"/>
                </a:lnTo>
                <a:lnTo>
                  <a:pt x="6520" y="656"/>
                </a:lnTo>
                <a:lnTo>
                  <a:pt x="6497" y="655"/>
                </a:lnTo>
                <a:lnTo>
                  <a:pt x="6543" y="659"/>
                </a:lnTo>
                <a:lnTo>
                  <a:pt x="6582" y="663"/>
                </a:lnTo>
                <a:lnTo>
                  <a:pt x="6592" y="663"/>
                </a:lnTo>
                <a:lnTo>
                  <a:pt x="6600" y="663"/>
                </a:lnTo>
                <a:lnTo>
                  <a:pt x="6610" y="662"/>
                </a:lnTo>
                <a:lnTo>
                  <a:pt x="6619" y="660"/>
                </a:lnTo>
                <a:lnTo>
                  <a:pt x="6628" y="658"/>
                </a:lnTo>
                <a:lnTo>
                  <a:pt x="6638" y="654"/>
                </a:lnTo>
                <a:lnTo>
                  <a:pt x="6648" y="649"/>
                </a:lnTo>
                <a:lnTo>
                  <a:pt x="6657" y="643"/>
                </a:lnTo>
                <a:lnTo>
                  <a:pt x="6653" y="637"/>
                </a:lnTo>
                <a:lnTo>
                  <a:pt x="6649" y="632"/>
                </a:lnTo>
                <a:lnTo>
                  <a:pt x="6644" y="627"/>
                </a:lnTo>
                <a:lnTo>
                  <a:pt x="6639" y="624"/>
                </a:lnTo>
                <a:lnTo>
                  <a:pt x="6628" y="618"/>
                </a:lnTo>
                <a:lnTo>
                  <a:pt x="6616" y="612"/>
                </a:lnTo>
                <a:lnTo>
                  <a:pt x="6605" y="607"/>
                </a:lnTo>
                <a:lnTo>
                  <a:pt x="6593" y="601"/>
                </a:lnTo>
                <a:lnTo>
                  <a:pt x="6587" y="598"/>
                </a:lnTo>
                <a:lnTo>
                  <a:pt x="6581" y="593"/>
                </a:lnTo>
                <a:lnTo>
                  <a:pt x="6576" y="588"/>
                </a:lnTo>
                <a:lnTo>
                  <a:pt x="6571" y="582"/>
                </a:lnTo>
                <a:lnTo>
                  <a:pt x="6597" y="582"/>
                </a:lnTo>
                <a:lnTo>
                  <a:pt x="6600" y="587"/>
                </a:lnTo>
                <a:lnTo>
                  <a:pt x="6605" y="592"/>
                </a:lnTo>
                <a:lnTo>
                  <a:pt x="6610" y="599"/>
                </a:lnTo>
                <a:lnTo>
                  <a:pt x="6617" y="604"/>
                </a:lnTo>
                <a:lnTo>
                  <a:pt x="6626" y="610"/>
                </a:lnTo>
                <a:lnTo>
                  <a:pt x="6634" y="615"/>
                </a:lnTo>
                <a:lnTo>
                  <a:pt x="6640" y="617"/>
                </a:lnTo>
                <a:lnTo>
                  <a:pt x="6645" y="618"/>
                </a:lnTo>
                <a:lnTo>
                  <a:pt x="6651" y="619"/>
                </a:lnTo>
                <a:lnTo>
                  <a:pt x="6657" y="619"/>
                </a:lnTo>
                <a:lnTo>
                  <a:pt x="6665" y="618"/>
                </a:lnTo>
                <a:lnTo>
                  <a:pt x="6670" y="617"/>
                </a:lnTo>
                <a:lnTo>
                  <a:pt x="6673" y="615"/>
                </a:lnTo>
                <a:lnTo>
                  <a:pt x="6675" y="612"/>
                </a:lnTo>
                <a:lnTo>
                  <a:pt x="6678" y="610"/>
                </a:lnTo>
                <a:lnTo>
                  <a:pt x="6683" y="608"/>
                </a:lnTo>
                <a:lnTo>
                  <a:pt x="6691" y="606"/>
                </a:lnTo>
                <a:lnTo>
                  <a:pt x="6704" y="606"/>
                </a:lnTo>
                <a:lnTo>
                  <a:pt x="6718" y="606"/>
                </a:lnTo>
                <a:lnTo>
                  <a:pt x="6730" y="607"/>
                </a:lnTo>
                <a:lnTo>
                  <a:pt x="6742" y="609"/>
                </a:lnTo>
                <a:lnTo>
                  <a:pt x="6752" y="612"/>
                </a:lnTo>
                <a:lnTo>
                  <a:pt x="6762" y="616"/>
                </a:lnTo>
                <a:lnTo>
                  <a:pt x="6771" y="619"/>
                </a:lnTo>
                <a:lnTo>
                  <a:pt x="6778" y="623"/>
                </a:lnTo>
                <a:lnTo>
                  <a:pt x="6786" y="627"/>
                </a:lnTo>
                <a:lnTo>
                  <a:pt x="6799" y="636"/>
                </a:lnTo>
                <a:lnTo>
                  <a:pt x="6812" y="645"/>
                </a:lnTo>
                <a:lnTo>
                  <a:pt x="6827" y="654"/>
                </a:lnTo>
                <a:lnTo>
                  <a:pt x="6843" y="661"/>
                </a:lnTo>
                <a:lnTo>
                  <a:pt x="6943" y="661"/>
                </a:lnTo>
                <a:lnTo>
                  <a:pt x="6945" y="667"/>
                </a:lnTo>
                <a:lnTo>
                  <a:pt x="6950" y="673"/>
                </a:lnTo>
                <a:lnTo>
                  <a:pt x="6955" y="676"/>
                </a:lnTo>
                <a:lnTo>
                  <a:pt x="6961" y="678"/>
                </a:lnTo>
                <a:lnTo>
                  <a:pt x="6971" y="680"/>
                </a:lnTo>
                <a:lnTo>
                  <a:pt x="6982" y="680"/>
                </a:lnTo>
                <a:lnTo>
                  <a:pt x="6989" y="680"/>
                </a:lnTo>
                <a:lnTo>
                  <a:pt x="7006" y="680"/>
                </a:lnTo>
                <a:lnTo>
                  <a:pt x="7027" y="678"/>
                </a:lnTo>
                <a:lnTo>
                  <a:pt x="7049" y="674"/>
                </a:lnTo>
                <a:lnTo>
                  <a:pt x="7031" y="668"/>
                </a:lnTo>
                <a:lnTo>
                  <a:pt x="7011" y="659"/>
                </a:lnTo>
                <a:lnTo>
                  <a:pt x="7002" y="654"/>
                </a:lnTo>
                <a:lnTo>
                  <a:pt x="6996" y="647"/>
                </a:lnTo>
                <a:lnTo>
                  <a:pt x="6993" y="644"/>
                </a:lnTo>
                <a:lnTo>
                  <a:pt x="6991" y="640"/>
                </a:lnTo>
                <a:lnTo>
                  <a:pt x="6989" y="636"/>
                </a:lnTo>
                <a:lnTo>
                  <a:pt x="6989" y="631"/>
                </a:lnTo>
                <a:lnTo>
                  <a:pt x="6990" y="621"/>
                </a:lnTo>
                <a:lnTo>
                  <a:pt x="6991" y="614"/>
                </a:lnTo>
                <a:lnTo>
                  <a:pt x="6992" y="608"/>
                </a:lnTo>
                <a:lnTo>
                  <a:pt x="6992" y="602"/>
                </a:lnTo>
                <a:lnTo>
                  <a:pt x="6991" y="593"/>
                </a:lnTo>
                <a:lnTo>
                  <a:pt x="6989" y="582"/>
                </a:lnTo>
                <a:lnTo>
                  <a:pt x="6975" y="581"/>
                </a:lnTo>
                <a:lnTo>
                  <a:pt x="6961" y="579"/>
                </a:lnTo>
                <a:lnTo>
                  <a:pt x="6947" y="577"/>
                </a:lnTo>
                <a:lnTo>
                  <a:pt x="6934" y="573"/>
                </a:lnTo>
                <a:lnTo>
                  <a:pt x="6910" y="564"/>
                </a:lnTo>
                <a:lnTo>
                  <a:pt x="6886" y="553"/>
                </a:lnTo>
                <a:lnTo>
                  <a:pt x="6861" y="543"/>
                </a:lnTo>
                <a:lnTo>
                  <a:pt x="6835" y="535"/>
                </a:lnTo>
                <a:lnTo>
                  <a:pt x="6821" y="531"/>
                </a:lnTo>
                <a:lnTo>
                  <a:pt x="6807" y="529"/>
                </a:lnTo>
                <a:lnTo>
                  <a:pt x="6793" y="527"/>
                </a:lnTo>
                <a:lnTo>
                  <a:pt x="6776" y="526"/>
                </a:lnTo>
                <a:lnTo>
                  <a:pt x="6769" y="527"/>
                </a:lnTo>
                <a:lnTo>
                  <a:pt x="6761" y="531"/>
                </a:lnTo>
                <a:lnTo>
                  <a:pt x="6756" y="533"/>
                </a:lnTo>
                <a:lnTo>
                  <a:pt x="6753" y="536"/>
                </a:lnTo>
                <a:lnTo>
                  <a:pt x="6751" y="540"/>
                </a:lnTo>
                <a:lnTo>
                  <a:pt x="6750" y="544"/>
                </a:lnTo>
                <a:lnTo>
                  <a:pt x="6751" y="547"/>
                </a:lnTo>
                <a:lnTo>
                  <a:pt x="6752" y="548"/>
                </a:lnTo>
                <a:lnTo>
                  <a:pt x="6754" y="550"/>
                </a:lnTo>
                <a:lnTo>
                  <a:pt x="6757" y="552"/>
                </a:lnTo>
                <a:lnTo>
                  <a:pt x="6765" y="555"/>
                </a:lnTo>
                <a:lnTo>
                  <a:pt x="6775" y="559"/>
                </a:lnTo>
                <a:lnTo>
                  <a:pt x="6785" y="563"/>
                </a:lnTo>
                <a:lnTo>
                  <a:pt x="6795" y="567"/>
                </a:lnTo>
                <a:lnTo>
                  <a:pt x="6799" y="570"/>
                </a:lnTo>
                <a:lnTo>
                  <a:pt x="6803" y="574"/>
                </a:lnTo>
                <a:lnTo>
                  <a:pt x="6807" y="577"/>
                </a:lnTo>
                <a:lnTo>
                  <a:pt x="6810" y="582"/>
                </a:lnTo>
                <a:lnTo>
                  <a:pt x="6778" y="567"/>
                </a:lnTo>
                <a:lnTo>
                  <a:pt x="6751" y="552"/>
                </a:lnTo>
                <a:lnTo>
                  <a:pt x="6728" y="539"/>
                </a:lnTo>
                <a:lnTo>
                  <a:pt x="6706" y="528"/>
                </a:lnTo>
                <a:lnTo>
                  <a:pt x="6684" y="517"/>
                </a:lnTo>
                <a:lnTo>
                  <a:pt x="6660" y="506"/>
                </a:lnTo>
                <a:lnTo>
                  <a:pt x="6631" y="494"/>
                </a:lnTo>
                <a:lnTo>
                  <a:pt x="6597" y="483"/>
                </a:lnTo>
                <a:lnTo>
                  <a:pt x="6573" y="477"/>
                </a:lnTo>
                <a:lnTo>
                  <a:pt x="6548" y="471"/>
                </a:lnTo>
                <a:lnTo>
                  <a:pt x="6525" y="466"/>
                </a:lnTo>
                <a:lnTo>
                  <a:pt x="6500" y="462"/>
                </a:lnTo>
                <a:lnTo>
                  <a:pt x="6454" y="455"/>
                </a:lnTo>
                <a:lnTo>
                  <a:pt x="6408" y="450"/>
                </a:lnTo>
                <a:lnTo>
                  <a:pt x="6363" y="443"/>
                </a:lnTo>
                <a:lnTo>
                  <a:pt x="6318" y="436"/>
                </a:lnTo>
                <a:lnTo>
                  <a:pt x="6295" y="432"/>
                </a:lnTo>
                <a:lnTo>
                  <a:pt x="6272" y="427"/>
                </a:lnTo>
                <a:lnTo>
                  <a:pt x="6249" y="422"/>
                </a:lnTo>
                <a:lnTo>
                  <a:pt x="6225" y="415"/>
                </a:lnTo>
                <a:lnTo>
                  <a:pt x="6146" y="415"/>
                </a:lnTo>
                <a:lnTo>
                  <a:pt x="6133" y="407"/>
                </a:lnTo>
                <a:lnTo>
                  <a:pt x="6121" y="402"/>
                </a:lnTo>
                <a:lnTo>
                  <a:pt x="6114" y="400"/>
                </a:lnTo>
                <a:lnTo>
                  <a:pt x="6106" y="398"/>
                </a:lnTo>
                <a:lnTo>
                  <a:pt x="6096" y="397"/>
                </a:lnTo>
                <a:lnTo>
                  <a:pt x="6085" y="397"/>
                </a:lnTo>
                <a:lnTo>
                  <a:pt x="6071" y="398"/>
                </a:lnTo>
                <a:lnTo>
                  <a:pt x="6058" y="400"/>
                </a:lnTo>
                <a:lnTo>
                  <a:pt x="6045" y="403"/>
                </a:lnTo>
                <a:lnTo>
                  <a:pt x="6033" y="406"/>
                </a:lnTo>
                <a:lnTo>
                  <a:pt x="6020" y="410"/>
                </a:lnTo>
                <a:lnTo>
                  <a:pt x="6007" y="412"/>
                </a:lnTo>
                <a:lnTo>
                  <a:pt x="5993" y="415"/>
                </a:lnTo>
                <a:lnTo>
                  <a:pt x="5979" y="415"/>
                </a:lnTo>
                <a:lnTo>
                  <a:pt x="5971" y="415"/>
                </a:lnTo>
                <a:lnTo>
                  <a:pt x="5960" y="412"/>
                </a:lnTo>
                <a:lnTo>
                  <a:pt x="5945" y="409"/>
                </a:lnTo>
                <a:lnTo>
                  <a:pt x="5929" y="405"/>
                </a:lnTo>
                <a:lnTo>
                  <a:pt x="5913" y="400"/>
                </a:lnTo>
                <a:lnTo>
                  <a:pt x="5899" y="395"/>
                </a:lnTo>
                <a:lnTo>
                  <a:pt x="5887" y="389"/>
                </a:lnTo>
                <a:lnTo>
                  <a:pt x="5880" y="384"/>
                </a:lnTo>
                <a:lnTo>
                  <a:pt x="5833" y="384"/>
                </a:lnTo>
                <a:lnTo>
                  <a:pt x="5835" y="394"/>
                </a:lnTo>
                <a:lnTo>
                  <a:pt x="5838" y="402"/>
                </a:lnTo>
                <a:lnTo>
                  <a:pt x="5843" y="410"/>
                </a:lnTo>
                <a:lnTo>
                  <a:pt x="5847" y="417"/>
                </a:lnTo>
                <a:lnTo>
                  <a:pt x="5853" y="423"/>
                </a:lnTo>
                <a:lnTo>
                  <a:pt x="5859" y="429"/>
                </a:lnTo>
                <a:lnTo>
                  <a:pt x="5866" y="435"/>
                </a:lnTo>
                <a:lnTo>
                  <a:pt x="5872" y="439"/>
                </a:lnTo>
                <a:lnTo>
                  <a:pt x="5895" y="454"/>
                </a:lnTo>
                <a:lnTo>
                  <a:pt x="5906" y="459"/>
                </a:lnTo>
                <a:lnTo>
                  <a:pt x="5883" y="448"/>
                </a:lnTo>
                <a:lnTo>
                  <a:pt x="5860" y="435"/>
                </a:lnTo>
                <a:lnTo>
                  <a:pt x="5848" y="430"/>
                </a:lnTo>
                <a:lnTo>
                  <a:pt x="5834" y="425"/>
                </a:lnTo>
                <a:lnTo>
                  <a:pt x="5826" y="424"/>
                </a:lnTo>
                <a:lnTo>
                  <a:pt x="5819" y="422"/>
                </a:lnTo>
                <a:lnTo>
                  <a:pt x="5810" y="422"/>
                </a:lnTo>
                <a:lnTo>
                  <a:pt x="5800" y="421"/>
                </a:lnTo>
                <a:lnTo>
                  <a:pt x="5804" y="417"/>
                </a:lnTo>
                <a:lnTo>
                  <a:pt x="5807" y="412"/>
                </a:lnTo>
                <a:lnTo>
                  <a:pt x="5809" y="405"/>
                </a:lnTo>
                <a:lnTo>
                  <a:pt x="5813" y="397"/>
                </a:lnTo>
                <a:lnTo>
                  <a:pt x="5796" y="397"/>
                </a:lnTo>
                <a:lnTo>
                  <a:pt x="5781" y="396"/>
                </a:lnTo>
                <a:lnTo>
                  <a:pt x="5767" y="395"/>
                </a:lnTo>
                <a:lnTo>
                  <a:pt x="5754" y="390"/>
                </a:lnTo>
                <a:lnTo>
                  <a:pt x="5753" y="395"/>
                </a:lnTo>
                <a:lnTo>
                  <a:pt x="5752" y="399"/>
                </a:lnTo>
                <a:lnTo>
                  <a:pt x="5751" y="402"/>
                </a:lnTo>
                <a:lnTo>
                  <a:pt x="5748" y="405"/>
                </a:lnTo>
                <a:lnTo>
                  <a:pt x="5745" y="407"/>
                </a:lnTo>
                <a:lnTo>
                  <a:pt x="5742" y="409"/>
                </a:lnTo>
                <a:lnTo>
                  <a:pt x="5737" y="411"/>
                </a:lnTo>
                <a:lnTo>
                  <a:pt x="5733" y="412"/>
                </a:lnTo>
                <a:lnTo>
                  <a:pt x="5724" y="414"/>
                </a:lnTo>
                <a:lnTo>
                  <a:pt x="5714" y="415"/>
                </a:lnTo>
                <a:lnTo>
                  <a:pt x="5703" y="415"/>
                </a:lnTo>
                <a:lnTo>
                  <a:pt x="5693" y="415"/>
                </a:lnTo>
                <a:lnTo>
                  <a:pt x="5667" y="415"/>
                </a:lnTo>
                <a:lnTo>
                  <a:pt x="5643" y="413"/>
                </a:lnTo>
                <a:lnTo>
                  <a:pt x="5621" y="411"/>
                </a:lnTo>
                <a:lnTo>
                  <a:pt x="5599" y="409"/>
                </a:lnTo>
                <a:lnTo>
                  <a:pt x="5578" y="407"/>
                </a:lnTo>
                <a:lnTo>
                  <a:pt x="5557" y="408"/>
                </a:lnTo>
                <a:lnTo>
                  <a:pt x="5546" y="409"/>
                </a:lnTo>
                <a:lnTo>
                  <a:pt x="5536" y="410"/>
                </a:lnTo>
                <a:lnTo>
                  <a:pt x="5525" y="412"/>
                </a:lnTo>
                <a:lnTo>
                  <a:pt x="5514" y="415"/>
                </a:lnTo>
                <a:lnTo>
                  <a:pt x="5528" y="430"/>
                </a:lnTo>
                <a:lnTo>
                  <a:pt x="5539" y="439"/>
                </a:lnTo>
                <a:lnTo>
                  <a:pt x="5551" y="450"/>
                </a:lnTo>
                <a:lnTo>
                  <a:pt x="5567" y="465"/>
                </a:lnTo>
                <a:lnTo>
                  <a:pt x="5531" y="450"/>
                </a:lnTo>
                <a:lnTo>
                  <a:pt x="5497" y="437"/>
                </a:lnTo>
                <a:lnTo>
                  <a:pt x="5465" y="426"/>
                </a:lnTo>
                <a:lnTo>
                  <a:pt x="5433" y="414"/>
                </a:lnTo>
                <a:lnTo>
                  <a:pt x="5419" y="407"/>
                </a:lnTo>
                <a:lnTo>
                  <a:pt x="5404" y="400"/>
                </a:lnTo>
                <a:lnTo>
                  <a:pt x="5388" y="392"/>
                </a:lnTo>
                <a:lnTo>
                  <a:pt x="5374" y="383"/>
                </a:lnTo>
                <a:lnTo>
                  <a:pt x="5360" y="373"/>
                </a:lnTo>
                <a:lnTo>
                  <a:pt x="5344" y="362"/>
                </a:lnTo>
                <a:lnTo>
                  <a:pt x="5330" y="350"/>
                </a:lnTo>
                <a:lnTo>
                  <a:pt x="5315" y="336"/>
                </a:lnTo>
                <a:lnTo>
                  <a:pt x="5109" y="336"/>
                </a:lnTo>
                <a:lnTo>
                  <a:pt x="5104" y="337"/>
                </a:lnTo>
                <a:lnTo>
                  <a:pt x="5099" y="339"/>
                </a:lnTo>
                <a:lnTo>
                  <a:pt x="5094" y="343"/>
                </a:lnTo>
                <a:lnTo>
                  <a:pt x="5090" y="348"/>
                </a:lnTo>
                <a:lnTo>
                  <a:pt x="5009" y="354"/>
                </a:lnTo>
                <a:lnTo>
                  <a:pt x="5003" y="353"/>
                </a:lnTo>
                <a:lnTo>
                  <a:pt x="4996" y="353"/>
                </a:lnTo>
                <a:lnTo>
                  <a:pt x="4991" y="351"/>
                </a:lnTo>
                <a:lnTo>
                  <a:pt x="4986" y="349"/>
                </a:lnTo>
                <a:lnTo>
                  <a:pt x="4979" y="344"/>
                </a:lnTo>
                <a:lnTo>
                  <a:pt x="4972" y="339"/>
                </a:lnTo>
                <a:lnTo>
                  <a:pt x="4964" y="332"/>
                </a:lnTo>
                <a:lnTo>
                  <a:pt x="4956" y="327"/>
                </a:lnTo>
                <a:lnTo>
                  <a:pt x="4951" y="325"/>
                </a:lnTo>
                <a:lnTo>
                  <a:pt x="4945" y="324"/>
                </a:lnTo>
                <a:lnTo>
                  <a:pt x="4938" y="323"/>
                </a:lnTo>
                <a:lnTo>
                  <a:pt x="4929" y="323"/>
                </a:lnTo>
                <a:lnTo>
                  <a:pt x="4924" y="323"/>
                </a:lnTo>
                <a:lnTo>
                  <a:pt x="4918" y="324"/>
                </a:lnTo>
                <a:lnTo>
                  <a:pt x="4916" y="326"/>
                </a:lnTo>
                <a:lnTo>
                  <a:pt x="4913" y="329"/>
                </a:lnTo>
                <a:lnTo>
                  <a:pt x="4911" y="331"/>
                </a:lnTo>
                <a:lnTo>
                  <a:pt x="4907" y="333"/>
                </a:lnTo>
                <a:lnTo>
                  <a:pt x="4903" y="334"/>
                </a:lnTo>
                <a:lnTo>
                  <a:pt x="4896" y="336"/>
                </a:lnTo>
                <a:lnTo>
                  <a:pt x="4884" y="334"/>
                </a:lnTo>
                <a:lnTo>
                  <a:pt x="4873" y="332"/>
                </a:lnTo>
                <a:lnTo>
                  <a:pt x="4863" y="328"/>
                </a:lnTo>
                <a:lnTo>
                  <a:pt x="4853" y="324"/>
                </a:lnTo>
                <a:lnTo>
                  <a:pt x="4836" y="314"/>
                </a:lnTo>
                <a:lnTo>
                  <a:pt x="4816" y="304"/>
                </a:lnTo>
                <a:lnTo>
                  <a:pt x="4830" y="292"/>
                </a:lnTo>
                <a:lnTo>
                  <a:pt x="4826" y="290"/>
                </a:lnTo>
                <a:lnTo>
                  <a:pt x="4816" y="286"/>
                </a:lnTo>
                <a:lnTo>
                  <a:pt x="4808" y="284"/>
                </a:lnTo>
                <a:lnTo>
                  <a:pt x="4799" y="282"/>
                </a:lnTo>
                <a:lnTo>
                  <a:pt x="4789" y="281"/>
                </a:lnTo>
                <a:lnTo>
                  <a:pt x="4777" y="279"/>
                </a:lnTo>
                <a:lnTo>
                  <a:pt x="4766" y="281"/>
                </a:lnTo>
                <a:lnTo>
                  <a:pt x="4757" y="281"/>
                </a:lnTo>
                <a:lnTo>
                  <a:pt x="4748" y="283"/>
                </a:lnTo>
                <a:lnTo>
                  <a:pt x="4740" y="285"/>
                </a:lnTo>
                <a:lnTo>
                  <a:pt x="4728" y="290"/>
                </a:lnTo>
                <a:lnTo>
                  <a:pt x="4717" y="295"/>
                </a:lnTo>
                <a:lnTo>
                  <a:pt x="4710" y="301"/>
                </a:lnTo>
                <a:lnTo>
                  <a:pt x="4701" y="306"/>
                </a:lnTo>
                <a:lnTo>
                  <a:pt x="4698" y="308"/>
                </a:lnTo>
                <a:lnTo>
                  <a:pt x="4693" y="309"/>
                </a:lnTo>
                <a:lnTo>
                  <a:pt x="4689" y="310"/>
                </a:lnTo>
                <a:lnTo>
                  <a:pt x="4683" y="310"/>
                </a:lnTo>
                <a:lnTo>
                  <a:pt x="4670" y="310"/>
                </a:lnTo>
                <a:lnTo>
                  <a:pt x="4657" y="310"/>
                </a:lnTo>
                <a:lnTo>
                  <a:pt x="4657" y="279"/>
                </a:lnTo>
                <a:lnTo>
                  <a:pt x="4650" y="275"/>
                </a:lnTo>
                <a:lnTo>
                  <a:pt x="4644" y="272"/>
                </a:lnTo>
                <a:lnTo>
                  <a:pt x="4638" y="271"/>
                </a:lnTo>
                <a:lnTo>
                  <a:pt x="4633" y="270"/>
                </a:lnTo>
                <a:lnTo>
                  <a:pt x="4627" y="271"/>
                </a:lnTo>
                <a:lnTo>
                  <a:pt x="4621" y="272"/>
                </a:lnTo>
                <a:lnTo>
                  <a:pt x="4613" y="275"/>
                </a:lnTo>
                <a:lnTo>
                  <a:pt x="4604" y="279"/>
                </a:lnTo>
                <a:lnTo>
                  <a:pt x="4603" y="277"/>
                </a:lnTo>
                <a:lnTo>
                  <a:pt x="4601" y="275"/>
                </a:lnTo>
                <a:lnTo>
                  <a:pt x="4599" y="273"/>
                </a:lnTo>
                <a:lnTo>
                  <a:pt x="4597" y="272"/>
                </a:lnTo>
                <a:lnTo>
                  <a:pt x="4589" y="270"/>
                </a:lnTo>
                <a:lnTo>
                  <a:pt x="4579" y="268"/>
                </a:lnTo>
                <a:lnTo>
                  <a:pt x="4557" y="267"/>
                </a:lnTo>
                <a:lnTo>
                  <a:pt x="4532" y="267"/>
                </a:lnTo>
                <a:lnTo>
                  <a:pt x="4486" y="271"/>
                </a:lnTo>
                <a:lnTo>
                  <a:pt x="4465" y="273"/>
                </a:lnTo>
                <a:lnTo>
                  <a:pt x="4398" y="273"/>
                </a:lnTo>
                <a:lnTo>
                  <a:pt x="4399" y="276"/>
                </a:lnTo>
                <a:lnTo>
                  <a:pt x="4400" y="279"/>
                </a:lnTo>
                <a:lnTo>
                  <a:pt x="4402" y="283"/>
                </a:lnTo>
                <a:lnTo>
                  <a:pt x="4405" y="285"/>
                </a:lnTo>
                <a:lnTo>
                  <a:pt x="4409" y="288"/>
                </a:lnTo>
                <a:lnTo>
                  <a:pt x="4412" y="290"/>
                </a:lnTo>
                <a:lnTo>
                  <a:pt x="4415" y="292"/>
                </a:lnTo>
                <a:lnTo>
                  <a:pt x="4418" y="292"/>
                </a:lnTo>
                <a:lnTo>
                  <a:pt x="4420" y="299"/>
                </a:lnTo>
                <a:lnTo>
                  <a:pt x="4425" y="307"/>
                </a:lnTo>
                <a:lnTo>
                  <a:pt x="4432" y="316"/>
                </a:lnTo>
                <a:lnTo>
                  <a:pt x="4438" y="323"/>
                </a:lnTo>
                <a:lnTo>
                  <a:pt x="4429" y="323"/>
                </a:lnTo>
                <a:lnTo>
                  <a:pt x="4420" y="324"/>
                </a:lnTo>
                <a:lnTo>
                  <a:pt x="4412" y="326"/>
                </a:lnTo>
                <a:lnTo>
                  <a:pt x="4403" y="329"/>
                </a:lnTo>
                <a:lnTo>
                  <a:pt x="4394" y="331"/>
                </a:lnTo>
                <a:lnTo>
                  <a:pt x="4383" y="333"/>
                </a:lnTo>
                <a:lnTo>
                  <a:pt x="4373" y="334"/>
                </a:lnTo>
                <a:lnTo>
                  <a:pt x="4358" y="336"/>
                </a:lnTo>
                <a:lnTo>
                  <a:pt x="4337" y="334"/>
                </a:lnTo>
                <a:lnTo>
                  <a:pt x="4317" y="331"/>
                </a:lnTo>
                <a:lnTo>
                  <a:pt x="4295" y="327"/>
                </a:lnTo>
                <a:lnTo>
                  <a:pt x="4272" y="323"/>
                </a:lnTo>
                <a:lnTo>
                  <a:pt x="4250" y="318"/>
                </a:lnTo>
                <a:lnTo>
                  <a:pt x="4228" y="314"/>
                </a:lnTo>
                <a:lnTo>
                  <a:pt x="4206" y="311"/>
                </a:lnTo>
                <a:lnTo>
                  <a:pt x="4186" y="310"/>
                </a:lnTo>
                <a:lnTo>
                  <a:pt x="4176" y="310"/>
                </a:lnTo>
                <a:lnTo>
                  <a:pt x="4166" y="310"/>
                </a:lnTo>
                <a:lnTo>
                  <a:pt x="4166" y="348"/>
                </a:lnTo>
                <a:lnTo>
                  <a:pt x="4139" y="348"/>
                </a:lnTo>
                <a:lnTo>
                  <a:pt x="4131" y="345"/>
                </a:lnTo>
                <a:lnTo>
                  <a:pt x="4122" y="342"/>
                </a:lnTo>
                <a:lnTo>
                  <a:pt x="4113" y="340"/>
                </a:lnTo>
                <a:lnTo>
                  <a:pt x="4102" y="338"/>
                </a:lnTo>
                <a:lnTo>
                  <a:pt x="4082" y="333"/>
                </a:lnTo>
                <a:lnTo>
                  <a:pt x="4060" y="330"/>
                </a:lnTo>
                <a:lnTo>
                  <a:pt x="4039" y="326"/>
                </a:lnTo>
                <a:lnTo>
                  <a:pt x="4019" y="321"/>
                </a:lnTo>
                <a:lnTo>
                  <a:pt x="4009" y="318"/>
                </a:lnTo>
                <a:lnTo>
                  <a:pt x="4000" y="314"/>
                </a:lnTo>
                <a:lnTo>
                  <a:pt x="3993" y="310"/>
                </a:lnTo>
                <a:lnTo>
                  <a:pt x="3986" y="304"/>
                </a:lnTo>
                <a:lnTo>
                  <a:pt x="3946" y="304"/>
                </a:lnTo>
                <a:lnTo>
                  <a:pt x="3953" y="317"/>
                </a:lnTo>
                <a:lnTo>
                  <a:pt x="3960" y="329"/>
                </a:lnTo>
                <a:lnTo>
                  <a:pt x="3941" y="318"/>
                </a:lnTo>
                <a:lnTo>
                  <a:pt x="3920" y="305"/>
                </a:lnTo>
                <a:lnTo>
                  <a:pt x="3898" y="294"/>
                </a:lnTo>
                <a:lnTo>
                  <a:pt x="3880" y="286"/>
                </a:lnTo>
                <a:lnTo>
                  <a:pt x="3820" y="286"/>
                </a:lnTo>
                <a:lnTo>
                  <a:pt x="3820" y="287"/>
                </a:lnTo>
                <a:lnTo>
                  <a:pt x="3819" y="288"/>
                </a:lnTo>
                <a:lnTo>
                  <a:pt x="3818" y="288"/>
                </a:lnTo>
                <a:lnTo>
                  <a:pt x="3816" y="287"/>
                </a:lnTo>
                <a:lnTo>
                  <a:pt x="3809" y="286"/>
                </a:lnTo>
                <a:lnTo>
                  <a:pt x="3800" y="283"/>
                </a:lnTo>
                <a:lnTo>
                  <a:pt x="3777" y="274"/>
                </a:lnTo>
                <a:lnTo>
                  <a:pt x="3752" y="265"/>
                </a:lnTo>
                <a:lnTo>
                  <a:pt x="3727" y="256"/>
                </a:lnTo>
                <a:lnTo>
                  <a:pt x="3706" y="249"/>
                </a:lnTo>
                <a:lnTo>
                  <a:pt x="3698" y="247"/>
                </a:lnTo>
                <a:lnTo>
                  <a:pt x="3694" y="246"/>
                </a:lnTo>
                <a:lnTo>
                  <a:pt x="3693" y="246"/>
                </a:lnTo>
                <a:lnTo>
                  <a:pt x="3692" y="247"/>
                </a:lnTo>
                <a:lnTo>
                  <a:pt x="3693" y="248"/>
                </a:lnTo>
                <a:lnTo>
                  <a:pt x="3694" y="249"/>
                </a:lnTo>
                <a:lnTo>
                  <a:pt x="3677" y="249"/>
                </a:lnTo>
                <a:lnTo>
                  <a:pt x="3663" y="251"/>
                </a:lnTo>
                <a:lnTo>
                  <a:pt x="3650" y="253"/>
                </a:lnTo>
                <a:lnTo>
                  <a:pt x="3637" y="255"/>
                </a:lnTo>
                <a:lnTo>
                  <a:pt x="3624" y="257"/>
                </a:lnTo>
                <a:lnTo>
                  <a:pt x="3608" y="259"/>
                </a:lnTo>
                <a:lnTo>
                  <a:pt x="3593" y="261"/>
                </a:lnTo>
                <a:lnTo>
                  <a:pt x="3574" y="261"/>
                </a:lnTo>
                <a:lnTo>
                  <a:pt x="3559" y="261"/>
                </a:lnTo>
                <a:lnTo>
                  <a:pt x="3544" y="260"/>
                </a:lnTo>
                <a:lnTo>
                  <a:pt x="3528" y="258"/>
                </a:lnTo>
                <a:lnTo>
                  <a:pt x="3515" y="256"/>
                </a:lnTo>
                <a:lnTo>
                  <a:pt x="3488" y="252"/>
                </a:lnTo>
                <a:lnTo>
                  <a:pt x="3461" y="246"/>
                </a:lnTo>
                <a:lnTo>
                  <a:pt x="3435" y="240"/>
                </a:lnTo>
                <a:lnTo>
                  <a:pt x="3408" y="236"/>
                </a:lnTo>
                <a:lnTo>
                  <a:pt x="3394" y="234"/>
                </a:lnTo>
                <a:lnTo>
                  <a:pt x="3379" y="232"/>
                </a:lnTo>
                <a:lnTo>
                  <a:pt x="3365" y="231"/>
                </a:lnTo>
                <a:lnTo>
                  <a:pt x="3348" y="231"/>
                </a:lnTo>
                <a:lnTo>
                  <a:pt x="3334" y="227"/>
                </a:lnTo>
                <a:lnTo>
                  <a:pt x="3313" y="219"/>
                </a:lnTo>
                <a:lnTo>
                  <a:pt x="3304" y="216"/>
                </a:lnTo>
                <a:lnTo>
                  <a:pt x="3296" y="214"/>
                </a:lnTo>
                <a:lnTo>
                  <a:pt x="3293" y="214"/>
                </a:lnTo>
                <a:lnTo>
                  <a:pt x="3291" y="215"/>
                </a:lnTo>
                <a:lnTo>
                  <a:pt x="3289" y="216"/>
                </a:lnTo>
                <a:lnTo>
                  <a:pt x="3289" y="218"/>
                </a:lnTo>
                <a:lnTo>
                  <a:pt x="3289" y="221"/>
                </a:lnTo>
                <a:lnTo>
                  <a:pt x="3290" y="226"/>
                </a:lnTo>
                <a:lnTo>
                  <a:pt x="3292" y="229"/>
                </a:lnTo>
                <a:lnTo>
                  <a:pt x="3295" y="233"/>
                </a:lnTo>
                <a:lnTo>
                  <a:pt x="3302" y="240"/>
                </a:lnTo>
                <a:lnTo>
                  <a:pt x="3310" y="247"/>
                </a:lnTo>
                <a:lnTo>
                  <a:pt x="3320" y="252"/>
                </a:lnTo>
                <a:lnTo>
                  <a:pt x="3328" y="257"/>
                </a:lnTo>
                <a:lnTo>
                  <a:pt x="3336" y="260"/>
                </a:lnTo>
                <a:lnTo>
                  <a:pt x="3341" y="261"/>
                </a:lnTo>
                <a:lnTo>
                  <a:pt x="3332" y="260"/>
                </a:lnTo>
                <a:lnTo>
                  <a:pt x="3323" y="257"/>
                </a:lnTo>
                <a:lnTo>
                  <a:pt x="3314" y="255"/>
                </a:lnTo>
                <a:lnTo>
                  <a:pt x="3305" y="251"/>
                </a:lnTo>
                <a:lnTo>
                  <a:pt x="3290" y="244"/>
                </a:lnTo>
                <a:lnTo>
                  <a:pt x="3273" y="235"/>
                </a:lnTo>
                <a:lnTo>
                  <a:pt x="3257" y="225"/>
                </a:lnTo>
                <a:lnTo>
                  <a:pt x="3239" y="213"/>
                </a:lnTo>
                <a:lnTo>
                  <a:pt x="3219" y="203"/>
                </a:lnTo>
                <a:lnTo>
                  <a:pt x="3195" y="193"/>
                </a:lnTo>
                <a:lnTo>
                  <a:pt x="3198" y="192"/>
                </a:lnTo>
                <a:lnTo>
                  <a:pt x="3200" y="190"/>
                </a:lnTo>
                <a:lnTo>
                  <a:pt x="3201" y="186"/>
                </a:lnTo>
                <a:lnTo>
                  <a:pt x="3201" y="181"/>
                </a:lnTo>
                <a:lnTo>
                  <a:pt x="3202" y="173"/>
                </a:lnTo>
                <a:lnTo>
                  <a:pt x="3202" y="169"/>
                </a:lnTo>
                <a:lnTo>
                  <a:pt x="3169" y="169"/>
                </a:lnTo>
                <a:lnTo>
                  <a:pt x="3164" y="170"/>
                </a:lnTo>
                <a:lnTo>
                  <a:pt x="3159" y="173"/>
                </a:lnTo>
                <a:lnTo>
                  <a:pt x="3154" y="177"/>
                </a:lnTo>
                <a:lnTo>
                  <a:pt x="3149" y="181"/>
                </a:lnTo>
                <a:lnTo>
                  <a:pt x="3153" y="187"/>
                </a:lnTo>
                <a:lnTo>
                  <a:pt x="3156" y="193"/>
                </a:lnTo>
                <a:lnTo>
                  <a:pt x="3144" y="196"/>
                </a:lnTo>
                <a:lnTo>
                  <a:pt x="3133" y="199"/>
                </a:lnTo>
                <a:lnTo>
                  <a:pt x="3122" y="203"/>
                </a:lnTo>
                <a:lnTo>
                  <a:pt x="3112" y="206"/>
                </a:lnTo>
                <a:lnTo>
                  <a:pt x="3093" y="215"/>
                </a:lnTo>
                <a:lnTo>
                  <a:pt x="3076" y="225"/>
                </a:lnTo>
                <a:lnTo>
                  <a:pt x="3058" y="235"/>
                </a:lnTo>
                <a:lnTo>
                  <a:pt x="3040" y="245"/>
                </a:lnTo>
                <a:lnTo>
                  <a:pt x="3030" y="249"/>
                </a:lnTo>
                <a:lnTo>
                  <a:pt x="3020" y="253"/>
                </a:lnTo>
                <a:lnTo>
                  <a:pt x="3008" y="257"/>
                </a:lnTo>
                <a:lnTo>
                  <a:pt x="2997" y="261"/>
                </a:lnTo>
                <a:lnTo>
                  <a:pt x="2997" y="257"/>
                </a:lnTo>
                <a:lnTo>
                  <a:pt x="2998" y="252"/>
                </a:lnTo>
                <a:lnTo>
                  <a:pt x="2999" y="248"/>
                </a:lnTo>
                <a:lnTo>
                  <a:pt x="3002" y="243"/>
                </a:lnTo>
                <a:lnTo>
                  <a:pt x="3008" y="235"/>
                </a:lnTo>
                <a:lnTo>
                  <a:pt x="3016" y="226"/>
                </a:lnTo>
                <a:lnTo>
                  <a:pt x="3026" y="217"/>
                </a:lnTo>
                <a:lnTo>
                  <a:pt x="3038" y="209"/>
                </a:lnTo>
                <a:lnTo>
                  <a:pt x="3052" y="201"/>
                </a:lnTo>
                <a:lnTo>
                  <a:pt x="3065" y="193"/>
                </a:lnTo>
                <a:lnTo>
                  <a:pt x="3093" y="179"/>
                </a:lnTo>
                <a:lnTo>
                  <a:pt x="3122" y="165"/>
                </a:lnTo>
                <a:lnTo>
                  <a:pt x="3148" y="154"/>
                </a:lnTo>
                <a:lnTo>
                  <a:pt x="3169" y="144"/>
                </a:lnTo>
                <a:lnTo>
                  <a:pt x="3157" y="136"/>
                </a:lnTo>
                <a:lnTo>
                  <a:pt x="3144" y="129"/>
                </a:lnTo>
                <a:lnTo>
                  <a:pt x="3130" y="122"/>
                </a:lnTo>
                <a:lnTo>
                  <a:pt x="3114" y="115"/>
                </a:lnTo>
                <a:lnTo>
                  <a:pt x="3098" y="107"/>
                </a:lnTo>
                <a:lnTo>
                  <a:pt x="3080" y="102"/>
                </a:lnTo>
                <a:lnTo>
                  <a:pt x="3063" y="96"/>
                </a:lnTo>
                <a:lnTo>
                  <a:pt x="3044" y="91"/>
                </a:lnTo>
                <a:lnTo>
                  <a:pt x="3024" y="86"/>
                </a:lnTo>
                <a:lnTo>
                  <a:pt x="3004" y="82"/>
                </a:lnTo>
                <a:lnTo>
                  <a:pt x="2985" y="79"/>
                </a:lnTo>
                <a:lnTo>
                  <a:pt x="2965" y="76"/>
                </a:lnTo>
                <a:lnTo>
                  <a:pt x="2944" y="74"/>
                </a:lnTo>
                <a:lnTo>
                  <a:pt x="2923" y="72"/>
                </a:lnTo>
                <a:lnTo>
                  <a:pt x="2903" y="71"/>
                </a:lnTo>
                <a:lnTo>
                  <a:pt x="2884" y="70"/>
                </a:lnTo>
                <a:lnTo>
                  <a:pt x="2875" y="71"/>
                </a:lnTo>
                <a:lnTo>
                  <a:pt x="2867" y="72"/>
                </a:lnTo>
                <a:lnTo>
                  <a:pt x="2862" y="74"/>
                </a:lnTo>
                <a:lnTo>
                  <a:pt x="2856" y="76"/>
                </a:lnTo>
                <a:lnTo>
                  <a:pt x="2850" y="79"/>
                </a:lnTo>
                <a:lnTo>
                  <a:pt x="2843" y="81"/>
                </a:lnTo>
                <a:lnTo>
                  <a:pt x="2834" y="82"/>
                </a:lnTo>
                <a:lnTo>
                  <a:pt x="2823" y="83"/>
                </a:lnTo>
                <a:lnTo>
                  <a:pt x="2723" y="64"/>
                </a:lnTo>
                <a:lnTo>
                  <a:pt x="2724" y="58"/>
                </a:lnTo>
                <a:lnTo>
                  <a:pt x="2726" y="52"/>
                </a:lnTo>
                <a:lnTo>
                  <a:pt x="2729" y="47"/>
                </a:lnTo>
                <a:lnTo>
                  <a:pt x="2731" y="42"/>
                </a:lnTo>
                <a:lnTo>
                  <a:pt x="2738" y="33"/>
                </a:lnTo>
                <a:lnTo>
                  <a:pt x="2744" y="21"/>
                </a:lnTo>
                <a:lnTo>
                  <a:pt x="2743" y="19"/>
                </a:lnTo>
                <a:lnTo>
                  <a:pt x="2742" y="17"/>
                </a:lnTo>
                <a:lnTo>
                  <a:pt x="2739" y="15"/>
                </a:lnTo>
                <a:lnTo>
                  <a:pt x="2735" y="13"/>
                </a:lnTo>
                <a:lnTo>
                  <a:pt x="2727" y="10"/>
                </a:lnTo>
                <a:lnTo>
                  <a:pt x="2717" y="9"/>
                </a:lnTo>
                <a:lnTo>
                  <a:pt x="2712" y="5"/>
                </a:lnTo>
                <a:lnTo>
                  <a:pt x="2707" y="1"/>
                </a:lnTo>
                <a:lnTo>
                  <a:pt x="2701" y="0"/>
                </a:lnTo>
                <a:lnTo>
                  <a:pt x="2696" y="0"/>
                </a:lnTo>
                <a:lnTo>
                  <a:pt x="2691" y="3"/>
                </a:lnTo>
                <a:lnTo>
                  <a:pt x="2687" y="7"/>
                </a:lnTo>
                <a:lnTo>
                  <a:pt x="2685" y="13"/>
                </a:lnTo>
                <a:lnTo>
                  <a:pt x="2684" y="21"/>
                </a:lnTo>
                <a:lnTo>
                  <a:pt x="2667" y="24"/>
                </a:lnTo>
                <a:lnTo>
                  <a:pt x="2653" y="29"/>
                </a:lnTo>
                <a:lnTo>
                  <a:pt x="2641" y="34"/>
                </a:lnTo>
                <a:lnTo>
                  <a:pt x="2630" y="40"/>
                </a:lnTo>
                <a:lnTo>
                  <a:pt x="2610" y="53"/>
                </a:lnTo>
                <a:lnTo>
                  <a:pt x="2590" y="64"/>
                </a:lnTo>
                <a:lnTo>
                  <a:pt x="2618" y="83"/>
                </a:lnTo>
                <a:lnTo>
                  <a:pt x="2611" y="83"/>
                </a:lnTo>
                <a:lnTo>
                  <a:pt x="2597" y="83"/>
                </a:lnTo>
                <a:lnTo>
                  <a:pt x="2575" y="83"/>
                </a:lnTo>
                <a:lnTo>
                  <a:pt x="2551" y="83"/>
                </a:lnTo>
                <a:lnTo>
                  <a:pt x="2567" y="97"/>
                </a:lnTo>
                <a:lnTo>
                  <a:pt x="2587" y="118"/>
                </a:lnTo>
                <a:lnTo>
                  <a:pt x="2598" y="128"/>
                </a:lnTo>
                <a:lnTo>
                  <a:pt x="2610" y="136"/>
                </a:lnTo>
                <a:lnTo>
                  <a:pt x="2617" y="140"/>
                </a:lnTo>
                <a:lnTo>
                  <a:pt x="2623" y="142"/>
                </a:lnTo>
                <a:lnTo>
                  <a:pt x="2630" y="144"/>
                </a:lnTo>
                <a:lnTo>
                  <a:pt x="2638" y="144"/>
                </a:lnTo>
                <a:lnTo>
                  <a:pt x="2630" y="144"/>
                </a:lnTo>
                <a:lnTo>
                  <a:pt x="2623" y="142"/>
                </a:lnTo>
                <a:lnTo>
                  <a:pt x="2618" y="140"/>
                </a:lnTo>
                <a:lnTo>
                  <a:pt x="2611" y="137"/>
                </a:lnTo>
                <a:lnTo>
                  <a:pt x="2600" y="130"/>
                </a:lnTo>
                <a:lnTo>
                  <a:pt x="2590" y="121"/>
                </a:lnTo>
                <a:lnTo>
                  <a:pt x="2579" y="110"/>
                </a:lnTo>
                <a:lnTo>
                  <a:pt x="2567" y="100"/>
                </a:lnTo>
                <a:lnTo>
                  <a:pt x="2561" y="95"/>
                </a:lnTo>
                <a:lnTo>
                  <a:pt x="2554" y="90"/>
                </a:lnTo>
                <a:lnTo>
                  <a:pt x="2547" y="86"/>
                </a:lnTo>
                <a:lnTo>
                  <a:pt x="2538" y="83"/>
                </a:lnTo>
                <a:lnTo>
                  <a:pt x="2465" y="114"/>
                </a:lnTo>
                <a:lnTo>
                  <a:pt x="2462" y="110"/>
                </a:lnTo>
                <a:lnTo>
                  <a:pt x="2455" y="104"/>
                </a:lnTo>
                <a:lnTo>
                  <a:pt x="2451" y="100"/>
                </a:lnTo>
                <a:lnTo>
                  <a:pt x="2446" y="98"/>
                </a:lnTo>
                <a:lnTo>
                  <a:pt x="2439" y="95"/>
                </a:lnTo>
                <a:lnTo>
                  <a:pt x="2431" y="95"/>
                </a:lnTo>
                <a:lnTo>
                  <a:pt x="2410" y="95"/>
                </a:lnTo>
                <a:lnTo>
                  <a:pt x="2391" y="98"/>
                </a:lnTo>
                <a:lnTo>
                  <a:pt x="2372" y="101"/>
                </a:lnTo>
                <a:lnTo>
                  <a:pt x="2354" y="105"/>
                </a:lnTo>
                <a:lnTo>
                  <a:pt x="2319" y="117"/>
                </a:lnTo>
                <a:lnTo>
                  <a:pt x="2284" y="129"/>
                </a:lnTo>
                <a:lnTo>
                  <a:pt x="2250" y="141"/>
                </a:lnTo>
                <a:lnTo>
                  <a:pt x="2214" y="152"/>
                </a:lnTo>
                <a:lnTo>
                  <a:pt x="2195" y="156"/>
                </a:lnTo>
                <a:lnTo>
                  <a:pt x="2175" y="159"/>
                </a:lnTo>
                <a:lnTo>
                  <a:pt x="2155" y="161"/>
                </a:lnTo>
                <a:lnTo>
                  <a:pt x="2133" y="162"/>
                </a:lnTo>
                <a:lnTo>
                  <a:pt x="2134" y="167"/>
                </a:lnTo>
                <a:lnTo>
                  <a:pt x="2137" y="173"/>
                </a:lnTo>
                <a:lnTo>
                  <a:pt x="2142" y="178"/>
                </a:lnTo>
                <a:lnTo>
                  <a:pt x="2149" y="183"/>
                </a:lnTo>
                <a:lnTo>
                  <a:pt x="2157" y="187"/>
                </a:lnTo>
                <a:lnTo>
                  <a:pt x="2167" y="190"/>
                </a:lnTo>
                <a:lnTo>
                  <a:pt x="2175" y="193"/>
                </a:lnTo>
                <a:lnTo>
                  <a:pt x="2185" y="193"/>
                </a:lnTo>
                <a:lnTo>
                  <a:pt x="2186" y="198"/>
                </a:lnTo>
                <a:lnTo>
                  <a:pt x="2187" y="203"/>
                </a:lnTo>
                <a:lnTo>
                  <a:pt x="2190" y="208"/>
                </a:lnTo>
                <a:lnTo>
                  <a:pt x="2192" y="213"/>
                </a:lnTo>
                <a:lnTo>
                  <a:pt x="2198" y="225"/>
                </a:lnTo>
                <a:lnTo>
                  <a:pt x="2207" y="235"/>
                </a:lnTo>
                <a:lnTo>
                  <a:pt x="2216" y="244"/>
                </a:lnTo>
                <a:lnTo>
                  <a:pt x="2225" y="251"/>
                </a:lnTo>
                <a:lnTo>
                  <a:pt x="2233" y="257"/>
                </a:lnTo>
                <a:lnTo>
                  <a:pt x="2239" y="261"/>
                </a:lnTo>
                <a:lnTo>
                  <a:pt x="2233" y="261"/>
                </a:lnTo>
                <a:lnTo>
                  <a:pt x="2227" y="260"/>
                </a:lnTo>
                <a:lnTo>
                  <a:pt x="2223" y="259"/>
                </a:lnTo>
                <a:lnTo>
                  <a:pt x="2217" y="257"/>
                </a:lnTo>
                <a:lnTo>
                  <a:pt x="2214" y="254"/>
                </a:lnTo>
                <a:lnTo>
                  <a:pt x="2209" y="251"/>
                </a:lnTo>
                <a:lnTo>
                  <a:pt x="2206" y="248"/>
                </a:lnTo>
                <a:lnTo>
                  <a:pt x="2203" y="244"/>
                </a:lnTo>
                <a:lnTo>
                  <a:pt x="2198" y="236"/>
                </a:lnTo>
                <a:lnTo>
                  <a:pt x="2195" y="225"/>
                </a:lnTo>
                <a:lnTo>
                  <a:pt x="2193" y="213"/>
                </a:lnTo>
                <a:lnTo>
                  <a:pt x="2192" y="200"/>
                </a:lnTo>
                <a:lnTo>
                  <a:pt x="2190" y="201"/>
                </a:lnTo>
                <a:lnTo>
                  <a:pt x="2186" y="202"/>
                </a:lnTo>
                <a:lnTo>
                  <a:pt x="2182" y="202"/>
                </a:lnTo>
                <a:lnTo>
                  <a:pt x="2179" y="202"/>
                </a:lnTo>
                <a:lnTo>
                  <a:pt x="2169" y="200"/>
                </a:lnTo>
                <a:lnTo>
                  <a:pt x="2159" y="200"/>
                </a:lnTo>
                <a:lnTo>
                  <a:pt x="2150" y="200"/>
                </a:lnTo>
                <a:lnTo>
                  <a:pt x="2141" y="202"/>
                </a:lnTo>
                <a:lnTo>
                  <a:pt x="2134" y="205"/>
                </a:lnTo>
                <a:lnTo>
                  <a:pt x="2126" y="209"/>
                </a:lnTo>
                <a:lnTo>
                  <a:pt x="2118" y="212"/>
                </a:lnTo>
                <a:lnTo>
                  <a:pt x="2111" y="215"/>
                </a:lnTo>
                <a:lnTo>
                  <a:pt x="2102" y="217"/>
                </a:lnTo>
                <a:lnTo>
                  <a:pt x="2093" y="218"/>
                </a:lnTo>
                <a:lnTo>
                  <a:pt x="2083" y="217"/>
                </a:lnTo>
                <a:lnTo>
                  <a:pt x="2073" y="214"/>
                </a:lnTo>
                <a:lnTo>
                  <a:pt x="2066" y="210"/>
                </a:lnTo>
                <a:lnTo>
                  <a:pt x="2059" y="206"/>
                </a:lnTo>
                <a:lnTo>
                  <a:pt x="2020" y="218"/>
                </a:lnTo>
                <a:lnTo>
                  <a:pt x="2013" y="218"/>
                </a:lnTo>
                <a:lnTo>
                  <a:pt x="2000" y="219"/>
                </a:lnTo>
                <a:lnTo>
                  <a:pt x="1992" y="221"/>
                </a:lnTo>
                <a:lnTo>
                  <a:pt x="1985" y="223"/>
                </a:lnTo>
                <a:lnTo>
                  <a:pt x="1983" y="225"/>
                </a:lnTo>
                <a:lnTo>
                  <a:pt x="1981" y="227"/>
                </a:lnTo>
                <a:lnTo>
                  <a:pt x="1980" y="229"/>
                </a:lnTo>
                <a:lnTo>
                  <a:pt x="1980" y="231"/>
                </a:lnTo>
                <a:lnTo>
                  <a:pt x="1980" y="234"/>
                </a:lnTo>
                <a:lnTo>
                  <a:pt x="1982" y="238"/>
                </a:lnTo>
                <a:lnTo>
                  <a:pt x="1984" y="242"/>
                </a:lnTo>
                <a:lnTo>
                  <a:pt x="1988" y="245"/>
                </a:lnTo>
                <a:lnTo>
                  <a:pt x="1996" y="253"/>
                </a:lnTo>
                <a:lnTo>
                  <a:pt x="2009" y="261"/>
                </a:lnTo>
                <a:lnTo>
                  <a:pt x="2023" y="270"/>
                </a:lnTo>
                <a:lnTo>
                  <a:pt x="2038" y="278"/>
                </a:lnTo>
                <a:lnTo>
                  <a:pt x="2056" y="287"/>
                </a:lnTo>
                <a:lnTo>
                  <a:pt x="2074" y="295"/>
                </a:lnTo>
                <a:lnTo>
                  <a:pt x="2112" y="311"/>
                </a:lnTo>
                <a:lnTo>
                  <a:pt x="2148" y="324"/>
                </a:lnTo>
                <a:lnTo>
                  <a:pt x="2178" y="334"/>
                </a:lnTo>
                <a:lnTo>
                  <a:pt x="2198" y="342"/>
                </a:lnTo>
                <a:lnTo>
                  <a:pt x="2200" y="352"/>
                </a:lnTo>
                <a:lnTo>
                  <a:pt x="2202" y="361"/>
                </a:lnTo>
                <a:lnTo>
                  <a:pt x="2204" y="369"/>
                </a:lnTo>
                <a:lnTo>
                  <a:pt x="2207" y="376"/>
                </a:lnTo>
                <a:lnTo>
                  <a:pt x="2216" y="389"/>
                </a:lnTo>
                <a:lnTo>
                  <a:pt x="2226" y="403"/>
                </a:lnTo>
                <a:lnTo>
                  <a:pt x="2214" y="405"/>
                </a:lnTo>
                <a:lnTo>
                  <a:pt x="2203" y="404"/>
                </a:lnTo>
                <a:lnTo>
                  <a:pt x="2193" y="402"/>
                </a:lnTo>
                <a:lnTo>
                  <a:pt x="2184" y="399"/>
                </a:lnTo>
                <a:lnTo>
                  <a:pt x="2177" y="394"/>
                </a:lnTo>
                <a:lnTo>
                  <a:pt x="2169" y="387"/>
                </a:lnTo>
                <a:lnTo>
                  <a:pt x="2161" y="381"/>
                </a:lnTo>
                <a:lnTo>
                  <a:pt x="2155" y="374"/>
                </a:lnTo>
                <a:lnTo>
                  <a:pt x="2142" y="360"/>
                </a:lnTo>
                <a:lnTo>
                  <a:pt x="2129" y="345"/>
                </a:lnTo>
                <a:lnTo>
                  <a:pt x="2123" y="339"/>
                </a:lnTo>
                <a:lnTo>
                  <a:pt x="2115" y="332"/>
                </a:lnTo>
                <a:lnTo>
                  <a:pt x="2107" y="327"/>
                </a:lnTo>
                <a:lnTo>
                  <a:pt x="2100" y="323"/>
                </a:lnTo>
                <a:lnTo>
                  <a:pt x="2065" y="315"/>
                </a:lnTo>
                <a:lnTo>
                  <a:pt x="2020" y="305"/>
                </a:lnTo>
                <a:lnTo>
                  <a:pt x="2009" y="302"/>
                </a:lnTo>
                <a:lnTo>
                  <a:pt x="1999" y="298"/>
                </a:lnTo>
                <a:lnTo>
                  <a:pt x="1989" y="293"/>
                </a:lnTo>
                <a:lnTo>
                  <a:pt x="1980" y="288"/>
                </a:lnTo>
                <a:lnTo>
                  <a:pt x="1972" y="281"/>
                </a:lnTo>
                <a:lnTo>
                  <a:pt x="1967" y="273"/>
                </a:lnTo>
                <a:lnTo>
                  <a:pt x="1964" y="269"/>
                </a:lnTo>
                <a:lnTo>
                  <a:pt x="1962" y="265"/>
                </a:lnTo>
                <a:lnTo>
                  <a:pt x="1960" y="260"/>
                </a:lnTo>
                <a:lnTo>
                  <a:pt x="1960" y="255"/>
                </a:lnTo>
                <a:lnTo>
                  <a:pt x="1947" y="255"/>
                </a:lnTo>
                <a:lnTo>
                  <a:pt x="1940" y="255"/>
                </a:lnTo>
                <a:lnTo>
                  <a:pt x="1933" y="256"/>
                </a:lnTo>
                <a:lnTo>
                  <a:pt x="1927" y="258"/>
                </a:lnTo>
                <a:lnTo>
                  <a:pt x="1922" y="261"/>
                </a:lnTo>
                <a:lnTo>
                  <a:pt x="1916" y="264"/>
                </a:lnTo>
                <a:lnTo>
                  <a:pt x="1910" y="267"/>
                </a:lnTo>
                <a:lnTo>
                  <a:pt x="1903" y="270"/>
                </a:lnTo>
                <a:lnTo>
                  <a:pt x="1895" y="272"/>
                </a:lnTo>
                <a:lnTo>
                  <a:pt x="1887" y="273"/>
                </a:lnTo>
                <a:lnTo>
                  <a:pt x="1882" y="287"/>
                </a:lnTo>
                <a:lnTo>
                  <a:pt x="1879" y="297"/>
                </a:lnTo>
                <a:lnTo>
                  <a:pt x="1877" y="301"/>
                </a:lnTo>
                <a:lnTo>
                  <a:pt x="1875" y="305"/>
                </a:lnTo>
                <a:lnTo>
                  <a:pt x="1871" y="308"/>
                </a:lnTo>
                <a:lnTo>
                  <a:pt x="1867" y="310"/>
                </a:lnTo>
                <a:lnTo>
                  <a:pt x="1871" y="316"/>
                </a:lnTo>
                <a:lnTo>
                  <a:pt x="1876" y="320"/>
                </a:lnTo>
                <a:lnTo>
                  <a:pt x="1882" y="325"/>
                </a:lnTo>
                <a:lnTo>
                  <a:pt x="1889" y="328"/>
                </a:lnTo>
                <a:lnTo>
                  <a:pt x="1903" y="334"/>
                </a:lnTo>
                <a:lnTo>
                  <a:pt x="1921" y="340"/>
                </a:lnTo>
                <a:lnTo>
                  <a:pt x="1959" y="349"/>
                </a:lnTo>
                <a:lnTo>
                  <a:pt x="2000" y="360"/>
                </a:lnTo>
                <a:lnTo>
                  <a:pt x="1954" y="360"/>
                </a:lnTo>
                <a:lnTo>
                  <a:pt x="1929" y="354"/>
                </a:lnTo>
                <a:lnTo>
                  <a:pt x="1906" y="349"/>
                </a:lnTo>
                <a:lnTo>
                  <a:pt x="1886" y="344"/>
                </a:lnTo>
                <a:lnTo>
                  <a:pt x="1866" y="338"/>
                </a:lnTo>
                <a:lnTo>
                  <a:pt x="1857" y="333"/>
                </a:lnTo>
                <a:lnTo>
                  <a:pt x="1849" y="328"/>
                </a:lnTo>
                <a:lnTo>
                  <a:pt x="1842" y="322"/>
                </a:lnTo>
                <a:lnTo>
                  <a:pt x="1835" y="315"/>
                </a:lnTo>
                <a:lnTo>
                  <a:pt x="1828" y="307"/>
                </a:lnTo>
                <a:lnTo>
                  <a:pt x="1823" y="298"/>
                </a:lnTo>
                <a:lnTo>
                  <a:pt x="1817" y="287"/>
                </a:lnTo>
                <a:lnTo>
                  <a:pt x="1814" y="273"/>
                </a:lnTo>
                <a:lnTo>
                  <a:pt x="1787" y="273"/>
                </a:lnTo>
                <a:lnTo>
                  <a:pt x="1787" y="282"/>
                </a:lnTo>
                <a:lnTo>
                  <a:pt x="1786" y="288"/>
                </a:lnTo>
                <a:lnTo>
                  <a:pt x="1785" y="293"/>
                </a:lnTo>
                <a:lnTo>
                  <a:pt x="1782" y="298"/>
                </a:lnTo>
                <a:lnTo>
                  <a:pt x="1776" y="306"/>
                </a:lnTo>
                <a:lnTo>
                  <a:pt x="1767" y="316"/>
                </a:lnTo>
                <a:lnTo>
                  <a:pt x="1771" y="323"/>
                </a:lnTo>
                <a:lnTo>
                  <a:pt x="1775" y="328"/>
                </a:lnTo>
                <a:lnTo>
                  <a:pt x="1779" y="332"/>
                </a:lnTo>
                <a:lnTo>
                  <a:pt x="1785" y="336"/>
                </a:lnTo>
                <a:lnTo>
                  <a:pt x="1793" y="342"/>
                </a:lnTo>
                <a:lnTo>
                  <a:pt x="1803" y="346"/>
                </a:lnTo>
                <a:lnTo>
                  <a:pt x="1813" y="351"/>
                </a:lnTo>
                <a:lnTo>
                  <a:pt x="1823" y="358"/>
                </a:lnTo>
                <a:lnTo>
                  <a:pt x="1827" y="363"/>
                </a:lnTo>
                <a:lnTo>
                  <a:pt x="1832" y="369"/>
                </a:lnTo>
                <a:lnTo>
                  <a:pt x="1836" y="376"/>
                </a:lnTo>
                <a:lnTo>
                  <a:pt x="1841" y="384"/>
                </a:lnTo>
                <a:lnTo>
                  <a:pt x="1842" y="389"/>
                </a:lnTo>
                <a:lnTo>
                  <a:pt x="1843" y="396"/>
                </a:lnTo>
                <a:lnTo>
                  <a:pt x="1844" y="402"/>
                </a:lnTo>
                <a:lnTo>
                  <a:pt x="1844" y="409"/>
                </a:lnTo>
                <a:lnTo>
                  <a:pt x="1844" y="415"/>
                </a:lnTo>
                <a:lnTo>
                  <a:pt x="1844" y="420"/>
                </a:lnTo>
                <a:lnTo>
                  <a:pt x="1845" y="424"/>
                </a:lnTo>
                <a:lnTo>
                  <a:pt x="1847" y="427"/>
                </a:lnTo>
                <a:lnTo>
                  <a:pt x="1859" y="436"/>
                </a:lnTo>
                <a:lnTo>
                  <a:pt x="1868" y="444"/>
                </a:lnTo>
                <a:lnTo>
                  <a:pt x="1872" y="448"/>
                </a:lnTo>
                <a:lnTo>
                  <a:pt x="1878" y="451"/>
                </a:lnTo>
                <a:lnTo>
                  <a:pt x="1884" y="452"/>
                </a:lnTo>
                <a:lnTo>
                  <a:pt x="1893" y="453"/>
                </a:lnTo>
                <a:lnTo>
                  <a:pt x="1902" y="452"/>
                </a:lnTo>
                <a:lnTo>
                  <a:pt x="1910" y="450"/>
                </a:lnTo>
                <a:lnTo>
                  <a:pt x="1917" y="446"/>
                </a:lnTo>
                <a:lnTo>
                  <a:pt x="1923" y="443"/>
                </a:lnTo>
                <a:lnTo>
                  <a:pt x="1929" y="439"/>
                </a:lnTo>
                <a:lnTo>
                  <a:pt x="1936" y="436"/>
                </a:lnTo>
                <a:lnTo>
                  <a:pt x="1944" y="434"/>
                </a:lnTo>
                <a:lnTo>
                  <a:pt x="1954" y="433"/>
                </a:lnTo>
                <a:lnTo>
                  <a:pt x="1961" y="434"/>
                </a:lnTo>
                <a:lnTo>
                  <a:pt x="1970" y="435"/>
                </a:lnTo>
                <a:lnTo>
                  <a:pt x="1978" y="437"/>
                </a:lnTo>
                <a:lnTo>
                  <a:pt x="1985" y="439"/>
                </a:lnTo>
                <a:lnTo>
                  <a:pt x="1999" y="445"/>
                </a:lnTo>
                <a:lnTo>
                  <a:pt x="2013" y="453"/>
                </a:lnTo>
                <a:lnTo>
                  <a:pt x="2027" y="459"/>
                </a:lnTo>
                <a:lnTo>
                  <a:pt x="2041" y="465"/>
                </a:lnTo>
                <a:lnTo>
                  <a:pt x="2048" y="467"/>
                </a:lnTo>
                <a:lnTo>
                  <a:pt x="2056" y="469"/>
                </a:lnTo>
                <a:lnTo>
                  <a:pt x="2065" y="470"/>
                </a:lnTo>
                <a:lnTo>
                  <a:pt x="2073" y="471"/>
                </a:lnTo>
                <a:lnTo>
                  <a:pt x="2076" y="482"/>
                </a:lnTo>
                <a:lnTo>
                  <a:pt x="2078" y="492"/>
                </a:lnTo>
                <a:lnTo>
                  <a:pt x="2082" y="503"/>
                </a:lnTo>
                <a:lnTo>
                  <a:pt x="2086" y="511"/>
                </a:lnTo>
                <a:lnTo>
                  <a:pt x="2090" y="515"/>
                </a:lnTo>
                <a:lnTo>
                  <a:pt x="2093" y="518"/>
                </a:lnTo>
                <a:lnTo>
                  <a:pt x="2097" y="522"/>
                </a:lnTo>
                <a:lnTo>
                  <a:pt x="2102" y="525"/>
                </a:lnTo>
                <a:lnTo>
                  <a:pt x="2106" y="527"/>
                </a:lnTo>
                <a:lnTo>
                  <a:pt x="2113" y="529"/>
                </a:lnTo>
                <a:lnTo>
                  <a:pt x="2118" y="531"/>
                </a:lnTo>
                <a:lnTo>
                  <a:pt x="2126" y="532"/>
                </a:lnTo>
                <a:lnTo>
                  <a:pt x="2111" y="532"/>
                </a:lnTo>
                <a:lnTo>
                  <a:pt x="2100" y="532"/>
                </a:lnTo>
                <a:lnTo>
                  <a:pt x="2093" y="532"/>
                </a:lnTo>
                <a:lnTo>
                  <a:pt x="2086" y="531"/>
                </a:lnTo>
                <a:lnTo>
                  <a:pt x="2081" y="530"/>
                </a:lnTo>
                <a:lnTo>
                  <a:pt x="2076" y="529"/>
                </a:lnTo>
                <a:lnTo>
                  <a:pt x="2067" y="524"/>
                </a:lnTo>
                <a:lnTo>
                  <a:pt x="2059" y="519"/>
                </a:lnTo>
                <a:lnTo>
                  <a:pt x="2052" y="513"/>
                </a:lnTo>
                <a:lnTo>
                  <a:pt x="2046" y="506"/>
                </a:lnTo>
                <a:lnTo>
                  <a:pt x="2040" y="497"/>
                </a:lnTo>
                <a:lnTo>
                  <a:pt x="2035" y="489"/>
                </a:lnTo>
                <a:lnTo>
                  <a:pt x="2030" y="481"/>
                </a:lnTo>
                <a:lnTo>
                  <a:pt x="2024" y="473"/>
                </a:lnTo>
                <a:lnTo>
                  <a:pt x="2017" y="466"/>
                </a:lnTo>
                <a:lnTo>
                  <a:pt x="2011" y="460"/>
                </a:lnTo>
                <a:lnTo>
                  <a:pt x="2002" y="454"/>
                </a:lnTo>
                <a:lnTo>
                  <a:pt x="1992" y="450"/>
                </a:lnTo>
                <a:lnTo>
                  <a:pt x="1980" y="448"/>
                </a:lnTo>
                <a:lnTo>
                  <a:pt x="1967" y="446"/>
                </a:lnTo>
                <a:lnTo>
                  <a:pt x="1959" y="446"/>
                </a:lnTo>
                <a:lnTo>
                  <a:pt x="1953" y="449"/>
                </a:lnTo>
                <a:lnTo>
                  <a:pt x="1946" y="451"/>
                </a:lnTo>
                <a:lnTo>
                  <a:pt x="1939" y="453"/>
                </a:lnTo>
                <a:lnTo>
                  <a:pt x="1927" y="459"/>
                </a:lnTo>
                <a:lnTo>
                  <a:pt x="1913" y="465"/>
                </a:lnTo>
                <a:lnTo>
                  <a:pt x="1918" y="477"/>
                </a:lnTo>
                <a:lnTo>
                  <a:pt x="1932" y="499"/>
                </a:lnTo>
                <a:lnTo>
                  <a:pt x="1939" y="512"/>
                </a:lnTo>
                <a:lnTo>
                  <a:pt x="1947" y="523"/>
                </a:lnTo>
                <a:lnTo>
                  <a:pt x="1954" y="532"/>
                </a:lnTo>
                <a:lnTo>
                  <a:pt x="1960" y="538"/>
                </a:lnTo>
                <a:lnTo>
                  <a:pt x="1945" y="554"/>
                </a:lnTo>
                <a:lnTo>
                  <a:pt x="1929" y="573"/>
                </a:lnTo>
                <a:lnTo>
                  <a:pt x="1924" y="578"/>
                </a:lnTo>
                <a:lnTo>
                  <a:pt x="1918" y="581"/>
                </a:lnTo>
                <a:lnTo>
                  <a:pt x="1913" y="585"/>
                </a:lnTo>
                <a:lnTo>
                  <a:pt x="1906" y="588"/>
                </a:lnTo>
                <a:lnTo>
                  <a:pt x="1900" y="590"/>
                </a:lnTo>
                <a:lnTo>
                  <a:pt x="1892" y="592"/>
                </a:lnTo>
                <a:lnTo>
                  <a:pt x="1883" y="593"/>
                </a:lnTo>
                <a:lnTo>
                  <a:pt x="1873" y="594"/>
                </a:lnTo>
                <a:lnTo>
                  <a:pt x="1855" y="595"/>
                </a:lnTo>
                <a:lnTo>
                  <a:pt x="1838" y="597"/>
                </a:lnTo>
                <a:lnTo>
                  <a:pt x="1823" y="600"/>
                </a:lnTo>
                <a:lnTo>
                  <a:pt x="1810" y="603"/>
                </a:lnTo>
                <a:lnTo>
                  <a:pt x="1797" y="604"/>
                </a:lnTo>
                <a:lnTo>
                  <a:pt x="1785" y="604"/>
                </a:lnTo>
                <a:lnTo>
                  <a:pt x="1779" y="603"/>
                </a:lnTo>
                <a:lnTo>
                  <a:pt x="1772" y="601"/>
                </a:lnTo>
                <a:lnTo>
                  <a:pt x="1767" y="598"/>
                </a:lnTo>
                <a:lnTo>
                  <a:pt x="1760" y="594"/>
                </a:lnTo>
                <a:lnTo>
                  <a:pt x="1778" y="593"/>
                </a:lnTo>
                <a:lnTo>
                  <a:pt x="1793" y="591"/>
                </a:lnTo>
                <a:lnTo>
                  <a:pt x="1806" y="589"/>
                </a:lnTo>
                <a:lnTo>
                  <a:pt x="1821" y="588"/>
                </a:lnTo>
                <a:lnTo>
                  <a:pt x="1826" y="587"/>
                </a:lnTo>
                <a:lnTo>
                  <a:pt x="1832" y="586"/>
                </a:lnTo>
                <a:lnTo>
                  <a:pt x="1837" y="585"/>
                </a:lnTo>
                <a:lnTo>
                  <a:pt x="1843" y="583"/>
                </a:lnTo>
                <a:lnTo>
                  <a:pt x="1847" y="580"/>
                </a:lnTo>
                <a:lnTo>
                  <a:pt x="1852" y="577"/>
                </a:lnTo>
                <a:lnTo>
                  <a:pt x="1856" y="573"/>
                </a:lnTo>
                <a:lnTo>
                  <a:pt x="1859" y="569"/>
                </a:lnTo>
                <a:lnTo>
                  <a:pt x="1866" y="560"/>
                </a:lnTo>
                <a:lnTo>
                  <a:pt x="1870" y="548"/>
                </a:lnTo>
                <a:lnTo>
                  <a:pt x="1872" y="538"/>
                </a:lnTo>
                <a:lnTo>
                  <a:pt x="1873" y="526"/>
                </a:lnTo>
                <a:lnTo>
                  <a:pt x="1873" y="520"/>
                </a:lnTo>
                <a:lnTo>
                  <a:pt x="1873" y="512"/>
                </a:lnTo>
                <a:lnTo>
                  <a:pt x="1873" y="499"/>
                </a:lnTo>
                <a:lnTo>
                  <a:pt x="1873" y="483"/>
                </a:lnTo>
                <a:lnTo>
                  <a:pt x="1860" y="480"/>
                </a:lnTo>
                <a:lnTo>
                  <a:pt x="1849" y="476"/>
                </a:lnTo>
                <a:lnTo>
                  <a:pt x="1839" y="470"/>
                </a:lnTo>
                <a:lnTo>
                  <a:pt x="1832" y="464"/>
                </a:lnTo>
                <a:lnTo>
                  <a:pt x="1824" y="457"/>
                </a:lnTo>
                <a:lnTo>
                  <a:pt x="1817" y="449"/>
                </a:lnTo>
                <a:lnTo>
                  <a:pt x="1812" y="440"/>
                </a:lnTo>
                <a:lnTo>
                  <a:pt x="1806" y="431"/>
                </a:lnTo>
                <a:lnTo>
                  <a:pt x="1796" y="413"/>
                </a:lnTo>
                <a:lnTo>
                  <a:pt x="1785" y="396"/>
                </a:lnTo>
                <a:lnTo>
                  <a:pt x="1778" y="387"/>
                </a:lnTo>
                <a:lnTo>
                  <a:pt x="1771" y="379"/>
                </a:lnTo>
                <a:lnTo>
                  <a:pt x="1764" y="372"/>
                </a:lnTo>
                <a:lnTo>
                  <a:pt x="1754" y="366"/>
                </a:lnTo>
                <a:lnTo>
                  <a:pt x="1708" y="348"/>
                </a:lnTo>
                <a:lnTo>
                  <a:pt x="1705" y="342"/>
                </a:lnTo>
                <a:lnTo>
                  <a:pt x="1707" y="333"/>
                </a:lnTo>
                <a:lnTo>
                  <a:pt x="1708" y="324"/>
                </a:lnTo>
                <a:lnTo>
                  <a:pt x="1709" y="313"/>
                </a:lnTo>
                <a:lnTo>
                  <a:pt x="1710" y="303"/>
                </a:lnTo>
                <a:lnTo>
                  <a:pt x="1709" y="294"/>
                </a:lnTo>
                <a:lnTo>
                  <a:pt x="1708" y="290"/>
                </a:lnTo>
                <a:lnTo>
                  <a:pt x="1707" y="286"/>
                </a:lnTo>
                <a:lnTo>
                  <a:pt x="1704" y="283"/>
                </a:lnTo>
                <a:lnTo>
                  <a:pt x="1701" y="279"/>
                </a:lnTo>
                <a:lnTo>
                  <a:pt x="1698" y="276"/>
                </a:lnTo>
                <a:lnTo>
                  <a:pt x="1693" y="273"/>
                </a:lnTo>
                <a:lnTo>
                  <a:pt x="1689" y="271"/>
                </a:lnTo>
                <a:lnTo>
                  <a:pt x="1682" y="269"/>
                </a:lnTo>
                <a:lnTo>
                  <a:pt x="1669" y="266"/>
                </a:lnTo>
                <a:lnTo>
                  <a:pt x="1654" y="263"/>
                </a:lnTo>
                <a:lnTo>
                  <a:pt x="1618" y="261"/>
                </a:lnTo>
                <a:lnTo>
                  <a:pt x="1581" y="261"/>
                </a:lnTo>
                <a:lnTo>
                  <a:pt x="1596" y="257"/>
                </a:lnTo>
                <a:lnTo>
                  <a:pt x="1609" y="253"/>
                </a:lnTo>
                <a:lnTo>
                  <a:pt x="1613" y="249"/>
                </a:lnTo>
                <a:lnTo>
                  <a:pt x="1618" y="245"/>
                </a:lnTo>
                <a:lnTo>
                  <a:pt x="1620" y="239"/>
                </a:lnTo>
                <a:lnTo>
                  <a:pt x="1621" y="231"/>
                </a:lnTo>
                <a:lnTo>
                  <a:pt x="1608" y="231"/>
                </a:lnTo>
                <a:lnTo>
                  <a:pt x="1596" y="231"/>
                </a:lnTo>
                <a:lnTo>
                  <a:pt x="1581" y="231"/>
                </a:lnTo>
                <a:lnTo>
                  <a:pt x="1562" y="231"/>
                </a:lnTo>
                <a:lnTo>
                  <a:pt x="1559" y="246"/>
                </a:lnTo>
                <a:lnTo>
                  <a:pt x="1555" y="263"/>
                </a:lnTo>
                <a:lnTo>
                  <a:pt x="1550" y="279"/>
                </a:lnTo>
                <a:lnTo>
                  <a:pt x="1548" y="292"/>
                </a:lnTo>
                <a:lnTo>
                  <a:pt x="1548" y="294"/>
                </a:lnTo>
                <a:lnTo>
                  <a:pt x="1550" y="295"/>
                </a:lnTo>
                <a:lnTo>
                  <a:pt x="1552" y="295"/>
                </a:lnTo>
                <a:lnTo>
                  <a:pt x="1555" y="295"/>
                </a:lnTo>
                <a:lnTo>
                  <a:pt x="1559" y="293"/>
                </a:lnTo>
                <a:lnTo>
                  <a:pt x="1562" y="292"/>
                </a:lnTo>
                <a:lnTo>
                  <a:pt x="1562" y="323"/>
                </a:lnTo>
                <a:lnTo>
                  <a:pt x="1552" y="327"/>
                </a:lnTo>
                <a:lnTo>
                  <a:pt x="1543" y="331"/>
                </a:lnTo>
                <a:lnTo>
                  <a:pt x="1537" y="332"/>
                </a:lnTo>
                <a:lnTo>
                  <a:pt x="1531" y="334"/>
                </a:lnTo>
                <a:lnTo>
                  <a:pt x="1524" y="334"/>
                </a:lnTo>
                <a:lnTo>
                  <a:pt x="1514" y="336"/>
                </a:lnTo>
                <a:lnTo>
                  <a:pt x="1514" y="345"/>
                </a:lnTo>
                <a:lnTo>
                  <a:pt x="1514" y="354"/>
                </a:lnTo>
                <a:lnTo>
                  <a:pt x="1532" y="375"/>
                </a:lnTo>
                <a:lnTo>
                  <a:pt x="1555" y="404"/>
                </a:lnTo>
                <a:lnTo>
                  <a:pt x="1562" y="411"/>
                </a:lnTo>
                <a:lnTo>
                  <a:pt x="1569" y="418"/>
                </a:lnTo>
                <a:lnTo>
                  <a:pt x="1577" y="424"/>
                </a:lnTo>
                <a:lnTo>
                  <a:pt x="1585" y="429"/>
                </a:lnTo>
                <a:lnTo>
                  <a:pt x="1593" y="433"/>
                </a:lnTo>
                <a:lnTo>
                  <a:pt x="1602" y="437"/>
                </a:lnTo>
                <a:lnTo>
                  <a:pt x="1611" y="439"/>
                </a:lnTo>
                <a:lnTo>
                  <a:pt x="1621" y="439"/>
                </a:lnTo>
                <a:lnTo>
                  <a:pt x="1622" y="445"/>
                </a:lnTo>
                <a:lnTo>
                  <a:pt x="1623" y="451"/>
                </a:lnTo>
                <a:lnTo>
                  <a:pt x="1625" y="455"/>
                </a:lnTo>
                <a:lnTo>
                  <a:pt x="1629" y="458"/>
                </a:lnTo>
                <a:lnTo>
                  <a:pt x="1636" y="465"/>
                </a:lnTo>
                <a:lnTo>
                  <a:pt x="1645" y="471"/>
                </a:lnTo>
                <a:lnTo>
                  <a:pt x="1654" y="477"/>
                </a:lnTo>
                <a:lnTo>
                  <a:pt x="1663" y="483"/>
                </a:lnTo>
                <a:lnTo>
                  <a:pt x="1667" y="487"/>
                </a:lnTo>
                <a:lnTo>
                  <a:pt x="1670" y="491"/>
                </a:lnTo>
                <a:lnTo>
                  <a:pt x="1673" y="496"/>
                </a:lnTo>
                <a:lnTo>
                  <a:pt x="1674" y="501"/>
                </a:lnTo>
                <a:lnTo>
                  <a:pt x="1667" y="501"/>
                </a:lnTo>
                <a:lnTo>
                  <a:pt x="1654" y="501"/>
                </a:lnTo>
                <a:lnTo>
                  <a:pt x="1645" y="499"/>
                </a:lnTo>
                <a:lnTo>
                  <a:pt x="1625" y="494"/>
                </a:lnTo>
                <a:lnTo>
                  <a:pt x="1599" y="487"/>
                </a:lnTo>
                <a:lnTo>
                  <a:pt x="1568" y="478"/>
                </a:lnTo>
                <a:lnTo>
                  <a:pt x="1539" y="468"/>
                </a:lnTo>
                <a:lnTo>
                  <a:pt x="1513" y="458"/>
                </a:lnTo>
                <a:lnTo>
                  <a:pt x="1502" y="453"/>
                </a:lnTo>
                <a:lnTo>
                  <a:pt x="1495" y="448"/>
                </a:lnTo>
                <a:lnTo>
                  <a:pt x="1492" y="445"/>
                </a:lnTo>
                <a:lnTo>
                  <a:pt x="1490" y="443"/>
                </a:lnTo>
                <a:lnTo>
                  <a:pt x="1488" y="441"/>
                </a:lnTo>
                <a:lnTo>
                  <a:pt x="1488" y="439"/>
                </a:lnTo>
                <a:lnTo>
                  <a:pt x="1467" y="439"/>
                </a:lnTo>
                <a:lnTo>
                  <a:pt x="1432" y="436"/>
                </a:lnTo>
                <a:lnTo>
                  <a:pt x="1389" y="432"/>
                </a:lnTo>
                <a:lnTo>
                  <a:pt x="1343" y="425"/>
                </a:lnTo>
                <a:lnTo>
                  <a:pt x="1320" y="421"/>
                </a:lnTo>
                <a:lnTo>
                  <a:pt x="1298" y="417"/>
                </a:lnTo>
                <a:lnTo>
                  <a:pt x="1277" y="412"/>
                </a:lnTo>
                <a:lnTo>
                  <a:pt x="1260" y="406"/>
                </a:lnTo>
                <a:lnTo>
                  <a:pt x="1251" y="403"/>
                </a:lnTo>
                <a:lnTo>
                  <a:pt x="1244" y="400"/>
                </a:lnTo>
                <a:lnTo>
                  <a:pt x="1238" y="397"/>
                </a:lnTo>
                <a:lnTo>
                  <a:pt x="1232" y="394"/>
                </a:lnTo>
                <a:lnTo>
                  <a:pt x="1228" y="389"/>
                </a:lnTo>
                <a:lnTo>
                  <a:pt x="1225" y="386"/>
                </a:lnTo>
                <a:lnTo>
                  <a:pt x="1223" y="382"/>
                </a:lnTo>
                <a:lnTo>
                  <a:pt x="1222" y="378"/>
                </a:lnTo>
                <a:lnTo>
                  <a:pt x="1210" y="381"/>
                </a:lnTo>
                <a:lnTo>
                  <a:pt x="1203" y="384"/>
                </a:lnTo>
                <a:lnTo>
                  <a:pt x="1203" y="389"/>
                </a:lnTo>
                <a:lnTo>
                  <a:pt x="1204" y="395"/>
                </a:lnTo>
                <a:lnTo>
                  <a:pt x="1205" y="399"/>
                </a:lnTo>
                <a:lnTo>
                  <a:pt x="1207" y="403"/>
                </a:lnTo>
                <a:lnTo>
                  <a:pt x="1211" y="410"/>
                </a:lnTo>
                <a:lnTo>
                  <a:pt x="1218" y="416"/>
                </a:lnTo>
                <a:lnTo>
                  <a:pt x="1225" y="421"/>
                </a:lnTo>
                <a:lnTo>
                  <a:pt x="1233" y="425"/>
                </a:lnTo>
                <a:lnTo>
                  <a:pt x="1243" y="429"/>
                </a:lnTo>
                <a:lnTo>
                  <a:pt x="1253" y="433"/>
                </a:lnTo>
                <a:lnTo>
                  <a:pt x="1274" y="442"/>
                </a:lnTo>
                <a:lnTo>
                  <a:pt x="1295" y="452"/>
                </a:lnTo>
                <a:lnTo>
                  <a:pt x="1305" y="458"/>
                </a:lnTo>
                <a:lnTo>
                  <a:pt x="1313" y="465"/>
                </a:lnTo>
                <a:lnTo>
                  <a:pt x="1322" y="473"/>
                </a:lnTo>
                <a:lnTo>
                  <a:pt x="1329" y="483"/>
                </a:lnTo>
                <a:lnTo>
                  <a:pt x="1319" y="483"/>
                </a:lnTo>
                <a:lnTo>
                  <a:pt x="1309" y="483"/>
                </a:lnTo>
                <a:lnTo>
                  <a:pt x="1297" y="481"/>
                </a:lnTo>
                <a:lnTo>
                  <a:pt x="1281" y="477"/>
                </a:lnTo>
                <a:lnTo>
                  <a:pt x="1272" y="475"/>
                </a:lnTo>
                <a:lnTo>
                  <a:pt x="1262" y="473"/>
                </a:lnTo>
                <a:lnTo>
                  <a:pt x="1252" y="471"/>
                </a:lnTo>
                <a:lnTo>
                  <a:pt x="1242" y="471"/>
                </a:lnTo>
                <a:lnTo>
                  <a:pt x="1232" y="471"/>
                </a:lnTo>
                <a:lnTo>
                  <a:pt x="1221" y="473"/>
                </a:lnTo>
                <a:lnTo>
                  <a:pt x="1210" y="475"/>
                </a:lnTo>
                <a:lnTo>
                  <a:pt x="1198" y="477"/>
                </a:lnTo>
                <a:lnTo>
                  <a:pt x="1174" y="484"/>
                </a:lnTo>
                <a:lnTo>
                  <a:pt x="1149" y="492"/>
                </a:lnTo>
                <a:lnTo>
                  <a:pt x="1122" y="500"/>
                </a:lnTo>
                <a:lnTo>
                  <a:pt x="1097" y="508"/>
                </a:lnTo>
                <a:lnTo>
                  <a:pt x="1085" y="510"/>
                </a:lnTo>
                <a:lnTo>
                  <a:pt x="1073" y="512"/>
                </a:lnTo>
                <a:lnTo>
                  <a:pt x="1061" y="514"/>
                </a:lnTo>
                <a:lnTo>
                  <a:pt x="1050" y="514"/>
                </a:lnTo>
                <a:lnTo>
                  <a:pt x="1046" y="513"/>
                </a:lnTo>
                <a:lnTo>
                  <a:pt x="1042" y="511"/>
                </a:lnTo>
                <a:lnTo>
                  <a:pt x="1040" y="507"/>
                </a:lnTo>
                <a:lnTo>
                  <a:pt x="1040" y="503"/>
                </a:lnTo>
                <a:lnTo>
                  <a:pt x="1040" y="496"/>
                </a:lnTo>
                <a:lnTo>
                  <a:pt x="1042" y="490"/>
                </a:lnTo>
                <a:lnTo>
                  <a:pt x="1046" y="484"/>
                </a:lnTo>
                <a:lnTo>
                  <a:pt x="1050" y="477"/>
                </a:lnTo>
                <a:lnTo>
                  <a:pt x="1040" y="473"/>
                </a:lnTo>
                <a:lnTo>
                  <a:pt x="1030" y="472"/>
                </a:lnTo>
                <a:lnTo>
                  <a:pt x="1019" y="471"/>
                </a:lnTo>
                <a:lnTo>
                  <a:pt x="1009" y="471"/>
                </a:lnTo>
                <a:lnTo>
                  <a:pt x="1007" y="475"/>
                </a:lnTo>
                <a:lnTo>
                  <a:pt x="1004" y="477"/>
                </a:lnTo>
                <a:lnTo>
                  <a:pt x="999" y="479"/>
                </a:lnTo>
                <a:lnTo>
                  <a:pt x="994" y="480"/>
                </a:lnTo>
                <a:lnTo>
                  <a:pt x="984" y="480"/>
                </a:lnTo>
                <a:lnTo>
                  <a:pt x="972" y="479"/>
                </a:lnTo>
                <a:lnTo>
                  <a:pt x="961" y="477"/>
                </a:lnTo>
                <a:lnTo>
                  <a:pt x="949" y="477"/>
                </a:lnTo>
                <a:lnTo>
                  <a:pt x="943" y="477"/>
                </a:lnTo>
                <a:lnTo>
                  <a:pt x="939" y="478"/>
                </a:lnTo>
                <a:lnTo>
                  <a:pt x="934" y="480"/>
                </a:lnTo>
                <a:lnTo>
                  <a:pt x="930" y="483"/>
                </a:lnTo>
                <a:lnTo>
                  <a:pt x="924" y="489"/>
                </a:lnTo>
                <a:lnTo>
                  <a:pt x="916" y="495"/>
                </a:lnTo>
                <a:lnTo>
                  <a:pt x="908" y="500"/>
                </a:lnTo>
                <a:lnTo>
                  <a:pt x="900" y="505"/>
                </a:lnTo>
                <a:lnTo>
                  <a:pt x="882" y="513"/>
                </a:lnTo>
                <a:lnTo>
                  <a:pt x="864" y="522"/>
                </a:lnTo>
                <a:lnTo>
                  <a:pt x="857" y="526"/>
                </a:lnTo>
                <a:lnTo>
                  <a:pt x="849" y="532"/>
                </a:lnTo>
                <a:lnTo>
                  <a:pt x="841" y="538"/>
                </a:lnTo>
                <a:lnTo>
                  <a:pt x="836" y="545"/>
                </a:lnTo>
                <a:lnTo>
                  <a:pt x="830" y="553"/>
                </a:lnTo>
                <a:lnTo>
                  <a:pt x="827" y="564"/>
                </a:lnTo>
                <a:lnTo>
                  <a:pt x="825" y="575"/>
                </a:lnTo>
                <a:lnTo>
                  <a:pt x="824" y="588"/>
                </a:lnTo>
                <a:lnTo>
                  <a:pt x="810" y="584"/>
                </a:lnTo>
                <a:lnTo>
                  <a:pt x="797" y="581"/>
                </a:lnTo>
                <a:lnTo>
                  <a:pt x="791" y="581"/>
                </a:lnTo>
                <a:lnTo>
                  <a:pt x="784" y="582"/>
                </a:lnTo>
                <a:lnTo>
                  <a:pt x="778" y="584"/>
                </a:lnTo>
                <a:lnTo>
                  <a:pt x="771" y="588"/>
                </a:lnTo>
                <a:lnTo>
                  <a:pt x="758" y="582"/>
                </a:lnTo>
                <a:lnTo>
                  <a:pt x="740" y="575"/>
                </a:lnTo>
                <a:lnTo>
                  <a:pt x="732" y="571"/>
                </a:lnTo>
                <a:lnTo>
                  <a:pt x="724" y="566"/>
                </a:lnTo>
                <a:lnTo>
                  <a:pt x="716" y="562"/>
                </a:lnTo>
                <a:lnTo>
                  <a:pt x="711" y="556"/>
                </a:lnTo>
                <a:lnTo>
                  <a:pt x="711" y="526"/>
                </a:lnTo>
                <a:lnTo>
                  <a:pt x="721" y="526"/>
                </a:lnTo>
                <a:lnTo>
                  <a:pt x="730" y="526"/>
                </a:lnTo>
                <a:lnTo>
                  <a:pt x="738" y="526"/>
                </a:lnTo>
                <a:lnTo>
                  <a:pt x="744" y="526"/>
                </a:lnTo>
                <a:lnTo>
                  <a:pt x="740" y="516"/>
                </a:lnTo>
                <a:lnTo>
                  <a:pt x="736" y="507"/>
                </a:lnTo>
                <a:lnTo>
                  <a:pt x="730" y="499"/>
                </a:lnTo>
                <a:lnTo>
                  <a:pt x="723" y="493"/>
                </a:lnTo>
                <a:lnTo>
                  <a:pt x="714" y="488"/>
                </a:lnTo>
                <a:lnTo>
                  <a:pt x="704" y="485"/>
                </a:lnTo>
                <a:lnTo>
                  <a:pt x="692" y="483"/>
                </a:lnTo>
                <a:lnTo>
                  <a:pt x="678" y="483"/>
                </a:lnTo>
                <a:lnTo>
                  <a:pt x="668" y="483"/>
                </a:lnTo>
                <a:lnTo>
                  <a:pt x="656" y="483"/>
                </a:lnTo>
                <a:lnTo>
                  <a:pt x="643" y="483"/>
                </a:lnTo>
                <a:lnTo>
                  <a:pt x="624" y="483"/>
                </a:lnTo>
                <a:lnTo>
                  <a:pt x="627" y="487"/>
                </a:lnTo>
                <a:lnTo>
                  <a:pt x="632" y="491"/>
                </a:lnTo>
                <a:lnTo>
                  <a:pt x="636" y="495"/>
                </a:lnTo>
                <a:lnTo>
                  <a:pt x="640" y="498"/>
                </a:lnTo>
                <a:lnTo>
                  <a:pt x="645" y="501"/>
                </a:lnTo>
                <a:lnTo>
                  <a:pt x="648" y="506"/>
                </a:lnTo>
                <a:lnTo>
                  <a:pt x="650" y="510"/>
                </a:lnTo>
                <a:lnTo>
                  <a:pt x="651" y="514"/>
                </a:lnTo>
                <a:lnTo>
                  <a:pt x="650" y="519"/>
                </a:lnTo>
                <a:lnTo>
                  <a:pt x="649" y="523"/>
                </a:lnTo>
                <a:lnTo>
                  <a:pt x="648" y="525"/>
                </a:lnTo>
                <a:lnTo>
                  <a:pt x="646" y="528"/>
                </a:lnTo>
                <a:lnTo>
                  <a:pt x="643" y="530"/>
                </a:lnTo>
                <a:lnTo>
                  <a:pt x="638" y="532"/>
                </a:lnTo>
                <a:lnTo>
                  <a:pt x="647" y="541"/>
                </a:lnTo>
                <a:lnTo>
                  <a:pt x="656" y="550"/>
                </a:lnTo>
                <a:lnTo>
                  <a:pt x="661" y="554"/>
                </a:lnTo>
                <a:lnTo>
                  <a:pt x="668" y="557"/>
                </a:lnTo>
                <a:lnTo>
                  <a:pt x="676" y="561"/>
                </a:lnTo>
                <a:lnTo>
                  <a:pt x="684" y="564"/>
                </a:lnTo>
                <a:lnTo>
                  <a:pt x="684" y="619"/>
                </a:lnTo>
                <a:lnTo>
                  <a:pt x="677" y="619"/>
                </a:lnTo>
                <a:lnTo>
                  <a:pt x="665" y="619"/>
                </a:lnTo>
                <a:lnTo>
                  <a:pt x="659" y="610"/>
                </a:lnTo>
                <a:lnTo>
                  <a:pt x="654" y="604"/>
                </a:lnTo>
                <a:lnTo>
                  <a:pt x="647" y="599"/>
                </a:lnTo>
                <a:lnTo>
                  <a:pt x="639" y="595"/>
                </a:lnTo>
                <a:lnTo>
                  <a:pt x="623" y="589"/>
                </a:lnTo>
                <a:lnTo>
                  <a:pt x="604" y="582"/>
                </a:lnTo>
                <a:lnTo>
                  <a:pt x="602" y="585"/>
                </a:lnTo>
                <a:lnTo>
                  <a:pt x="599" y="589"/>
                </a:lnTo>
                <a:lnTo>
                  <a:pt x="594" y="593"/>
                </a:lnTo>
                <a:lnTo>
                  <a:pt x="588" y="597"/>
                </a:lnTo>
                <a:lnTo>
                  <a:pt x="575" y="606"/>
                </a:lnTo>
                <a:lnTo>
                  <a:pt x="559" y="615"/>
                </a:lnTo>
                <a:lnTo>
                  <a:pt x="544" y="624"/>
                </a:lnTo>
                <a:lnTo>
                  <a:pt x="531" y="631"/>
                </a:lnTo>
                <a:lnTo>
                  <a:pt x="525" y="635"/>
                </a:lnTo>
                <a:lnTo>
                  <a:pt x="522" y="638"/>
                </a:lnTo>
                <a:lnTo>
                  <a:pt x="519" y="641"/>
                </a:lnTo>
                <a:lnTo>
                  <a:pt x="519" y="643"/>
                </a:lnTo>
                <a:lnTo>
                  <a:pt x="519" y="647"/>
                </a:lnTo>
                <a:lnTo>
                  <a:pt x="520" y="651"/>
                </a:lnTo>
                <a:lnTo>
                  <a:pt x="521" y="655"/>
                </a:lnTo>
                <a:lnTo>
                  <a:pt x="523" y="658"/>
                </a:lnTo>
                <a:lnTo>
                  <a:pt x="528" y="663"/>
                </a:lnTo>
                <a:lnTo>
                  <a:pt x="536" y="667"/>
                </a:lnTo>
                <a:lnTo>
                  <a:pt x="543" y="673"/>
                </a:lnTo>
                <a:lnTo>
                  <a:pt x="549" y="678"/>
                </a:lnTo>
                <a:lnTo>
                  <a:pt x="551" y="681"/>
                </a:lnTo>
                <a:lnTo>
                  <a:pt x="555" y="685"/>
                </a:lnTo>
                <a:lnTo>
                  <a:pt x="557" y="688"/>
                </a:lnTo>
                <a:lnTo>
                  <a:pt x="558" y="693"/>
                </a:lnTo>
                <a:lnTo>
                  <a:pt x="471" y="693"/>
                </a:lnTo>
                <a:lnTo>
                  <a:pt x="467" y="705"/>
                </a:lnTo>
                <a:lnTo>
                  <a:pt x="464" y="721"/>
                </a:lnTo>
                <a:lnTo>
                  <a:pt x="460" y="730"/>
                </a:lnTo>
                <a:lnTo>
                  <a:pt x="457" y="736"/>
                </a:lnTo>
                <a:lnTo>
                  <a:pt x="454" y="739"/>
                </a:lnTo>
                <a:lnTo>
                  <a:pt x="452" y="740"/>
                </a:lnTo>
                <a:lnTo>
                  <a:pt x="448" y="742"/>
                </a:lnTo>
                <a:lnTo>
                  <a:pt x="445" y="742"/>
                </a:lnTo>
                <a:lnTo>
                  <a:pt x="433" y="742"/>
                </a:lnTo>
                <a:lnTo>
                  <a:pt x="420" y="741"/>
                </a:lnTo>
                <a:lnTo>
                  <a:pt x="407" y="739"/>
                </a:lnTo>
                <a:lnTo>
                  <a:pt x="393" y="736"/>
                </a:lnTo>
                <a:lnTo>
                  <a:pt x="380" y="733"/>
                </a:lnTo>
                <a:lnTo>
                  <a:pt x="367" y="729"/>
                </a:lnTo>
                <a:lnTo>
                  <a:pt x="355" y="723"/>
                </a:lnTo>
                <a:lnTo>
                  <a:pt x="344" y="718"/>
                </a:lnTo>
                <a:lnTo>
                  <a:pt x="333" y="711"/>
                </a:lnTo>
                <a:lnTo>
                  <a:pt x="323" y="704"/>
                </a:lnTo>
                <a:lnTo>
                  <a:pt x="314" y="696"/>
                </a:lnTo>
                <a:lnTo>
                  <a:pt x="307" y="687"/>
                </a:lnTo>
                <a:lnTo>
                  <a:pt x="301" y="678"/>
                </a:lnTo>
                <a:lnTo>
                  <a:pt x="296" y="666"/>
                </a:lnTo>
                <a:lnTo>
                  <a:pt x="293" y="655"/>
                </a:lnTo>
                <a:lnTo>
                  <a:pt x="292" y="643"/>
                </a:lnTo>
                <a:lnTo>
                  <a:pt x="289" y="636"/>
                </a:lnTo>
                <a:lnTo>
                  <a:pt x="286" y="625"/>
                </a:lnTo>
                <a:lnTo>
                  <a:pt x="273" y="622"/>
                </a:lnTo>
                <a:lnTo>
                  <a:pt x="254" y="616"/>
                </a:lnTo>
                <a:lnTo>
                  <a:pt x="232" y="609"/>
                </a:lnTo>
                <a:lnTo>
                  <a:pt x="209" y="601"/>
                </a:lnTo>
                <a:lnTo>
                  <a:pt x="188" y="592"/>
                </a:lnTo>
                <a:lnTo>
                  <a:pt x="169" y="582"/>
                </a:lnTo>
                <a:lnTo>
                  <a:pt x="163" y="578"/>
                </a:lnTo>
                <a:lnTo>
                  <a:pt x="157" y="573"/>
                </a:lnTo>
                <a:lnTo>
                  <a:pt x="154" y="568"/>
                </a:lnTo>
                <a:lnTo>
                  <a:pt x="153" y="564"/>
                </a:lnTo>
                <a:lnTo>
                  <a:pt x="162" y="567"/>
                </a:lnTo>
                <a:lnTo>
                  <a:pt x="183" y="574"/>
                </a:lnTo>
                <a:lnTo>
                  <a:pt x="211" y="582"/>
                </a:lnTo>
                <a:lnTo>
                  <a:pt x="244" y="590"/>
                </a:lnTo>
                <a:lnTo>
                  <a:pt x="277" y="598"/>
                </a:lnTo>
                <a:lnTo>
                  <a:pt x="308" y="605"/>
                </a:lnTo>
                <a:lnTo>
                  <a:pt x="332" y="610"/>
                </a:lnTo>
                <a:lnTo>
                  <a:pt x="345" y="612"/>
                </a:lnTo>
                <a:lnTo>
                  <a:pt x="368" y="612"/>
                </a:lnTo>
                <a:lnTo>
                  <a:pt x="390" y="612"/>
                </a:lnTo>
                <a:lnTo>
                  <a:pt x="414" y="612"/>
                </a:lnTo>
                <a:lnTo>
                  <a:pt x="445" y="612"/>
                </a:lnTo>
                <a:lnTo>
                  <a:pt x="454" y="612"/>
                </a:lnTo>
                <a:lnTo>
                  <a:pt x="461" y="611"/>
                </a:lnTo>
                <a:lnTo>
                  <a:pt x="469" y="609"/>
                </a:lnTo>
                <a:lnTo>
                  <a:pt x="477" y="607"/>
                </a:lnTo>
                <a:lnTo>
                  <a:pt x="490" y="601"/>
                </a:lnTo>
                <a:lnTo>
                  <a:pt x="502" y="594"/>
                </a:lnTo>
                <a:lnTo>
                  <a:pt x="514" y="585"/>
                </a:lnTo>
                <a:lnTo>
                  <a:pt x="524" y="576"/>
                </a:lnTo>
                <a:lnTo>
                  <a:pt x="535" y="567"/>
                </a:lnTo>
                <a:lnTo>
                  <a:pt x="545" y="556"/>
                </a:lnTo>
                <a:lnTo>
                  <a:pt x="536" y="547"/>
                </a:lnTo>
                <a:lnTo>
                  <a:pt x="527" y="536"/>
                </a:lnTo>
                <a:lnTo>
                  <a:pt x="523" y="531"/>
                </a:lnTo>
                <a:lnTo>
                  <a:pt x="517" y="527"/>
                </a:lnTo>
                <a:lnTo>
                  <a:pt x="512" y="523"/>
                </a:lnTo>
                <a:lnTo>
                  <a:pt x="505" y="520"/>
                </a:lnTo>
                <a:lnTo>
                  <a:pt x="500" y="518"/>
                </a:lnTo>
                <a:lnTo>
                  <a:pt x="484" y="511"/>
                </a:lnTo>
                <a:lnTo>
                  <a:pt x="459" y="499"/>
                </a:lnTo>
                <a:lnTo>
                  <a:pt x="424" y="487"/>
                </a:lnTo>
                <a:lnTo>
                  <a:pt x="403" y="481"/>
                </a:lnTo>
                <a:lnTo>
                  <a:pt x="379" y="475"/>
                </a:lnTo>
                <a:lnTo>
                  <a:pt x="352" y="469"/>
                </a:lnTo>
                <a:lnTo>
                  <a:pt x="323" y="463"/>
                </a:lnTo>
                <a:lnTo>
                  <a:pt x="291" y="458"/>
                </a:lnTo>
                <a:lnTo>
                  <a:pt x="256" y="453"/>
                </a:lnTo>
                <a:lnTo>
                  <a:pt x="219" y="449"/>
                </a:lnTo>
                <a:lnTo>
                  <a:pt x="179" y="446"/>
                </a:lnTo>
                <a:lnTo>
                  <a:pt x="172" y="446"/>
                </a:lnTo>
                <a:lnTo>
                  <a:pt x="165" y="445"/>
                </a:lnTo>
                <a:lnTo>
                  <a:pt x="158" y="444"/>
                </a:lnTo>
                <a:lnTo>
                  <a:pt x="152" y="442"/>
                </a:lnTo>
                <a:lnTo>
                  <a:pt x="150" y="440"/>
                </a:lnTo>
                <a:lnTo>
                  <a:pt x="146" y="438"/>
                </a:lnTo>
                <a:lnTo>
                  <a:pt x="144" y="436"/>
                </a:lnTo>
                <a:lnTo>
                  <a:pt x="143" y="433"/>
                </a:lnTo>
                <a:lnTo>
                  <a:pt x="141" y="425"/>
                </a:lnTo>
                <a:lnTo>
                  <a:pt x="140" y="415"/>
                </a:lnTo>
                <a:lnTo>
                  <a:pt x="120" y="420"/>
                </a:lnTo>
                <a:lnTo>
                  <a:pt x="99" y="425"/>
                </a:lnTo>
                <a:lnTo>
                  <a:pt x="77" y="431"/>
                </a:lnTo>
                <a:lnTo>
                  <a:pt x="53" y="439"/>
                </a:lnTo>
                <a:lnTo>
                  <a:pt x="50" y="441"/>
                </a:lnTo>
                <a:lnTo>
                  <a:pt x="43" y="445"/>
                </a:lnTo>
                <a:lnTo>
                  <a:pt x="40" y="446"/>
                </a:lnTo>
                <a:lnTo>
                  <a:pt x="37" y="448"/>
                </a:lnTo>
                <a:lnTo>
                  <a:pt x="34" y="448"/>
                </a:lnTo>
                <a:lnTo>
                  <a:pt x="33" y="446"/>
                </a:lnTo>
                <a:lnTo>
                  <a:pt x="0" y="483"/>
                </a:lnTo>
                <a:lnTo>
                  <a:pt x="4" y="488"/>
                </a:lnTo>
                <a:lnTo>
                  <a:pt x="8" y="493"/>
                </a:lnTo>
                <a:lnTo>
                  <a:pt x="13" y="498"/>
                </a:lnTo>
                <a:lnTo>
                  <a:pt x="18" y="503"/>
                </a:lnTo>
                <a:lnTo>
                  <a:pt x="29" y="509"/>
                </a:lnTo>
                <a:lnTo>
                  <a:pt x="40" y="515"/>
                </a:lnTo>
                <a:lnTo>
                  <a:pt x="62" y="524"/>
                </a:lnTo>
                <a:lnTo>
                  <a:pt x="79" y="532"/>
                </a:lnTo>
                <a:lnTo>
                  <a:pt x="77" y="540"/>
                </a:lnTo>
                <a:lnTo>
                  <a:pt x="74" y="547"/>
                </a:lnTo>
                <a:lnTo>
                  <a:pt x="71" y="552"/>
                </a:lnTo>
                <a:lnTo>
                  <a:pt x="67" y="556"/>
                </a:lnTo>
                <a:lnTo>
                  <a:pt x="64" y="562"/>
                </a:lnTo>
                <a:lnTo>
                  <a:pt x="62" y="567"/>
                </a:lnTo>
                <a:lnTo>
                  <a:pt x="61" y="574"/>
                </a:lnTo>
                <a:lnTo>
                  <a:pt x="60" y="582"/>
                </a:lnTo>
                <a:lnTo>
                  <a:pt x="61" y="589"/>
                </a:lnTo>
                <a:lnTo>
                  <a:pt x="65" y="597"/>
                </a:lnTo>
                <a:lnTo>
                  <a:pt x="71" y="605"/>
                </a:lnTo>
                <a:lnTo>
                  <a:pt x="77" y="614"/>
                </a:lnTo>
                <a:lnTo>
                  <a:pt x="84" y="621"/>
                </a:lnTo>
                <a:lnTo>
                  <a:pt x="90" y="626"/>
                </a:lnTo>
                <a:lnTo>
                  <a:pt x="96" y="630"/>
                </a:lnTo>
                <a:lnTo>
                  <a:pt x="99" y="631"/>
                </a:lnTo>
                <a:lnTo>
                  <a:pt x="100" y="647"/>
                </a:lnTo>
                <a:lnTo>
                  <a:pt x="102" y="662"/>
                </a:lnTo>
                <a:lnTo>
                  <a:pt x="106" y="677"/>
                </a:lnTo>
                <a:lnTo>
                  <a:pt x="111" y="689"/>
                </a:lnTo>
                <a:lnTo>
                  <a:pt x="117" y="700"/>
                </a:lnTo>
                <a:lnTo>
                  <a:pt x="123" y="710"/>
                </a:lnTo>
                <a:lnTo>
                  <a:pt x="131" y="719"/>
                </a:lnTo>
                <a:lnTo>
                  <a:pt x="140" y="728"/>
                </a:lnTo>
                <a:lnTo>
                  <a:pt x="149" y="736"/>
                </a:lnTo>
                <a:lnTo>
                  <a:pt x="158" y="743"/>
                </a:lnTo>
                <a:lnTo>
                  <a:pt x="168" y="750"/>
                </a:lnTo>
                <a:lnTo>
                  <a:pt x="178" y="756"/>
                </a:lnTo>
                <a:lnTo>
                  <a:pt x="199" y="767"/>
                </a:lnTo>
                <a:lnTo>
                  <a:pt x="219" y="778"/>
                </a:lnTo>
                <a:lnTo>
                  <a:pt x="184" y="815"/>
                </a:lnTo>
                <a:lnTo>
                  <a:pt x="146" y="856"/>
                </a:lnTo>
                <a:lnTo>
                  <a:pt x="128" y="875"/>
                </a:lnTo>
                <a:lnTo>
                  <a:pt x="109" y="892"/>
                </a:lnTo>
                <a:lnTo>
                  <a:pt x="100" y="899"/>
                </a:lnTo>
                <a:lnTo>
                  <a:pt x="90" y="905"/>
                </a:lnTo>
                <a:lnTo>
                  <a:pt x="82" y="910"/>
                </a:lnTo>
                <a:lnTo>
                  <a:pt x="73" y="914"/>
                </a:lnTo>
                <a:lnTo>
                  <a:pt x="74" y="917"/>
                </a:lnTo>
                <a:lnTo>
                  <a:pt x="75" y="920"/>
                </a:lnTo>
                <a:lnTo>
                  <a:pt x="77" y="923"/>
                </a:lnTo>
                <a:lnTo>
                  <a:pt x="80" y="926"/>
                </a:lnTo>
                <a:lnTo>
                  <a:pt x="88" y="934"/>
                </a:lnTo>
                <a:lnTo>
                  <a:pt x="96" y="942"/>
                </a:lnTo>
                <a:lnTo>
                  <a:pt x="105" y="951"/>
                </a:lnTo>
                <a:lnTo>
                  <a:pt x="112" y="958"/>
                </a:lnTo>
                <a:lnTo>
                  <a:pt x="118" y="965"/>
                </a:lnTo>
                <a:lnTo>
                  <a:pt x="120" y="970"/>
                </a:lnTo>
                <a:lnTo>
                  <a:pt x="116" y="976"/>
                </a:lnTo>
                <a:lnTo>
                  <a:pt x="112" y="981"/>
                </a:lnTo>
                <a:lnTo>
                  <a:pt x="110" y="987"/>
                </a:lnTo>
                <a:lnTo>
                  <a:pt x="109" y="993"/>
                </a:lnTo>
                <a:lnTo>
                  <a:pt x="109" y="1005"/>
                </a:lnTo>
                <a:lnTo>
                  <a:pt x="111" y="1017"/>
                </a:lnTo>
                <a:lnTo>
                  <a:pt x="113" y="1029"/>
                </a:lnTo>
                <a:lnTo>
                  <a:pt x="116" y="1042"/>
                </a:lnTo>
                <a:lnTo>
                  <a:pt x="117" y="1048"/>
                </a:lnTo>
                <a:lnTo>
                  <a:pt x="116" y="1054"/>
                </a:lnTo>
                <a:lnTo>
                  <a:pt x="114" y="1062"/>
                </a:lnTo>
                <a:lnTo>
                  <a:pt x="113" y="1069"/>
                </a:lnTo>
                <a:lnTo>
                  <a:pt x="120" y="1090"/>
                </a:lnTo>
                <a:lnTo>
                  <a:pt x="130" y="1115"/>
                </a:lnTo>
                <a:lnTo>
                  <a:pt x="142" y="1139"/>
                </a:lnTo>
                <a:lnTo>
                  <a:pt x="153" y="1160"/>
                </a:lnTo>
                <a:lnTo>
                  <a:pt x="192" y="1180"/>
                </a:lnTo>
                <a:lnTo>
                  <a:pt x="232" y="1180"/>
                </a:lnTo>
                <a:lnTo>
                  <a:pt x="240" y="1204"/>
                </a:lnTo>
                <a:lnTo>
                  <a:pt x="279" y="1192"/>
                </a:lnTo>
                <a:lnTo>
                  <a:pt x="312" y="1204"/>
                </a:lnTo>
                <a:lnTo>
                  <a:pt x="319" y="1253"/>
                </a:lnTo>
                <a:lnTo>
                  <a:pt x="365" y="1291"/>
                </a:lnTo>
                <a:lnTo>
                  <a:pt x="399" y="1309"/>
                </a:lnTo>
                <a:lnTo>
                  <a:pt x="425" y="1327"/>
                </a:lnTo>
                <a:lnTo>
                  <a:pt x="399" y="1346"/>
                </a:lnTo>
                <a:lnTo>
                  <a:pt x="352" y="1333"/>
                </a:lnTo>
                <a:lnTo>
                  <a:pt x="358" y="1358"/>
                </a:lnTo>
                <a:lnTo>
                  <a:pt x="373" y="1370"/>
                </a:lnTo>
                <a:lnTo>
                  <a:pt x="373" y="1401"/>
                </a:lnTo>
                <a:lnTo>
                  <a:pt x="365" y="140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Freeform 23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1075861" y="3454283"/>
            <a:ext cx="579730" cy="416080"/>
          </a:xfrm>
          <a:custGeom>
            <a:avLst/>
            <a:gdLst>
              <a:gd name="T0" fmla="*/ 176323 w 647"/>
              <a:gd name="T1" fmla="*/ 14227 h 470"/>
              <a:gd name="T2" fmla="*/ 185877 w 647"/>
              <a:gd name="T3" fmla="*/ 23711 h 470"/>
              <a:gd name="T4" fmla="*/ 198906 w 647"/>
              <a:gd name="T5" fmla="*/ 31615 h 470"/>
              <a:gd name="T6" fmla="*/ 222358 w 647"/>
              <a:gd name="T7" fmla="*/ 41099 h 470"/>
              <a:gd name="T8" fmla="*/ 233649 w 647"/>
              <a:gd name="T9" fmla="*/ 42680 h 470"/>
              <a:gd name="T10" fmla="*/ 244072 w 647"/>
              <a:gd name="T11" fmla="*/ 52165 h 470"/>
              <a:gd name="T12" fmla="*/ 246244 w 647"/>
              <a:gd name="T13" fmla="*/ 51111 h 470"/>
              <a:gd name="T14" fmla="*/ 249718 w 647"/>
              <a:gd name="T15" fmla="*/ 44788 h 470"/>
              <a:gd name="T16" fmla="*/ 253192 w 647"/>
              <a:gd name="T17" fmla="*/ 41099 h 470"/>
              <a:gd name="T18" fmla="*/ 261878 w 647"/>
              <a:gd name="T19" fmla="*/ 42153 h 470"/>
              <a:gd name="T20" fmla="*/ 270998 w 647"/>
              <a:gd name="T21" fmla="*/ 41626 h 470"/>
              <a:gd name="T22" fmla="*/ 277947 w 647"/>
              <a:gd name="T23" fmla="*/ 44261 h 470"/>
              <a:gd name="T24" fmla="*/ 280553 w 647"/>
              <a:gd name="T25" fmla="*/ 54272 h 470"/>
              <a:gd name="T26" fmla="*/ 280553 w 647"/>
              <a:gd name="T27" fmla="*/ 64811 h 470"/>
              <a:gd name="T28" fmla="*/ 268393 w 647"/>
              <a:gd name="T29" fmla="*/ 69026 h 470"/>
              <a:gd name="T30" fmla="*/ 254495 w 647"/>
              <a:gd name="T31" fmla="*/ 76930 h 470"/>
              <a:gd name="T32" fmla="*/ 243204 w 647"/>
              <a:gd name="T33" fmla="*/ 86941 h 470"/>
              <a:gd name="T34" fmla="*/ 218883 w 647"/>
              <a:gd name="T35" fmla="*/ 112760 h 470"/>
              <a:gd name="T36" fmla="*/ 212369 w 647"/>
              <a:gd name="T37" fmla="*/ 119610 h 470"/>
              <a:gd name="T38" fmla="*/ 205854 w 647"/>
              <a:gd name="T39" fmla="*/ 133836 h 470"/>
              <a:gd name="T40" fmla="*/ 205420 w 647"/>
              <a:gd name="T41" fmla="*/ 148590 h 470"/>
              <a:gd name="T42" fmla="*/ 205420 w 647"/>
              <a:gd name="T43" fmla="*/ 163871 h 470"/>
              <a:gd name="T44" fmla="*/ 201077 w 647"/>
              <a:gd name="T45" fmla="*/ 179151 h 470"/>
              <a:gd name="T46" fmla="*/ 195431 w 647"/>
              <a:gd name="T47" fmla="*/ 186528 h 470"/>
              <a:gd name="T48" fmla="*/ 178494 w 647"/>
              <a:gd name="T49" fmla="*/ 202335 h 470"/>
              <a:gd name="T50" fmla="*/ 166334 w 647"/>
              <a:gd name="T51" fmla="*/ 216562 h 470"/>
              <a:gd name="T52" fmla="*/ 162425 w 647"/>
              <a:gd name="T53" fmla="*/ 223939 h 470"/>
              <a:gd name="T54" fmla="*/ 160254 w 647"/>
              <a:gd name="T55" fmla="*/ 227627 h 470"/>
              <a:gd name="T56" fmla="*/ 134631 w 647"/>
              <a:gd name="T57" fmla="*/ 226046 h 470"/>
              <a:gd name="T58" fmla="*/ 111613 w 647"/>
              <a:gd name="T59" fmla="*/ 228681 h 470"/>
              <a:gd name="T60" fmla="*/ 97281 w 647"/>
              <a:gd name="T61" fmla="*/ 235004 h 470"/>
              <a:gd name="T62" fmla="*/ 83818 w 647"/>
              <a:gd name="T63" fmla="*/ 246069 h 470"/>
              <a:gd name="T64" fmla="*/ 77738 w 647"/>
              <a:gd name="T65" fmla="*/ 247123 h 470"/>
              <a:gd name="T66" fmla="*/ 73395 w 647"/>
              <a:gd name="T67" fmla="*/ 242908 h 470"/>
              <a:gd name="T68" fmla="*/ 66447 w 647"/>
              <a:gd name="T69" fmla="*/ 227627 h 470"/>
              <a:gd name="T70" fmla="*/ 60801 w 647"/>
              <a:gd name="T71" fmla="*/ 218143 h 470"/>
              <a:gd name="T72" fmla="*/ 52984 w 647"/>
              <a:gd name="T73" fmla="*/ 210766 h 470"/>
              <a:gd name="T74" fmla="*/ 49509 w 647"/>
              <a:gd name="T75" fmla="*/ 199701 h 470"/>
              <a:gd name="T76" fmla="*/ 54721 w 647"/>
              <a:gd name="T77" fmla="*/ 177043 h 470"/>
              <a:gd name="T78" fmla="*/ 55155 w 647"/>
              <a:gd name="T79" fmla="*/ 140686 h 470"/>
              <a:gd name="T80" fmla="*/ 63841 w 647"/>
              <a:gd name="T81" fmla="*/ 108544 h 470"/>
              <a:gd name="T82" fmla="*/ 72961 w 647"/>
              <a:gd name="T83" fmla="*/ 78510 h 470"/>
              <a:gd name="T84" fmla="*/ 74698 w 647"/>
              <a:gd name="T85" fmla="*/ 69026 h 470"/>
              <a:gd name="T86" fmla="*/ 50378 w 647"/>
              <a:gd name="T87" fmla="*/ 64811 h 470"/>
              <a:gd name="T88" fmla="*/ 26926 w 647"/>
              <a:gd name="T89" fmla="*/ 57434 h 470"/>
              <a:gd name="T90" fmla="*/ 7383 w 647"/>
              <a:gd name="T91" fmla="*/ 49003 h 470"/>
              <a:gd name="T92" fmla="*/ 0 w 647"/>
              <a:gd name="T93" fmla="*/ 20023 h 470"/>
              <a:gd name="T94" fmla="*/ 9989 w 647"/>
              <a:gd name="T95" fmla="*/ 17915 h 470"/>
              <a:gd name="T96" fmla="*/ 22149 w 647"/>
              <a:gd name="T97" fmla="*/ 10538 h 470"/>
              <a:gd name="T98" fmla="*/ 31703 w 647"/>
              <a:gd name="T99" fmla="*/ 2108 h 470"/>
              <a:gd name="T100" fmla="*/ 37349 w 647"/>
              <a:gd name="T101" fmla="*/ 0 h 470"/>
              <a:gd name="T102" fmla="*/ 57327 w 647"/>
              <a:gd name="T103" fmla="*/ 3688 h 470"/>
              <a:gd name="T104" fmla="*/ 74264 w 647"/>
              <a:gd name="T105" fmla="*/ 8958 h 470"/>
              <a:gd name="T106" fmla="*/ 90767 w 647"/>
              <a:gd name="T107" fmla="*/ 10538 h 470"/>
              <a:gd name="T108" fmla="*/ 102059 w 647"/>
              <a:gd name="T109" fmla="*/ 15281 h 470"/>
              <a:gd name="T110" fmla="*/ 112047 w 647"/>
              <a:gd name="T111" fmla="*/ 19496 h 470"/>
              <a:gd name="T112" fmla="*/ 167202 w 647"/>
              <a:gd name="T113" fmla="*/ 13700 h 47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47" h="470">
                <a:moveTo>
                  <a:pt x="399" y="14"/>
                </a:moveTo>
                <a:lnTo>
                  <a:pt x="402" y="20"/>
                </a:lnTo>
                <a:lnTo>
                  <a:pt x="406" y="27"/>
                </a:lnTo>
                <a:lnTo>
                  <a:pt x="413" y="33"/>
                </a:lnTo>
                <a:lnTo>
                  <a:pt x="421" y="39"/>
                </a:lnTo>
                <a:lnTo>
                  <a:pt x="428" y="45"/>
                </a:lnTo>
                <a:lnTo>
                  <a:pt x="438" y="51"/>
                </a:lnTo>
                <a:lnTo>
                  <a:pt x="448" y="56"/>
                </a:lnTo>
                <a:lnTo>
                  <a:pt x="458" y="60"/>
                </a:lnTo>
                <a:lnTo>
                  <a:pt x="480" y="70"/>
                </a:lnTo>
                <a:lnTo>
                  <a:pt x="501" y="76"/>
                </a:lnTo>
                <a:lnTo>
                  <a:pt x="512" y="78"/>
                </a:lnTo>
                <a:lnTo>
                  <a:pt x="521" y="80"/>
                </a:lnTo>
                <a:lnTo>
                  <a:pt x="530" y="81"/>
                </a:lnTo>
                <a:lnTo>
                  <a:pt x="538" y="81"/>
                </a:lnTo>
                <a:lnTo>
                  <a:pt x="548" y="88"/>
                </a:lnTo>
                <a:lnTo>
                  <a:pt x="561" y="99"/>
                </a:lnTo>
                <a:lnTo>
                  <a:pt x="562" y="99"/>
                </a:lnTo>
                <a:lnTo>
                  <a:pt x="564" y="99"/>
                </a:lnTo>
                <a:lnTo>
                  <a:pt x="566" y="98"/>
                </a:lnTo>
                <a:lnTo>
                  <a:pt x="567" y="97"/>
                </a:lnTo>
                <a:lnTo>
                  <a:pt x="570" y="93"/>
                </a:lnTo>
                <a:lnTo>
                  <a:pt x="572" y="89"/>
                </a:lnTo>
                <a:lnTo>
                  <a:pt x="575" y="85"/>
                </a:lnTo>
                <a:lnTo>
                  <a:pt x="578" y="81"/>
                </a:lnTo>
                <a:lnTo>
                  <a:pt x="580" y="79"/>
                </a:lnTo>
                <a:lnTo>
                  <a:pt x="583" y="78"/>
                </a:lnTo>
                <a:lnTo>
                  <a:pt x="590" y="80"/>
                </a:lnTo>
                <a:lnTo>
                  <a:pt x="596" y="80"/>
                </a:lnTo>
                <a:lnTo>
                  <a:pt x="603" y="80"/>
                </a:lnTo>
                <a:lnTo>
                  <a:pt x="609" y="80"/>
                </a:lnTo>
                <a:lnTo>
                  <a:pt x="617" y="79"/>
                </a:lnTo>
                <a:lnTo>
                  <a:pt x="624" y="79"/>
                </a:lnTo>
                <a:lnTo>
                  <a:pt x="631" y="80"/>
                </a:lnTo>
                <a:lnTo>
                  <a:pt x="638" y="81"/>
                </a:lnTo>
                <a:lnTo>
                  <a:pt x="640" y="84"/>
                </a:lnTo>
                <a:lnTo>
                  <a:pt x="642" y="89"/>
                </a:lnTo>
                <a:lnTo>
                  <a:pt x="645" y="95"/>
                </a:lnTo>
                <a:lnTo>
                  <a:pt x="646" y="103"/>
                </a:lnTo>
                <a:lnTo>
                  <a:pt x="647" y="111"/>
                </a:lnTo>
                <a:lnTo>
                  <a:pt x="647" y="118"/>
                </a:lnTo>
                <a:lnTo>
                  <a:pt x="646" y="123"/>
                </a:lnTo>
                <a:lnTo>
                  <a:pt x="645" y="124"/>
                </a:lnTo>
                <a:lnTo>
                  <a:pt x="631" y="127"/>
                </a:lnTo>
                <a:lnTo>
                  <a:pt x="618" y="131"/>
                </a:lnTo>
                <a:lnTo>
                  <a:pt x="607" y="135"/>
                </a:lnTo>
                <a:lnTo>
                  <a:pt x="596" y="140"/>
                </a:lnTo>
                <a:lnTo>
                  <a:pt x="586" y="146"/>
                </a:lnTo>
                <a:lnTo>
                  <a:pt x="577" y="152"/>
                </a:lnTo>
                <a:lnTo>
                  <a:pt x="569" y="158"/>
                </a:lnTo>
                <a:lnTo>
                  <a:pt x="560" y="165"/>
                </a:lnTo>
                <a:lnTo>
                  <a:pt x="533" y="191"/>
                </a:lnTo>
                <a:lnTo>
                  <a:pt x="512" y="210"/>
                </a:lnTo>
                <a:lnTo>
                  <a:pt x="504" y="214"/>
                </a:lnTo>
                <a:lnTo>
                  <a:pt x="499" y="218"/>
                </a:lnTo>
                <a:lnTo>
                  <a:pt x="493" y="222"/>
                </a:lnTo>
                <a:lnTo>
                  <a:pt x="489" y="227"/>
                </a:lnTo>
                <a:lnTo>
                  <a:pt x="481" y="236"/>
                </a:lnTo>
                <a:lnTo>
                  <a:pt x="477" y="245"/>
                </a:lnTo>
                <a:lnTo>
                  <a:pt x="474" y="254"/>
                </a:lnTo>
                <a:lnTo>
                  <a:pt x="473" y="263"/>
                </a:lnTo>
                <a:lnTo>
                  <a:pt x="472" y="272"/>
                </a:lnTo>
                <a:lnTo>
                  <a:pt x="473" y="282"/>
                </a:lnTo>
                <a:lnTo>
                  <a:pt x="473" y="292"/>
                </a:lnTo>
                <a:lnTo>
                  <a:pt x="474" y="301"/>
                </a:lnTo>
                <a:lnTo>
                  <a:pt x="473" y="311"/>
                </a:lnTo>
                <a:lnTo>
                  <a:pt x="472" y="320"/>
                </a:lnTo>
                <a:lnTo>
                  <a:pt x="469" y="330"/>
                </a:lnTo>
                <a:lnTo>
                  <a:pt x="463" y="340"/>
                </a:lnTo>
                <a:lnTo>
                  <a:pt x="460" y="345"/>
                </a:lnTo>
                <a:lnTo>
                  <a:pt x="456" y="349"/>
                </a:lnTo>
                <a:lnTo>
                  <a:pt x="450" y="354"/>
                </a:lnTo>
                <a:lnTo>
                  <a:pt x="445" y="358"/>
                </a:lnTo>
                <a:lnTo>
                  <a:pt x="426" y="372"/>
                </a:lnTo>
                <a:lnTo>
                  <a:pt x="411" y="384"/>
                </a:lnTo>
                <a:lnTo>
                  <a:pt x="399" y="394"/>
                </a:lnTo>
                <a:lnTo>
                  <a:pt x="390" y="404"/>
                </a:lnTo>
                <a:lnTo>
                  <a:pt x="383" y="411"/>
                </a:lnTo>
                <a:lnTo>
                  <a:pt x="379" y="417"/>
                </a:lnTo>
                <a:lnTo>
                  <a:pt x="376" y="422"/>
                </a:lnTo>
                <a:lnTo>
                  <a:pt x="374" y="425"/>
                </a:lnTo>
                <a:lnTo>
                  <a:pt x="373" y="430"/>
                </a:lnTo>
                <a:lnTo>
                  <a:pt x="373" y="432"/>
                </a:lnTo>
                <a:lnTo>
                  <a:pt x="369" y="432"/>
                </a:lnTo>
                <a:lnTo>
                  <a:pt x="358" y="432"/>
                </a:lnTo>
                <a:lnTo>
                  <a:pt x="333" y="430"/>
                </a:lnTo>
                <a:lnTo>
                  <a:pt x="310" y="429"/>
                </a:lnTo>
                <a:lnTo>
                  <a:pt x="290" y="429"/>
                </a:lnTo>
                <a:lnTo>
                  <a:pt x="272" y="431"/>
                </a:lnTo>
                <a:lnTo>
                  <a:pt x="257" y="434"/>
                </a:lnTo>
                <a:lnTo>
                  <a:pt x="245" y="437"/>
                </a:lnTo>
                <a:lnTo>
                  <a:pt x="234" y="441"/>
                </a:lnTo>
                <a:lnTo>
                  <a:pt x="224" y="446"/>
                </a:lnTo>
                <a:lnTo>
                  <a:pt x="209" y="456"/>
                </a:lnTo>
                <a:lnTo>
                  <a:pt x="198" y="464"/>
                </a:lnTo>
                <a:lnTo>
                  <a:pt x="193" y="467"/>
                </a:lnTo>
                <a:lnTo>
                  <a:pt x="189" y="469"/>
                </a:lnTo>
                <a:lnTo>
                  <a:pt x="183" y="470"/>
                </a:lnTo>
                <a:lnTo>
                  <a:pt x="179" y="469"/>
                </a:lnTo>
                <a:lnTo>
                  <a:pt x="176" y="468"/>
                </a:lnTo>
                <a:lnTo>
                  <a:pt x="172" y="465"/>
                </a:lnTo>
                <a:lnTo>
                  <a:pt x="169" y="461"/>
                </a:lnTo>
                <a:lnTo>
                  <a:pt x="166" y="456"/>
                </a:lnTo>
                <a:lnTo>
                  <a:pt x="159" y="444"/>
                </a:lnTo>
                <a:lnTo>
                  <a:pt x="153" y="432"/>
                </a:lnTo>
                <a:lnTo>
                  <a:pt x="148" y="426"/>
                </a:lnTo>
                <a:lnTo>
                  <a:pt x="144" y="420"/>
                </a:lnTo>
                <a:lnTo>
                  <a:pt x="140" y="414"/>
                </a:lnTo>
                <a:lnTo>
                  <a:pt x="134" y="409"/>
                </a:lnTo>
                <a:lnTo>
                  <a:pt x="129" y="404"/>
                </a:lnTo>
                <a:lnTo>
                  <a:pt x="122" y="400"/>
                </a:lnTo>
                <a:lnTo>
                  <a:pt x="114" y="397"/>
                </a:lnTo>
                <a:lnTo>
                  <a:pt x="107" y="396"/>
                </a:lnTo>
                <a:lnTo>
                  <a:pt x="114" y="379"/>
                </a:lnTo>
                <a:lnTo>
                  <a:pt x="121" y="365"/>
                </a:lnTo>
                <a:lnTo>
                  <a:pt x="124" y="351"/>
                </a:lnTo>
                <a:lnTo>
                  <a:pt x="126" y="336"/>
                </a:lnTo>
                <a:lnTo>
                  <a:pt x="126" y="309"/>
                </a:lnTo>
                <a:lnTo>
                  <a:pt x="126" y="278"/>
                </a:lnTo>
                <a:lnTo>
                  <a:pt x="127" y="267"/>
                </a:lnTo>
                <a:lnTo>
                  <a:pt x="132" y="250"/>
                </a:lnTo>
                <a:lnTo>
                  <a:pt x="138" y="229"/>
                </a:lnTo>
                <a:lnTo>
                  <a:pt x="147" y="206"/>
                </a:lnTo>
                <a:lnTo>
                  <a:pt x="155" y="184"/>
                </a:lnTo>
                <a:lnTo>
                  <a:pt x="163" y="163"/>
                </a:lnTo>
                <a:lnTo>
                  <a:pt x="168" y="149"/>
                </a:lnTo>
                <a:lnTo>
                  <a:pt x="172" y="143"/>
                </a:lnTo>
                <a:lnTo>
                  <a:pt x="172" y="137"/>
                </a:lnTo>
                <a:lnTo>
                  <a:pt x="172" y="131"/>
                </a:lnTo>
                <a:lnTo>
                  <a:pt x="153" y="130"/>
                </a:lnTo>
                <a:lnTo>
                  <a:pt x="135" y="127"/>
                </a:lnTo>
                <a:lnTo>
                  <a:pt x="116" y="123"/>
                </a:lnTo>
                <a:lnTo>
                  <a:pt x="99" y="118"/>
                </a:lnTo>
                <a:lnTo>
                  <a:pt x="80" y="113"/>
                </a:lnTo>
                <a:lnTo>
                  <a:pt x="62" y="109"/>
                </a:lnTo>
                <a:lnTo>
                  <a:pt x="42" y="106"/>
                </a:lnTo>
                <a:lnTo>
                  <a:pt x="20" y="105"/>
                </a:lnTo>
                <a:lnTo>
                  <a:pt x="17" y="93"/>
                </a:lnTo>
                <a:lnTo>
                  <a:pt x="10" y="72"/>
                </a:lnTo>
                <a:lnTo>
                  <a:pt x="3" y="50"/>
                </a:lnTo>
                <a:lnTo>
                  <a:pt x="0" y="38"/>
                </a:lnTo>
                <a:lnTo>
                  <a:pt x="8" y="37"/>
                </a:lnTo>
                <a:lnTo>
                  <a:pt x="15" y="36"/>
                </a:lnTo>
                <a:lnTo>
                  <a:pt x="23" y="34"/>
                </a:lnTo>
                <a:lnTo>
                  <a:pt x="29" y="32"/>
                </a:lnTo>
                <a:lnTo>
                  <a:pt x="41" y="26"/>
                </a:lnTo>
                <a:lnTo>
                  <a:pt x="51" y="20"/>
                </a:lnTo>
                <a:lnTo>
                  <a:pt x="59" y="13"/>
                </a:lnTo>
                <a:lnTo>
                  <a:pt x="68" y="7"/>
                </a:lnTo>
                <a:lnTo>
                  <a:pt x="73" y="4"/>
                </a:lnTo>
                <a:lnTo>
                  <a:pt x="77" y="2"/>
                </a:lnTo>
                <a:lnTo>
                  <a:pt x="81" y="1"/>
                </a:lnTo>
                <a:lnTo>
                  <a:pt x="86" y="0"/>
                </a:lnTo>
                <a:lnTo>
                  <a:pt x="102" y="1"/>
                </a:lnTo>
                <a:lnTo>
                  <a:pt x="118" y="3"/>
                </a:lnTo>
                <a:lnTo>
                  <a:pt x="132" y="7"/>
                </a:lnTo>
                <a:lnTo>
                  <a:pt x="145" y="11"/>
                </a:lnTo>
                <a:lnTo>
                  <a:pt x="158" y="14"/>
                </a:lnTo>
                <a:lnTo>
                  <a:pt x="171" y="17"/>
                </a:lnTo>
                <a:lnTo>
                  <a:pt x="185" y="19"/>
                </a:lnTo>
                <a:lnTo>
                  <a:pt x="199" y="20"/>
                </a:lnTo>
                <a:lnTo>
                  <a:pt x="209" y="20"/>
                </a:lnTo>
                <a:lnTo>
                  <a:pt x="217" y="22"/>
                </a:lnTo>
                <a:lnTo>
                  <a:pt x="226" y="25"/>
                </a:lnTo>
                <a:lnTo>
                  <a:pt x="235" y="29"/>
                </a:lnTo>
                <a:lnTo>
                  <a:pt x="243" y="32"/>
                </a:lnTo>
                <a:lnTo>
                  <a:pt x="250" y="35"/>
                </a:lnTo>
                <a:lnTo>
                  <a:pt x="258" y="37"/>
                </a:lnTo>
                <a:lnTo>
                  <a:pt x="266" y="38"/>
                </a:lnTo>
                <a:lnTo>
                  <a:pt x="372" y="38"/>
                </a:lnTo>
                <a:lnTo>
                  <a:pt x="385" y="26"/>
                </a:lnTo>
                <a:lnTo>
                  <a:pt x="399" y="1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Freeform 30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3586127" y="2892282"/>
            <a:ext cx="1804700" cy="760145"/>
          </a:xfrm>
          <a:custGeom>
            <a:avLst/>
            <a:gdLst>
              <a:gd name="T0" fmla="*/ 188809 w 2006"/>
              <a:gd name="T1" fmla="*/ 401059 h 863"/>
              <a:gd name="T2" fmla="*/ 179652 w 2006"/>
              <a:gd name="T3" fmla="*/ 400535 h 863"/>
              <a:gd name="T4" fmla="*/ 170059 w 2006"/>
              <a:gd name="T5" fmla="*/ 416263 h 863"/>
              <a:gd name="T6" fmla="*/ 163518 w 2006"/>
              <a:gd name="T7" fmla="*/ 415214 h 863"/>
              <a:gd name="T8" fmla="*/ 161338 w 2006"/>
              <a:gd name="T9" fmla="*/ 393720 h 863"/>
              <a:gd name="T10" fmla="*/ 141280 w 2006"/>
              <a:gd name="T11" fmla="*/ 379565 h 863"/>
              <a:gd name="T12" fmla="*/ 136047 w 2006"/>
              <a:gd name="T13" fmla="*/ 371177 h 863"/>
              <a:gd name="T14" fmla="*/ 125582 w 2006"/>
              <a:gd name="T15" fmla="*/ 362788 h 863"/>
              <a:gd name="T16" fmla="*/ 109448 w 2006"/>
              <a:gd name="T17" fmla="*/ 336051 h 863"/>
              <a:gd name="T18" fmla="*/ 101163 w 2006"/>
              <a:gd name="T19" fmla="*/ 319799 h 863"/>
              <a:gd name="T20" fmla="*/ 110320 w 2006"/>
              <a:gd name="T21" fmla="*/ 311411 h 863"/>
              <a:gd name="T22" fmla="*/ 121657 w 2006"/>
              <a:gd name="T23" fmla="*/ 300401 h 863"/>
              <a:gd name="T24" fmla="*/ 147384 w 2006"/>
              <a:gd name="T25" fmla="*/ 285198 h 863"/>
              <a:gd name="T26" fmla="*/ 139099 w 2006"/>
              <a:gd name="T27" fmla="*/ 255315 h 863"/>
              <a:gd name="T28" fmla="*/ 112500 w 2006"/>
              <a:gd name="T29" fmla="*/ 249024 h 863"/>
              <a:gd name="T30" fmla="*/ 91134 w 2006"/>
              <a:gd name="T31" fmla="*/ 246403 h 863"/>
              <a:gd name="T32" fmla="*/ 68460 w 2006"/>
              <a:gd name="T33" fmla="*/ 259509 h 863"/>
              <a:gd name="T34" fmla="*/ 46221 w 2006"/>
              <a:gd name="T35" fmla="*/ 264752 h 863"/>
              <a:gd name="T36" fmla="*/ 11773 w 2006"/>
              <a:gd name="T37" fmla="*/ 216520 h 863"/>
              <a:gd name="T38" fmla="*/ 8721 w 2006"/>
              <a:gd name="T39" fmla="*/ 148366 h 863"/>
              <a:gd name="T40" fmla="*/ 49273 w 2006"/>
              <a:gd name="T41" fmla="*/ 135784 h 863"/>
              <a:gd name="T42" fmla="*/ 127326 w 2006"/>
              <a:gd name="T43" fmla="*/ 116386 h 863"/>
              <a:gd name="T44" fmla="*/ 217152 w 2006"/>
              <a:gd name="T45" fmla="*/ 132638 h 863"/>
              <a:gd name="T46" fmla="*/ 312647 w 2006"/>
              <a:gd name="T47" fmla="*/ 132638 h 863"/>
              <a:gd name="T48" fmla="*/ 286920 w 2006"/>
              <a:gd name="T49" fmla="*/ 96988 h 863"/>
              <a:gd name="T50" fmla="*/ 361920 w 2006"/>
              <a:gd name="T51" fmla="*/ 35650 h 863"/>
              <a:gd name="T52" fmla="*/ 457851 w 2006"/>
              <a:gd name="T53" fmla="*/ 6815 h 863"/>
              <a:gd name="T54" fmla="*/ 512793 w 2006"/>
              <a:gd name="T55" fmla="*/ 31980 h 863"/>
              <a:gd name="T56" fmla="*/ 565119 w 2006"/>
              <a:gd name="T57" fmla="*/ 58193 h 863"/>
              <a:gd name="T58" fmla="*/ 628782 w 2006"/>
              <a:gd name="T59" fmla="*/ 51902 h 863"/>
              <a:gd name="T60" fmla="*/ 718172 w 2006"/>
              <a:gd name="T61" fmla="*/ 142075 h 863"/>
              <a:gd name="T62" fmla="*/ 781835 w 2006"/>
              <a:gd name="T63" fmla="*/ 138929 h 863"/>
              <a:gd name="T64" fmla="*/ 872097 w 2006"/>
              <a:gd name="T65" fmla="*/ 177724 h 863"/>
              <a:gd name="T66" fmla="*/ 872969 w 2006"/>
              <a:gd name="T67" fmla="*/ 199743 h 863"/>
              <a:gd name="T68" fmla="*/ 863812 w 2006"/>
              <a:gd name="T69" fmla="*/ 209180 h 863"/>
              <a:gd name="T70" fmla="*/ 854655 w 2006"/>
              <a:gd name="T71" fmla="*/ 211801 h 863"/>
              <a:gd name="T72" fmla="*/ 855963 w 2006"/>
              <a:gd name="T73" fmla="*/ 222811 h 863"/>
              <a:gd name="T74" fmla="*/ 865556 w 2006"/>
              <a:gd name="T75" fmla="*/ 244305 h 863"/>
              <a:gd name="T76" fmla="*/ 862940 w 2006"/>
              <a:gd name="T77" fmla="*/ 250597 h 863"/>
              <a:gd name="T78" fmla="*/ 845498 w 2006"/>
              <a:gd name="T79" fmla="*/ 252169 h 863"/>
              <a:gd name="T80" fmla="*/ 825440 w 2006"/>
              <a:gd name="T81" fmla="*/ 248500 h 863"/>
              <a:gd name="T82" fmla="*/ 812794 w 2006"/>
              <a:gd name="T83" fmla="*/ 248500 h 863"/>
              <a:gd name="T84" fmla="*/ 818899 w 2006"/>
              <a:gd name="T85" fmla="*/ 287295 h 863"/>
              <a:gd name="T86" fmla="*/ 819771 w 2006"/>
              <a:gd name="T87" fmla="*/ 307217 h 863"/>
              <a:gd name="T88" fmla="*/ 780091 w 2006"/>
              <a:gd name="T89" fmla="*/ 308265 h 863"/>
              <a:gd name="T90" fmla="*/ 770933 w 2006"/>
              <a:gd name="T91" fmla="*/ 316653 h 863"/>
              <a:gd name="T92" fmla="*/ 782707 w 2006"/>
              <a:gd name="T93" fmla="*/ 324517 h 863"/>
              <a:gd name="T94" fmla="*/ 790992 w 2006"/>
              <a:gd name="T95" fmla="*/ 340769 h 863"/>
              <a:gd name="T96" fmla="*/ 799713 w 2006"/>
              <a:gd name="T97" fmla="*/ 361216 h 863"/>
              <a:gd name="T98" fmla="*/ 801021 w 2006"/>
              <a:gd name="T99" fmla="*/ 370128 h 863"/>
              <a:gd name="T100" fmla="*/ 801021 w 2006"/>
              <a:gd name="T101" fmla="*/ 395293 h 863"/>
              <a:gd name="T102" fmla="*/ 759160 w 2006"/>
              <a:gd name="T103" fmla="*/ 387953 h 863"/>
              <a:gd name="T104" fmla="*/ 643171 w 2006"/>
              <a:gd name="T105" fmla="*/ 400535 h 863"/>
              <a:gd name="T106" fmla="*/ 573840 w 2006"/>
              <a:gd name="T107" fmla="*/ 416787 h 863"/>
              <a:gd name="T108" fmla="*/ 497967 w 2006"/>
              <a:gd name="T109" fmla="*/ 439330 h 863"/>
              <a:gd name="T110" fmla="*/ 419915 w 2006"/>
              <a:gd name="T111" fmla="*/ 365410 h 863"/>
              <a:gd name="T112" fmla="*/ 298257 w 2006"/>
              <a:gd name="T113" fmla="*/ 307217 h 863"/>
              <a:gd name="T114" fmla="*/ 254652 w 2006"/>
              <a:gd name="T115" fmla="*/ 436185 h 86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006" h="863">
                <a:moveTo>
                  <a:pt x="571" y="826"/>
                </a:moveTo>
                <a:lnTo>
                  <a:pt x="538" y="826"/>
                </a:lnTo>
                <a:lnTo>
                  <a:pt x="512" y="789"/>
                </a:lnTo>
                <a:lnTo>
                  <a:pt x="438" y="764"/>
                </a:lnTo>
                <a:lnTo>
                  <a:pt x="433" y="765"/>
                </a:lnTo>
                <a:lnTo>
                  <a:pt x="427" y="766"/>
                </a:lnTo>
                <a:lnTo>
                  <a:pt x="424" y="767"/>
                </a:lnTo>
                <a:lnTo>
                  <a:pt x="421" y="767"/>
                </a:lnTo>
                <a:lnTo>
                  <a:pt x="416" y="766"/>
                </a:lnTo>
                <a:lnTo>
                  <a:pt x="412" y="764"/>
                </a:lnTo>
                <a:lnTo>
                  <a:pt x="405" y="772"/>
                </a:lnTo>
                <a:lnTo>
                  <a:pt x="397" y="778"/>
                </a:lnTo>
                <a:lnTo>
                  <a:pt x="393" y="782"/>
                </a:lnTo>
                <a:lnTo>
                  <a:pt x="391" y="786"/>
                </a:lnTo>
                <a:lnTo>
                  <a:pt x="390" y="794"/>
                </a:lnTo>
                <a:lnTo>
                  <a:pt x="392" y="802"/>
                </a:lnTo>
                <a:lnTo>
                  <a:pt x="386" y="800"/>
                </a:lnTo>
                <a:lnTo>
                  <a:pt x="381" y="798"/>
                </a:lnTo>
                <a:lnTo>
                  <a:pt x="378" y="795"/>
                </a:lnTo>
                <a:lnTo>
                  <a:pt x="375" y="792"/>
                </a:lnTo>
                <a:lnTo>
                  <a:pt x="372" y="787"/>
                </a:lnTo>
                <a:lnTo>
                  <a:pt x="371" y="783"/>
                </a:lnTo>
                <a:lnTo>
                  <a:pt x="370" y="778"/>
                </a:lnTo>
                <a:lnTo>
                  <a:pt x="369" y="773"/>
                </a:lnTo>
                <a:lnTo>
                  <a:pt x="370" y="751"/>
                </a:lnTo>
                <a:lnTo>
                  <a:pt x="372" y="727"/>
                </a:lnTo>
                <a:lnTo>
                  <a:pt x="352" y="727"/>
                </a:lnTo>
                <a:lnTo>
                  <a:pt x="332" y="726"/>
                </a:lnTo>
                <a:lnTo>
                  <a:pt x="327" y="725"/>
                </a:lnTo>
                <a:lnTo>
                  <a:pt x="324" y="724"/>
                </a:lnTo>
                <a:lnTo>
                  <a:pt x="321" y="722"/>
                </a:lnTo>
                <a:lnTo>
                  <a:pt x="318" y="719"/>
                </a:lnTo>
                <a:lnTo>
                  <a:pt x="315" y="716"/>
                </a:lnTo>
                <a:lnTo>
                  <a:pt x="313" y="712"/>
                </a:lnTo>
                <a:lnTo>
                  <a:pt x="312" y="708"/>
                </a:lnTo>
                <a:lnTo>
                  <a:pt x="312" y="703"/>
                </a:lnTo>
                <a:lnTo>
                  <a:pt x="305" y="702"/>
                </a:lnTo>
                <a:lnTo>
                  <a:pt x="299" y="700"/>
                </a:lnTo>
                <a:lnTo>
                  <a:pt x="293" y="697"/>
                </a:lnTo>
                <a:lnTo>
                  <a:pt x="288" y="692"/>
                </a:lnTo>
                <a:lnTo>
                  <a:pt x="280" y="682"/>
                </a:lnTo>
                <a:lnTo>
                  <a:pt x="273" y="668"/>
                </a:lnTo>
                <a:lnTo>
                  <a:pt x="265" y="656"/>
                </a:lnTo>
                <a:lnTo>
                  <a:pt x="256" y="646"/>
                </a:lnTo>
                <a:lnTo>
                  <a:pt x="251" y="641"/>
                </a:lnTo>
                <a:lnTo>
                  <a:pt x="245" y="638"/>
                </a:lnTo>
                <a:lnTo>
                  <a:pt x="240" y="636"/>
                </a:lnTo>
                <a:lnTo>
                  <a:pt x="232" y="635"/>
                </a:lnTo>
                <a:lnTo>
                  <a:pt x="232" y="623"/>
                </a:lnTo>
                <a:lnTo>
                  <a:pt x="232" y="610"/>
                </a:lnTo>
                <a:lnTo>
                  <a:pt x="239" y="608"/>
                </a:lnTo>
                <a:lnTo>
                  <a:pt x="245" y="604"/>
                </a:lnTo>
                <a:lnTo>
                  <a:pt x="251" y="600"/>
                </a:lnTo>
                <a:lnTo>
                  <a:pt x="253" y="598"/>
                </a:lnTo>
                <a:lnTo>
                  <a:pt x="253" y="594"/>
                </a:lnTo>
                <a:lnTo>
                  <a:pt x="254" y="591"/>
                </a:lnTo>
                <a:lnTo>
                  <a:pt x="256" y="588"/>
                </a:lnTo>
                <a:lnTo>
                  <a:pt x="259" y="585"/>
                </a:lnTo>
                <a:lnTo>
                  <a:pt x="268" y="578"/>
                </a:lnTo>
                <a:lnTo>
                  <a:pt x="279" y="573"/>
                </a:lnTo>
                <a:lnTo>
                  <a:pt x="292" y="568"/>
                </a:lnTo>
                <a:lnTo>
                  <a:pt x="309" y="564"/>
                </a:lnTo>
                <a:lnTo>
                  <a:pt x="326" y="561"/>
                </a:lnTo>
                <a:lnTo>
                  <a:pt x="345" y="561"/>
                </a:lnTo>
                <a:lnTo>
                  <a:pt x="338" y="544"/>
                </a:lnTo>
                <a:lnTo>
                  <a:pt x="330" y="529"/>
                </a:lnTo>
                <a:lnTo>
                  <a:pt x="325" y="520"/>
                </a:lnTo>
                <a:lnTo>
                  <a:pt x="322" y="511"/>
                </a:lnTo>
                <a:lnTo>
                  <a:pt x="320" y="499"/>
                </a:lnTo>
                <a:lnTo>
                  <a:pt x="319" y="487"/>
                </a:lnTo>
                <a:lnTo>
                  <a:pt x="307" y="486"/>
                </a:lnTo>
                <a:lnTo>
                  <a:pt x="293" y="484"/>
                </a:lnTo>
                <a:lnTo>
                  <a:pt x="281" y="481"/>
                </a:lnTo>
                <a:lnTo>
                  <a:pt x="269" y="478"/>
                </a:lnTo>
                <a:lnTo>
                  <a:pt x="258" y="475"/>
                </a:lnTo>
                <a:lnTo>
                  <a:pt x="247" y="472"/>
                </a:lnTo>
                <a:lnTo>
                  <a:pt x="236" y="470"/>
                </a:lnTo>
                <a:lnTo>
                  <a:pt x="225" y="469"/>
                </a:lnTo>
                <a:lnTo>
                  <a:pt x="218" y="469"/>
                </a:lnTo>
                <a:lnTo>
                  <a:pt x="209" y="470"/>
                </a:lnTo>
                <a:lnTo>
                  <a:pt x="201" y="472"/>
                </a:lnTo>
                <a:lnTo>
                  <a:pt x="195" y="474"/>
                </a:lnTo>
                <a:lnTo>
                  <a:pt x="180" y="480"/>
                </a:lnTo>
                <a:lnTo>
                  <a:pt x="168" y="487"/>
                </a:lnTo>
                <a:lnTo>
                  <a:pt x="157" y="495"/>
                </a:lnTo>
                <a:lnTo>
                  <a:pt x="146" y="505"/>
                </a:lnTo>
                <a:lnTo>
                  <a:pt x="136" y="515"/>
                </a:lnTo>
                <a:lnTo>
                  <a:pt x="127" y="524"/>
                </a:lnTo>
                <a:lnTo>
                  <a:pt x="133" y="512"/>
                </a:lnTo>
                <a:lnTo>
                  <a:pt x="106" y="505"/>
                </a:lnTo>
                <a:lnTo>
                  <a:pt x="133" y="487"/>
                </a:lnTo>
                <a:lnTo>
                  <a:pt x="106" y="463"/>
                </a:lnTo>
                <a:lnTo>
                  <a:pt x="79" y="438"/>
                </a:lnTo>
                <a:lnTo>
                  <a:pt x="40" y="438"/>
                </a:lnTo>
                <a:lnTo>
                  <a:pt x="27" y="413"/>
                </a:lnTo>
                <a:lnTo>
                  <a:pt x="7" y="401"/>
                </a:lnTo>
                <a:lnTo>
                  <a:pt x="0" y="370"/>
                </a:lnTo>
                <a:lnTo>
                  <a:pt x="0" y="333"/>
                </a:lnTo>
                <a:lnTo>
                  <a:pt x="13" y="308"/>
                </a:lnTo>
                <a:lnTo>
                  <a:pt x="20" y="283"/>
                </a:lnTo>
                <a:lnTo>
                  <a:pt x="53" y="302"/>
                </a:lnTo>
                <a:lnTo>
                  <a:pt x="86" y="314"/>
                </a:lnTo>
                <a:lnTo>
                  <a:pt x="106" y="308"/>
                </a:lnTo>
                <a:lnTo>
                  <a:pt x="79" y="277"/>
                </a:lnTo>
                <a:lnTo>
                  <a:pt x="113" y="259"/>
                </a:lnTo>
                <a:lnTo>
                  <a:pt x="146" y="228"/>
                </a:lnTo>
                <a:lnTo>
                  <a:pt x="179" y="222"/>
                </a:lnTo>
                <a:lnTo>
                  <a:pt x="219" y="222"/>
                </a:lnTo>
                <a:lnTo>
                  <a:pt x="246" y="210"/>
                </a:lnTo>
                <a:lnTo>
                  <a:pt x="292" y="222"/>
                </a:lnTo>
                <a:lnTo>
                  <a:pt x="338" y="241"/>
                </a:lnTo>
                <a:lnTo>
                  <a:pt x="379" y="277"/>
                </a:lnTo>
                <a:lnTo>
                  <a:pt x="425" y="271"/>
                </a:lnTo>
                <a:lnTo>
                  <a:pt x="465" y="253"/>
                </a:lnTo>
                <a:lnTo>
                  <a:pt x="498" y="253"/>
                </a:lnTo>
                <a:lnTo>
                  <a:pt x="538" y="247"/>
                </a:lnTo>
                <a:lnTo>
                  <a:pt x="578" y="265"/>
                </a:lnTo>
                <a:lnTo>
                  <a:pt x="624" y="277"/>
                </a:lnTo>
                <a:lnTo>
                  <a:pt x="671" y="271"/>
                </a:lnTo>
                <a:lnTo>
                  <a:pt x="717" y="253"/>
                </a:lnTo>
                <a:lnTo>
                  <a:pt x="717" y="228"/>
                </a:lnTo>
                <a:lnTo>
                  <a:pt x="684" y="222"/>
                </a:lnTo>
                <a:lnTo>
                  <a:pt x="645" y="210"/>
                </a:lnTo>
                <a:lnTo>
                  <a:pt x="617" y="198"/>
                </a:lnTo>
                <a:lnTo>
                  <a:pt x="658" y="185"/>
                </a:lnTo>
                <a:lnTo>
                  <a:pt x="651" y="148"/>
                </a:lnTo>
                <a:lnTo>
                  <a:pt x="704" y="142"/>
                </a:lnTo>
                <a:lnTo>
                  <a:pt x="638" y="93"/>
                </a:lnTo>
                <a:lnTo>
                  <a:pt x="744" y="75"/>
                </a:lnTo>
                <a:lnTo>
                  <a:pt x="830" y="68"/>
                </a:lnTo>
                <a:lnTo>
                  <a:pt x="844" y="43"/>
                </a:lnTo>
                <a:lnTo>
                  <a:pt x="904" y="37"/>
                </a:lnTo>
                <a:lnTo>
                  <a:pt x="963" y="25"/>
                </a:lnTo>
                <a:lnTo>
                  <a:pt x="983" y="0"/>
                </a:lnTo>
                <a:lnTo>
                  <a:pt x="1050" y="13"/>
                </a:lnTo>
                <a:lnTo>
                  <a:pt x="1089" y="6"/>
                </a:lnTo>
                <a:lnTo>
                  <a:pt x="1116" y="25"/>
                </a:lnTo>
                <a:lnTo>
                  <a:pt x="1122" y="75"/>
                </a:lnTo>
                <a:lnTo>
                  <a:pt x="1163" y="75"/>
                </a:lnTo>
                <a:lnTo>
                  <a:pt x="1176" y="61"/>
                </a:lnTo>
                <a:lnTo>
                  <a:pt x="1196" y="75"/>
                </a:lnTo>
                <a:lnTo>
                  <a:pt x="1235" y="81"/>
                </a:lnTo>
                <a:lnTo>
                  <a:pt x="1255" y="81"/>
                </a:lnTo>
                <a:lnTo>
                  <a:pt x="1255" y="117"/>
                </a:lnTo>
                <a:lnTo>
                  <a:pt x="1296" y="111"/>
                </a:lnTo>
                <a:lnTo>
                  <a:pt x="1335" y="93"/>
                </a:lnTo>
                <a:lnTo>
                  <a:pt x="1375" y="61"/>
                </a:lnTo>
                <a:lnTo>
                  <a:pt x="1401" y="49"/>
                </a:lnTo>
                <a:lnTo>
                  <a:pt x="1401" y="81"/>
                </a:lnTo>
                <a:lnTo>
                  <a:pt x="1442" y="99"/>
                </a:lnTo>
                <a:lnTo>
                  <a:pt x="1488" y="117"/>
                </a:lnTo>
                <a:lnTo>
                  <a:pt x="1528" y="160"/>
                </a:lnTo>
                <a:lnTo>
                  <a:pt x="1581" y="204"/>
                </a:lnTo>
                <a:lnTo>
                  <a:pt x="1627" y="241"/>
                </a:lnTo>
                <a:lnTo>
                  <a:pt x="1647" y="271"/>
                </a:lnTo>
                <a:lnTo>
                  <a:pt x="1660" y="241"/>
                </a:lnTo>
                <a:lnTo>
                  <a:pt x="1688" y="235"/>
                </a:lnTo>
                <a:lnTo>
                  <a:pt x="1708" y="259"/>
                </a:lnTo>
                <a:lnTo>
                  <a:pt x="1747" y="271"/>
                </a:lnTo>
                <a:lnTo>
                  <a:pt x="1793" y="265"/>
                </a:lnTo>
                <a:lnTo>
                  <a:pt x="1821" y="253"/>
                </a:lnTo>
                <a:lnTo>
                  <a:pt x="1860" y="283"/>
                </a:lnTo>
                <a:lnTo>
                  <a:pt x="1906" y="308"/>
                </a:lnTo>
                <a:lnTo>
                  <a:pt x="1947" y="333"/>
                </a:lnTo>
                <a:lnTo>
                  <a:pt x="2000" y="339"/>
                </a:lnTo>
                <a:lnTo>
                  <a:pt x="2006" y="346"/>
                </a:lnTo>
                <a:lnTo>
                  <a:pt x="2005" y="358"/>
                </a:lnTo>
                <a:lnTo>
                  <a:pt x="2004" y="373"/>
                </a:lnTo>
                <a:lnTo>
                  <a:pt x="2004" y="377"/>
                </a:lnTo>
                <a:lnTo>
                  <a:pt x="2002" y="381"/>
                </a:lnTo>
                <a:lnTo>
                  <a:pt x="2000" y="385"/>
                </a:lnTo>
                <a:lnTo>
                  <a:pt x="1996" y="388"/>
                </a:lnTo>
                <a:lnTo>
                  <a:pt x="1993" y="392"/>
                </a:lnTo>
                <a:lnTo>
                  <a:pt x="1988" y="395"/>
                </a:lnTo>
                <a:lnTo>
                  <a:pt x="1981" y="399"/>
                </a:lnTo>
                <a:lnTo>
                  <a:pt x="1973" y="401"/>
                </a:lnTo>
                <a:lnTo>
                  <a:pt x="1969" y="401"/>
                </a:lnTo>
                <a:lnTo>
                  <a:pt x="1965" y="402"/>
                </a:lnTo>
                <a:lnTo>
                  <a:pt x="1962" y="403"/>
                </a:lnTo>
                <a:lnTo>
                  <a:pt x="1960" y="404"/>
                </a:lnTo>
                <a:lnTo>
                  <a:pt x="1959" y="406"/>
                </a:lnTo>
                <a:lnTo>
                  <a:pt x="1958" y="408"/>
                </a:lnTo>
                <a:lnTo>
                  <a:pt x="1958" y="410"/>
                </a:lnTo>
                <a:lnTo>
                  <a:pt x="1958" y="413"/>
                </a:lnTo>
                <a:lnTo>
                  <a:pt x="1963" y="425"/>
                </a:lnTo>
                <a:lnTo>
                  <a:pt x="1972" y="438"/>
                </a:lnTo>
                <a:lnTo>
                  <a:pt x="1977" y="445"/>
                </a:lnTo>
                <a:lnTo>
                  <a:pt x="1981" y="452"/>
                </a:lnTo>
                <a:lnTo>
                  <a:pt x="1983" y="460"/>
                </a:lnTo>
                <a:lnTo>
                  <a:pt x="1985" y="466"/>
                </a:lnTo>
                <a:lnTo>
                  <a:pt x="1985" y="469"/>
                </a:lnTo>
                <a:lnTo>
                  <a:pt x="1984" y="471"/>
                </a:lnTo>
                <a:lnTo>
                  <a:pt x="1983" y="474"/>
                </a:lnTo>
                <a:lnTo>
                  <a:pt x="1982" y="476"/>
                </a:lnTo>
                <a:lnTo>
                  <a:pt x="1979" y="478"/>
                </a:lnTo>
                <a:lnTo>
                  <a:pt x="1976" y="479"/>
                </a:lnTo>
                <a:lnTo>
                  <a:pt x="1971" y="480"/>
                </a:lnTo>
                <a:lnTo>
                  <a:pt x="1967" y="481"/>
                </a:lnTo>
                <a:lnTo>
                  <a:pt x="1954" y="481"/>
                </a:lnTo>
                <a:lnTo>
                  <a:pt x="1939" y="481"/>
                </a:lnTo>
                <a:lnTo>
                  <a:pt x="1932" y="481"/>
                </a:lnTo>
                <a:lnTo>
                  <a:pt x="1923" y="480"/>
                </a:lnTo>
                <a:lnTo>
                  <a:pt x="1913" y="478"/>
                </a:lnTo>
                <a:lnTo>
                  <a:pt x="1903" y="476"/>
                </a:lnTo>
                <a:lnTo>
                  <a:pt x="1893" y="474"/>
                </a:lnTo>
                <a:lnTo>
                  <a:pt x="1883" y="471"/>
                </a:lnTo>
                <a:lnTo>
                  <a:pt x="1875" y="467"/>
                </a:lnTo>
                <a:lnTo>
                  <a:pt x="1867" y="463"/>
                </a:lnTo>
                <a:lnTo>
                  <a:pt x="1865" y="468"/>
                </a:lnTo>
                <a:lnTo>
                  <a:pt x="1864" y="474"/>
                </a:lnTo>
                <a:lnTo>
                  <a:pt x="1865" y="482"/>
                </a:lnTo>
                <a:lnTo>
                  <a:pt x="1865" y="490"/>
                </a:lnTo>
                <a:lnTo>
                  <a:pt x="1869" y="508"/>
                </a:lnTo>
                <a:lnTo>
                  <a:pt x="1873" y="529"/>
                </a:lnTo>
                <a:lnTo>
                  <a:pt x="1878" y="548"/>
                </a:lnTo>
                <a:lnTo>
                  <a:pt x="1882" y="564"/>
                </a:lnTo>
                <a:lnTo>
                  <a:pt x="1882" y="572"/>
                </a:lnTo>
                <a:lnTo>
                  <a:pt x="1882" y="578"/>
                </a:lnTo>
                <a:lnTo>
                  <a:pt x="1882" y="583"/>
                </a:lnTo>
                <a:lnTo>
                  <a:pt x="1880" y="586"/>
                </a:lnTo>
                <a:lnTo>
                  <a:pt x="1854" y="584"/>
                </a:lnTo>
                <a:lnTo>
                  <a:pt x="1816" y="584"/>
                </a:lnTo>
                <a:lnTo>
                  <a:pt x="1806" y="585"/>
                </a:lnTo>
                <a:lnTo>
                  <a:pt x="1798" y="586"/>
                </a:lnTo>
                <a:lnTo>
                  <a:pt x="1789" y="588"/>
                </a:lnTo>
                <a:lnTo>
                  <a:pt x="1782" y="591"/>
                </a:lnTo>
                <a:lnTo>
                  <a:pt x="1776" y="594"/>
                </a:lnTo>
                <a:lnTo>
                  <a:pt x="1771" y="598"/>
                </a:lnTo>
                <a:lnTo>
                  <a:pt x="1769" y="601"/>
                </a:lnTo>
                <a:lnTo>
                  <a:pt x="1768" y="604"/>
                </a:lnTo>
                <a:lnTo>
                  <a:pt x="1767" y="607"/>
                </a:lnTo>
                <a:lnTo>
                  <a:pt x="1767" y="610"/>
                </a:lnTo>
                <a:lnTo>
                  <a:pt x="1778" y="612"/>
                </a:lnTo>
                <a:lnTo>
                  <a:pt x="1788" y="615"/>
                </a:lnTo>
                <a:lnTo>
                  <a:pt x="1795" y="619"/>
                </a:lnTo>
                <a:lnTo>
                  <a:pt x="1801" y="625"/>
                </a:lnTo>
                <a:lnTo>
                  <a:pt x="1805" y="631"/>
                </a:lnTo>
                <a:lnTo>
                  <a:pt x="1809" y="637"/>
                </a:lnTo>
                <a:lnTo>
                  <a:pt x="1812" y="644"/>
                </a:lnTo>
                <a:lnTo>
                  <a:pt x="1814" y="650"/>
                </a:lnTo>
                <a:lnTo>
                  <a:pt x="1817" y="664"/>
                </a:lnTo>
                <a:lnTo>
                  <a:pt x="1822" y="676"/>
                </a:lnTo>
                <a:lnTo>
                  <a:pt x="1824" y="682"/>
                </a:lnTo>
                <a:lnTo>
                  <a:pt x="1828" y="686"/>
                </a:lnTo>
                <a:lnTo>
                  <a:pt x="1834" y="689"/>
                </a:lnTo>
                <a:lnTo>
                  <a:pt x="1840" y="691"/>
                </a:lnTo>
                <a:lnTo>
                  <a:pt x="1838" y="695"/>
                </a:lnTo>
                <a:lnTo>
                  <a:pt x="1837" y="699"/>
                </a:lnTo>
                <a:lnTo>
                  <a:pt x="1837" y="702"/>
                </a:lnTo>
                <a:lnTo>
                  <a:pt x="1837" y="706"/>
                </a:lnTo>
                <a:lnTo>
                  <a:pt x="1839" y="713"/>
                </a:lnTo>
                <a:lnTo>
                  <a:pt x="1840" y="721"/>
                </a:lnTo>
                <a:lnTo>
                  <a:pt x="1840" y="735"/>
                </a:lnTo>
                <a:lnTo>
                  <a:pt x="1838" y="748"/>
                </a:lnTo>
                <a:lnTo>
                  <a:pt x="1837" y="754"/>
                </a:lnTo>
                <a:lnTo>
                  <a:pt x="1835" y="760"/>
                </a:lnTo>
                <a:lnTo>
                  <a:pt x="1832" y="765"/>
                </a:lnTo>
                <a:lnTo>
                  <a:pt x="1827" y="770"/>
                </a:lnTo>
                <a:lnTo>
                  <a:pt x="1814" y="764"/>
                </a:lnTo>
                <a:lnTo>
                  <a:pt x="1741" y="740"/>
                </a:lnTo>
                <a:lnTo>
                  <a:pt x="1674" y="740"/>
                </a:lnTo>
                <a:lnTo>
                  <a:pt x="1614" y="734"/>
                </a:lnTo>
                <a:lnTo>
                  <a:pt x="1534" y="727"/>
                </a:lnTo>
                <a:lnTo>
                  <a:pt x="1488" y="715"/>
                </a:lnTo>
                <a:lnTo>
                  <a:pt x="1475" y="764"/>
                </a:lnTo>
                <a:lnTo>
                  <a:pt x="1414" y="740"/>
                </a:lnTo>
                <a:lnTo>
                  <a:pt x="1368" y="734"/>
                </a:lnTo>
                <a:lnTo>
                  <a:pt x="1342" y="758"/>
                </a:lnTo>
                <a:lnTo>
                  <a:pt x="1342" y="770"/>
                </a:lnTo>
                <a:lnTo>
                  <a:pt x="1316" y="795"/>
                </a:lnTo>
                <a:lnTo>
                  <a:pt x="1282" y="808"/>
                </a:lnTo>
                <a:lnTo>
                  <a:pt x="1255" y="838"/>
                </a:lnTo>
                <a:lnTo>
                  <a:pt x="1235" y="863"/>
                </a:lnTo>
                <a:lnTo>
                  <a:pt x="1196" y="832"/>
                </a:lnTo>
                <a:lnTo>
                  <a:pt x="1142" y="838"/>
                </a:lnTo>
                <a:lnTo>
                  <a:pt x="1122" y="808"/>
                </a:lnTo>
                <a:lnTo>
                  <a:pt x="1083" y="746"/>
                </a:lnTo>
                <a:lnTo>
                  <a:pt x="1050" y="715"/>
                </a:lnTo>
                <a:lnTo>
                  <a:pt x="1003" y="685"/>
                </a:lnTo>
                <a:lnTo>
                  <a:pt x="963" y="697"/>
                </a:lnTo>
                <a:lnTo>
                  <a:pt x="917" y="691"/>
                </a:lnTo>
                <a:lnTo>
                  <a:pt x="857" y="697"/>
                </a:lnTo>
                <a:lnTo>
                  <a:pt x="730" y="616"/>
                </a:lnTo>
                <a:lnTo>
                  <a:pt x="682" y="595"/>
                </a:lnTo>
                <a:lnTo>
                  <a:pt x="684" y="586"/>
                </a:lnTo>
                <a:lnTo>
                  <a:pt x="638" y="548"/>
                </a:lnTo>
                <a:lnTo>
                  <a:pt x="610" y="580"/>
                </a:lnTo>
                <a:lnTo>
                  <a:pt x="525" y="604"/>
                </a:lnTo>
                <a:lnTo>
                  <a:pt x="565" y="826"/>
                </a:lnTo>
                <a:lnTo>
                  <a:pt x="584" y="832"/>
                </a:lnTo>
                <a:lnTo>
                  <a:pt x="571" y="82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3" name="Freeform 31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4061049" y="3381841"/>
            <a:ext cx="845031" cy="418748"/>
          </a:xfrm>
          <a:custGeom>
            <a:avLst/>
            <a:gdLst>
              <a:gd name="T0" fmla="*/ 275062 w 950"/>
              <a:gd name="T1" fmla="*/ 235924 h 468"/>
              <a:gd name="T2" fmla="*/ 240571 w 950"/>
              <a:gd name="T3" fmla="*/ 222610 h 468"/>
              <a:gd name="T4" fmla="*/ 203063 w 950"/>
              <a:gd name="T5" fmla="*/ 200242 h 468"/>
              <a:gd name="T6" fmla="*/ 169004 w 950"/>
              <a:gd name="T7" fmla="*/ 163496 h 468"/>
              <a:gd name="T8" fmla="*/ 131495 w 950"/>
              <a:gd name="T9" fmla="*/ 137400 h 468"/>
              <a:gd name="T10" fmla="*/ 109076 w 950"/>
              <a:gd name="T11" fmla="*/ 111305 h 468"/>
              <a:gd name="T12" fmla="*/ 80190 w 950"/>
              <a:gd name="T13" fmla="*/ 91600 h 468"/>
              <a:gd name="T14" fmla="*/ 57341 w 950"/>
              <a:gd name="T15" fmla="*/ 101186 h 468"/>
              <a:gd name="T16" fmla="*/ 42682 w 950"/>
              <a:gd name="T17" fmla="*/ 127814 h 468"/>
              <a:gd name="T18" fmla="*/ 17245 w 950"/>
              <a:gd name="T19" fmla="*/ 131010 h 468"/>
              <a:gd name="T20" fmla="*/ 0 w 950"/>
              <a:gd name="T21" fmla="*/ 12781 h 468"/>
              <a:gd name="T22" fmla="*/ 34059 w 950"/>
              <a:gd name="T23" fmla="*/ 3195 h 468"/>
              <a:gd name="T24" fmla="*/ 57341 w 950"/>
              <a:gd name="T25" fmla="*/ 29291 h 468"/>
              <a:gd name="T26" fmla="*/ 67688 w 950"/>
              <a:gd name="T27" fmla="*/ 7988 h 468"/>
              <a:gd name="T28" fmla="*/ 143136 w 950"/>
              <a:gd name="T29" fmla="*/ 62310 h 468"/>
              <a:gd name="T30" fmla="*/ 188836 w 950"/>
              <a:gd name="T31" fmla="*/ 62310 h 468"/>
              <a:gd name="T32" fmla="*/ 226344 w 950"/>
              <a:gd name="T33" fmla="*/ 71896 h 468"/>
              <a:gd name="T34" fmla="*/ 257386 w 950"/>
              <a:gd name="T35" fmla="*/ 121424 h 468"/>
              <a:gd name="T36" fmla="*/ 289289 w 950"/>
              <a:gd name="T37" fmla="*/ 134205 h 468"/>
              <a:gd name="T38" fmla="*/ 314726 w 950"/>
              <a:gd name="T39" fmla="*/ 137400 h 468"/>
              <a:gd name="T40" fmla="*/ 341025 w 950"/>
              <a:gd name="T41" fmla="*/ 114500 h 468"/>
              <a:gd name="T42" fmla="*/ 363444 w 950"/>
              <a:gd name="T43" fmla="*/ 104382 h 468"/>
              <a:gd name="T44" fmla="*/ 355252 w 950"/>
              <a:gd name="T45" fmla="*/ 134205 h 468"/>
              <a:gd name="T46" fmla="*/ 375084 w 950"/>
              <a:gd name="T47" fmla="*/ 127814 h 468"/>
              <a:gd name="T48" fmla="*/ 409575 w 950"/>
              <a:gd name="T49" fmla="*/ 150714 h 468"/>
              <a:gd name="T50" fmla="*/ 380689 w 950"/>
              <a:gd name="T51" fmla="*/ 170419 h 468"/>
              <a:gd name="T52" fmla="*/ 355252 w 950"/>
              <a:gd name="T53" fmla="*/ 150714 h 468"/>
              <a:gd name="T54" fmla="*/ 329385 w 950"/>
              <a:gd name="T55" fmla="*/ 147519 h 468"/>
              <a:gd name="T56" fmla="*/ 317744 w 950"/>
              <a:gd name="T57" fmla="*/ 170419 h 468"/>
              <a:gd name="T58" fmla="*/ 294894 w 950"/>
              <a:gd name="T59" fmla="*/ 190124 h 468"/>
              <a:gd name="T60" fmla="*/ 306103 w 950"/>
              <a:gd name="T61" fmla="*/ 206633 h 468"/>
              <a:gd name="T62" fmla="*/ 320331 w 950"/>
              <a:gd name="T63" fmla="*/ 232729 h 468"/>
              <a:gd name="T64" fmla="*/ 309121 w 950"/>
              <a:gd name="T65" fmla="*/ 249238 h 468"/>
              <a:gd name="T66" fmla="*/ 303086 w 950"/>
              <a:gd name="T67" fmla="*/ 247640 h 468"/>
              <a:gd name="T68" fmla="*/ 294894 w 950"/>
              <a:gd name="T69" fmla="*/ 245510 h 468"/>
              <a:gd name="T70" fmla="*/ 283685 w 950"/>
              <a:gd name="T71" fmla="*/ 245510 h 46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950" h="468">
                <a:moveTo>
                  <a:pt x="664" y="455"/>
                </a:moveTo>
                <a:lnTo>
                  <a:pt x="638" y="443"/>
                </a:lnTo>
                <a:lnTo>
                  <a:pt x="604" y="431"/>
                </a:lnTo>
                <a:lnTo>
                  <a:pt x="558" y="418"/>
                </a:lnTo>
                <a:lnTo>
                  <a:pt x="512" y="388"/>
                </a:lnTo>
                <a:lnTo>
                  <a:pt x="471" y="376"/>
                </a:lnTo>
                <a:lnTo>
                  <a:pt x="425" y="345"/>
                </a:lnTo>
                <a:lnTo>
                  <a:pt x="392" y="307"/>
                </a:lnTo>
                <a:lnTo>
                  <a:pt x="345" y="258"/>
                </a:lnTo>
                <a:lnTo>
                  <a:pt x="305" y="258"/>
                </a:lnTo>
                <a:lnTo>
                  <a:pt x="266" y="246"/>
                </a:lnTo>
                <a:lnTo>
                  <a:pt x="253" y="209"/>
                </a:lnTo>
                <a:lnTo>
                  <a:pt x="219" y="190"/>
                </a:lnTo>
                <a:lnTo>
                  <a:pt x="186" y="172"/>
                </a:lnTo>
                <a:lnTo>
                  <a:pt x="153" y="166"/>
                </a:lnTo>
                <a:lnTo>
                  <a:pt x="133" y="190"/>
                </a:lnTo>
                <a:lnTo>
                  <a:pt x="92" y="209"/>
                </a:lnTo>
                <a:lnTo>
                  <a:pt x="99" y="240"/>
                </a:lnTo>
                <a:lnTo>
                  <a:pt x="59" y="252"/>
                </a:lnTo>
                <a:lnTo>
                  <a:pt x="40" y="246"/>
                </a:lnTo>
                <a:lnTo>
                  <a:pt x="46" y="240"/>
                </a:lnTo>
                <a:lnTo>
                  <a:pt x="0" y="24"/>
                </a:lnTo>
                <a:lnTo>
                  <a:pt x="85" y="0"/>
                </a:lnTo>
                <a:lnTo>
                  <a:pt x="79" y="6"/>
                </a:lnTo>
                <a:lnTo>
                  <a:pt x="86" y="55"/>
                </a:lnTo>
                <a:lnTo>
                  <a:pt x="133" y="55"/>
                </a:lnTo>
                <a:lnTo>
                  <a:pt x="153" y="30"/>
                </a:lnTo>
                <a:lnTo>
                  <a:pt x="157" y="15"/>
                </a:lnTo>
                <a:lnTo>
                  <a:pt x="205" y="36"/>
                </a:lnTo>
                <a:lnTo>
                  <a:pt x="332" y="117"/>
                </a:lnTo>
                <a:lnTo>
                  <a:pt x="392" y="111"/>
                </a:lnTo>
                <a:lnTo>
                  <a:pt x="438" y="117"/>
                </a:lnTo>
                <a:lnTo>
                  <a:pt x="478" y="105"/>
                </a:lnTo>
                <a:lnTo>
                  <a:pt x="525" y="135"/>
                </a:lnTo>
                <a:lnTo>
                  <a:pt x="558" y="166"/>
                </a:lnTo>
                <a:lnTo>
                  <a:pt x="597" y="228"/>
                </a:lnTo>
                <a:lnTo>
                  <a:pt x="617" y="258"/>
                </a:lnTo>
                <a:lnTo>
                  <a:pt x="671" y="252"/>
                </a:lnTo>
                <a:lnTo>
                  <a:pt x="710" y="283"/>
                </a:lnTo>
                <a:lnTo>
                  <a:pt x="730" y="258"/>
                </a:lnTo>
                <a:lnTo>
                  <a:pt x="757" y="228"/>
                </a:lnTo>
                <a:lnTo>
                  <a:pt x="791" y="215"/>
                </a:lnTo>
                <a:lnTo>
                  <a:pt x="817" y="190"/>
                </a:lnTo>
                <a:lnTo>
                  <a:pt x="843" y="196"/>
                </a:lnTo>
                <a:lnTo>
                  <a:pt x="810" y="228"/>
                </a:lnTo>
                <a:lnTo>
                  <a:pt x="824" y="252"/>
                </a:lnTo>
                <a:lnTo>
                  <a:pt x="850" y="258"/>
                </a:lnTo>
                <a:lnTo>
                  <a:pt x="870" y="240"/>
                </a:lnTo>
                <a:lnTo>
                  <a:pt x="910" y="258"/>
                </a:lnTo>
                <a:lnTo>
                  <a:pt x="950" y="283"/>
                </a:lnTo>
                <a:lnTo>
                  <a:pt x="917" y="313"/>
                </a:lnTo>
                <a:lnTo>
                  <a:pt x="883" y="320"/>
                </a:lnTo>
                <a:lnTo>
                  <a:pt x="837" y="313"/>
                </a:lnTo>
                <a:lnTo>
                  <a:pt x="824" y="283"/>
                </a:lnTo>
                <a:lnTo>
                  <a:pt x="804" y="271"/>
                </a:lnTo>
                <a:lnTo>
                  <a:pt x="764" y="277"/>
                </a:lnTo>
                <a:lnTo>
                  <a:pt x="757" y="301"/>
                </a:lnTo>
                <a:lnTo>
                  <a:pt x="737" y="320"/>
                </a:lnTo>
                <a:lnTo>
                  <a:pt x="724" y="351"/>
                </a:lnTo>
                <a:lnTo>
                  <a:pt x="684" y="357"/>
                </a:lnTo>
                <a:lnTo>
                  <a:pt x="671" y="369"/>
                </a:lnTo>
                <a:lnTo>
                  <a:pt x="710" y="388"/>
                </a:lnTo>
                <a:lnTo>
                  <a:pt x="730" y="406"/>
                </a:lnTo>
                <a:lnTo>
                  <a:pt x="743" y="437"/>
                </a:lnTo>
                <a:lnTo>
                  <a:pt x="730" y="468"/>
                </a:lnTo>
                <a:lnTo>
                  <a:pt x="717" y="468"/>
                </a:lnTo>
                <a:lnTo>
                  <a:pt x="712" y="467"/>
                </a:lnTo>
                <a:lnTo>
                  <a:pt x="703" y="465"/>
                </a:lnTo>
                <a:lnTo>
                  <a:pt x="694" y="462"/>
                </a:lnTo>
                <a:lnTo>
                  <a:pt x="684" y="461"/>
                </a:lnTo>
                <a:lnTo>
                  <a:pt x="669" y="461"/>
                </a:lnTo>
                <a:lnTo>
                  <a:pt x="658" y="461"/>
                </a:lnTo>
                <a:lnTo>
                  <a:pt x="664" y="45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" name="Freeform 34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2230147" y="3188338"/>
            <a:ext cx="258751" cy="96019"/>
          </a:xfrm>
          <a:custGeom>
            <a:avLst/>
            <a:gdLst>
              <a:gd name="T0" fmla="*/ 54117 w 292"/>
              <a:gd name="T1" fmla="*/ 0 h 99"/>
              <a:gd name="T2" fmla="*/ 65713 w 292"/>
              <a:gd name="T3" fmla="*/ 0 h 99"/>
              <a:gd name="T4" fmla="*/ 85040 w 292"/>
              <a:gd name="T5" fmla="*/ 577 h 99"/>
              <a:gd name="T6" fmla="*/ 107374 w 292"/>
              <a:gd name="T7" fmla="*/ 3464 h 99"/>
              <a:gd name="T8" fmla="*/ 125413 w 292"/>
              <a:gd name="T9" fmla="*/ 4041 h 99"/>
              <a:gd name="T10" fmla="*/ 124554 w 292"/>
              <a:gd name="T11" fmla="*/ 11545 h 99"/>
              <a:gd name="T12" fmla="*/ 122407 w 292"/>
              <a:gd name="T13" fmla="*/ 19050 h 99"/>
              <a:gd name="T14" fmla="*/ 119830 w 292"/>
              <a:gd name="T15" fmla="*/ 31750 h 99"/>
              <a:gd name="T16" fmla="*/ 57982 w 292"/>
              <a:gd name="T17" fmla="*/ 40409 h 99"/>
              <a:gd name="T18" fmla="*/ 42520 w 292"/>
              <a:gd name="T19" fmla="*/ 51377 h 99"/>
              <a:gd name="T20" fmla="*/ 33930 w 292"/>
              <a:gd name="T21" fmla="*/ 55418 h 99"/>
              <a:gd name="T22" fmla="*/ 28347 w 292"/>
              <a:gd name="T23" fmla="*/ 56573 h 99"/>
              <a:gd name="T24" fmla="*/ 23622 w 292"/>
              <a:gd name="T25" fmla="*/ 56573 h 99"/>
              <a:gd name="T26" fmla="*/ 19327 w 292"/>
              <a:gd name="T27" fmla="*/ 54264 h 99"/>
              <a:gd name="T28" fmla="*/ 14173 w 292"/>
              <a:gd name="T29" fmla="*/ 49645 h 99"/>
              <a:gd name="T30" fmla="*/ 8590 w 292"/>
              <a:gd name="T31" fmla="*/ 44450 h 99"/>
              <a:gd name="T32" fmla="*/ 3006 w 292"/>
              <a:gd name="T33" fmla="*/ 39832 h 99"/>
              <a:gd name="T34" fmla="*/ 429 w 292"/>
              <a:gd name="T35" fmla="*/ 32905 h 99"/>
              <a:gd name="T36" fmla="*/ 0 w 292"/>
              <a:gd name="T37" fmla="*/ 24245 h 99"/>
              <a:gd name="T38" fmla="*/ 429 w 292"/>
              <a:gd name="T39" fmla="*/ 14432 h 99"/>
              <a:gd name="T40" fmla="*/ 1288 w 292"/>
              <a:gd name="T41" fmla="*/ 11545 h 99"/>
              <a:gd name="T42" fmla="*/ 3865 w 292"/>
              <a:gd name="T43" fmla="*/ 10391 h 99"/>
              <a:gd name="T44" fmla="*/ 6442 w 292"/>
              <a:gd name="T45" fmla="*/ 12123 h 99"/>
              <a:gd name="T46" fmla="*/ 10737 w 292"/>
              <a:gd name="T47" fmla="*/ 16164 h 99"/>
              <a:gd name="T48" fmla="*/ 15032 w 292"/>
              <a:gd name="T49" fmla="*/ 18473 h 99"/>
              <a:gd name="T50" fmla="*/ 19327 w 292"/>
              <a:gd name="T51" fmla="*/ 19627 h 99"/>
              <a:gd name="T52" fmla="*/ 23193 w 292"/>
              <a:gd name="T53" fmla="*/ 19050 h 99"/>
              <a:gd name="T54" fmla="*/ 28776 w 292"/>
              <a:gd name="T55" fmla="*/ 16741 h 99"/>
              <a:gd name="T56" fmla="*/ 34789 w 292"/>
              <a:gd name="T57" fmla="*/ 10968 h 99"/>
              <a:gd name="T58" fmla="*/ 37796 w 292"/>
              <a:gd name="T59" fmla="*/ 6350 h 99"/>
              <a:gd name="T60" fmla="*/ 40373 w 292"/>
              <a:gd name="T61" fmla="*/ 3464 h 99"/>
              <a:gd name="T62" fmla="*/ 46815 w 292"/>
              <a:gd name="T63" fmla="*/ 577 h 9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92" h="99">
                <a:moveTo>
                  <a:pt x="113" y="0"/>
                </a:moveTo>
                <a:lnTo>
                  <a:pt x="126" y="0"/>
                </a:lnTo>
                <a:lnTo>
                  <a:pt x="138" y="0"/>
                </a:lnTo>
                <a:lnTo>
                  <a:pt x="153" y="0"/>
                </a:lnTo>
                <a:lnTo>
                  <a:pt x="172" y="0"/>
                </a:lnTo>
                <a:lnTo>
                  <a:pt x="198" y="1"/>
                </a:lnTo>
                <a:lnTo>
                  <a:pt x="224" y="3"/>
                </a:lnTo>
                <a:lnTo>
                  <a:pt x="250" y="6"/>
                </a:lnTo>
                <a:lnTo>
                  <a:pt x="279" y="7"/>
                </a:lnTo>
                <a:lnTo>
                  <a:pt x="292" y="7"/>
                </a:lnTo>
                <a:lnTo>
                  <a:pt x="292" y="14"/>
                </a:lnTo>
                <a:lnTo>
                  <a:pt x="290" y="20"/>
                </a:lnTo>
                <a:lnTo>
                  <a:pt x="288" y="27"/>
                </a:lnTo>
                <a:lnTo>
                  <a:pt x="285" y="33"/>
                </a:lnTo>
                <a:lnTo>
                  <a:pt x="281" y="45"/>
                </a:lnTo>
                <a:lnTo>
                  <a:pt x="279" y="55"/>
                </a:lnTo>
                <a:lnTo>
                  <a:pt x="153" y="62"/>
                </a:lnTo>
                <a:lnTo>
                  <a:pt x="135" y="70"/>
                </a:lnTo>
                <a:lnTo>
                  <a:pt x="111" y="83"/>
                </a:lnTo>
                <a:lnTo>
                  <a:pt x="99" y="89"/>
                </a:lnTo>
                <a:lnTo>
                  <a:pt x="86" y="94"/>
                </a:lnTo>
                <a:lnTo>
                  <a:pt x="79" y="96"/>
                </a:lnTo>
                <a:lnTo>
                  <a:pt x="72" y="97"/>
                </a:lnTo>
                <a:lnTo>
                  <a:pt x="66" y="98"/>
                </a:lnTo>
                <a:lnTo>
                  <a:pt x="60" y="99"/>
                </a:lnTo>
                <a:lnTo>
                  <a:pt x="55" y="98"/>
                </a:lnTo>
                <a:lnTo>
                  <a:pt x="51" y="97"/>
                </a:lnTo>
                <a:lnTo>
                  <a:pt x="45" y="94"/>
                </a:lnTo>
                <a:lnTo>
                  <a:pt x="41" y="92"/>
                </a:lnTo>
                <a:lnTo>
                  <a:pt x="33" y="86"/>
                </a:lnTo>
                <a:lnTo>
                  <a:pt x="26" y="80"/>
                </a:lnTo>
                <a:lnTo>
                  <a:pt x="20" y="77"/>
                </a:lnTo>
                <a:lnTo>
                  <a:pt x="11" y="72"/>
                </a:lnTo>
                <a:lnTo>
                  <a:pt x="7" y="69"/>
                </a:lnTo>
                <a:lnTo>
                  <a:pt x="3" y="64"/>
                </a:lnTo>
                <a:lnTo>
                  <a:pt x="1" y="57"/>
                </a:lnTo>
                <a:lnTo>
                  <a:pt x="0" y="49"/>
                </a:lnTo>
                <a:lnTo>
                  <a:pt x="0" y="42"/>
                </a:lnTo>
                <a:lnTo>
                  <a:pt x="0" y="28"/>
                </a:lnTo>
                <a:lnTo>
                  <a:pt x="1" y="25"/>
                </a:lnTo>
                <a:lnTo>
                  <a:pt x="2" y="22"/>
                </a:lnTo>
                <a:lnTo>
                  <a:pt x="3" y="20"/>
                </a:lnTo>
                <a:lnTo>
                  <a:pt x="5" y="18"/>
                </a:lnTo>
                <a:lnTo>
                  <a:pt x="9" y="18"/>
                </a:lnTo>
                <a:lnTo>
                  <a:pt x="11" y="19"/>
                </a:lnTo>
                <a:lnTo>
                  <a:pt x="15" y="21"/>
                </a:lnTo>
                <a:lnTo>
                  <a:pt x="20" y="25"/>
                </a:lnTo>
                <a:lnTo>
                  <a:pt x="25" y="28"/>
                </a:lnTo>
                <a:lnTo>
                  <a:pt x="30" y="30"/>
                </a:lnTo>
                <a:lnTo>
                  <a:pt x="35" y="32"/>
                </a:lnTo>
                <a:lnTo>
                  <a:pt x="40" y="33"/>
                </a:lnTo>
                <a:lnTo>
                  <a:pt x="45" y="34"/>
                </a:lnTo>
                <a:lnTo>
                  <a:pt x="49" y="34"/>
                </a:lnTo>
                <a:lnTo>
                  <a:pt x="54" y="33"/>
                </a:lnTo>
                <a:lnTo>
                  <a:pt x="58" y="32"/>
                </a:lnTo>
                <a:lnTo>
                  <a:pt x="67" y="29"/>
                </a:lnTo>
                <a:lnTo>
                  <a:pt x="75" y="25"/>
                </a:lnTo>
                <a:lnTo>
                  <a:pt x="81" y="19"/>
                </a:lnTo>
                <a:lnTo>
                  <a:pt x="87" y="13"/>
                </a:lnTo>
                <a:lnTo>
                  <a:pt x="88" y="11"/>
                </a:lnTo>
                <a:lnTo>
                  <a:pt x="91" y="8"/>
                </a:lnTo>
                <a:lnTo>
                  <a:pt x="94" y="6"/>
                </a:lnTo>
                <a:lnTo>
                  <a:pt x="100" y="3"/>
                </a:lnTo>
                <a:lnTo>
                  <a:pt x="109" y="1"/>
                </a:lnTo>
                <a:lnTo>
                  <a:pt x="11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Freeform 35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4011918" y="4399238"/>
            <a:ext cx="39304" cy="96019"/>
          </a:xfrm>
          <a:custGeom>
            <a:avLst/>
            <a:gdLst>
              <a:gd name="T0" fmla="*/ 17278 w 43"/>
              <a:gd name="T1" fmla="*/ 57150 h 93"/>
              <a:gd name="T2" fmla="*/ 13734 w 43"/>
              <a:gd name="T3" fmla="*/ 55921 h 93"/>
              <a:gd name="T4" fmla="*/ 11519 w 43"/>
              <a:gd name="T5" fmla="*/ 54692 h 93"/>
              <a:gd name="T6" fmla="*/ 9303 w 43"/>
              <a:gd name="T7" fmla="*/ 53463 h 93"/>
              <a:gd name="T8" fmla="*/ 7974 w 43"/>
              <a:gd name="T9" fmla="*/ 51619 h 93"/>
              <a:gd name="T10" fmla="*/ 6645 w 43"/>
              <a:gd name="T11" fmla="*/ 48547 h 93"/>
              <a:gd name="T12" fmla="*/ 6202 w 43"/>
              <a:gd name="T13" fmla="*/ 44860 h 93"/>
              <a:gd name="T14" fmla="*/ 5759 w 43"/>
              <a:gd name="T15" fmla="*/ 39944 h 93"/>
              <a:gd name="T16" fmla="*/ 4873 w 43"/>
              <a:gd name="T17" fmla="*/ 33798 h 93"/>
              <a:gd name="T18" fmla="*/ 4873 w 43"/>
              <a:gd name="T19" fmla="*/ 29497 h 93"/>
              <a:gd name="T20" fmla="*/ 3987 w 43"/>
              <a:gd name="T21" fmla="*/ 25810 h 93"/>
              <a:gd name="T22" fmla="*/ 2658 w 43"/>
              <a:gd name="T23" fmla="*/ 23352 h 93"/>
              <a:gd name="T24" fmla="*/ 1772 w 43"/>
              <a:gd name="T25" fmla="*/ 22123 h 93"/>
              <a:gd name="T26" fmla="*/ 886 w 43"/>
              <a:gd name="T27" fmla="*/ 20894 h 93"/>
              <a:gd name="T28" fmla="*/ 0 w 43"/>
              <a:gd name="T29" fmla="*/ 19665 h 93"/>
              <a:gd name="T30" fmla="*/ 886 w 43"/>
              <a:gd name="T31" fmla="*/ 17821 h 93"/>
              <a:gd name="T32" fmla="*/ 2215 w 43"/>
              <a:gd name="T33" fmla="*/ 14748 h 93"/>
              <a:gd name="T34" fmla="*/ 2658 w 43"/>
              <a:gd name="T35" fmla="*/ 17206 h 93"/>
              <a:gd name="T36" fmla="*/ 3101 w 43"/>
              <a:gd name="T37" fmla="*/ 17821 h 93"/>
              <a:gd name="T38" fmla="*/ 3544 w 43"/>
              <a:gd name="T39" fmla="*/ 18435 h 93"/>
              <a:gd name="T40" fmla="*/ 3987 w 43"/>
              <a:gd name="T41" fmla="*/ 17821 h 93"/>
              <a:gd name="T42" fmla="*/ 4873 w 43"/>
              <a:gd name="T43" fmla="*/ 15363 h 93"/>
              <a:gd name="T44" fmla="*/ 6202 w 43"/>
              <a:gd name="T45" fmla="*/ 11676 h 93"/>
              <a:gd name="T46" fmla="*/ 7088 w 43"/>
              <a:gd name="T47" fmla="*/ 7374 h 93"/>
              <a:gd name="T48" fmla="*/ 8860 w 43"/>
              <a:gd name="T49" fmla="*/ 3687 h 93"/>
              <a:gd name="T50" fmla="*/ 9747 w 43"/>
              <a:gd name="T51" fmla="*/ 2458 h 93"/>
              <a:gd name="T52" fmla="*/ 11076 w 43"/>
              <a:gd name="T53" fmla="*/ 1229 h 93"/>
              <a:gd name="T54" fmla="*/ 12405 w 43"/>
              <a:gd name="T55" fmla="*/ 0 h 93"/>
              <a:gd name="T56" fmla="*/ 14177 w 43"/>
              <a:gd name="T57" fmla="*/ 0 h 93"/>
              <a:gd name="T58" fmla="*/ 14620 w 43"/>
              <a:gd name="T59" fmla="*/ 6145 h 93"/>
              <a:gd name="T60" fmla="*/ 14620 w 43"/>
              <a:gd name="T61" fmla="*/ 9832 h 93"/>
              <a:gd name="T62" fmla="*/ 14620 w 43"/>
              <a:gd name="T63" fmla="*/ 12290 h 93"/>
              <a:gd name="T64" fmla="*/ 14177 w 43"/>
              <a:gd name="T65" fmla="*/ 14134 h 93"/>
              <a:gd name="T66" fmla="*/ 14177 w 43"/>
              <a:gd name="T67" fmla="*/ 16592 h 93"/>
              <a:gd name="T68" fmla="*/ 14177 w 43"/>
              <a:gd name="T69" fmla="*/ 19050 h 93"/>
              <a:gd name="T70" fmla="*/ 15506 w 43"/>
              <a:gd name="T71" fmla="*/ 22123 h 93"/>
              <a:gd name="T72" fmla="*/ 17278 w 43"/>
              <a:gd name="T73" fmla="*/ 26424 h 93"/>
              <a:gd name="T74" fmla="*/ 16835 w 43"/>
              <a:gd name="T75" fmla="*/ 27039 h 93"/>
              <a:gd name="T76" fmla="*/ 16392 w 43"/>
              <a:gd name="T77" fmla="*/ 27653 h 93"/>
              <a:gd name="T78" fmla="*/ 16392 w 43"/>
              <a:gd name="T79" fmla="*/ 29497 h 93"/>
              <a:gd name="T80" fmla="*/ 16835 w 43"/>
              <a:gd name="T81" fmla="*/ 31340 h 93"/>
              <a:gd name="T82" fmla="*/ 17278 w 43"/>
              <a:gd name="T83" fmla="*/ 36256 h 93"/>
              <a:gd name="T84" fmla="*/ 18164 w 43"/>
              <a:gd name="T85" fmla="*/ 41787 h 93"/>
              <a:gd name="T86" fmla="*/ 18607 w 43"/>
              <a:gd name="T87" fmla="*/ 46703 h 93"/>
              <a:gd name="T88" fmla="*/ 19050 w 43"/>
              <a:gd name="T89" fmla="*/ 52234 h 93"/>
              <a:gd name="T90" fmla="*/ 19050 w 43"/>
              <a:gd name="T91" fmla="*/ 54077 h 93"/>
              <a:gd name="T92" fmla="*/ 18607 w 43"/>
              <a:gd name="T93" fmla="*/ 55921 h 93"/>
              <a:gd name="T94" fmla="*/ 17721 w 43"/>
              <a:gd name="T95" fmla="*/ 56535 h 93"/>
              <a:gd name="T96" fmla="*/ 17278 w 43"/>
              <a:gd name="T97" fmla="*/ 57150 h 9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43" h="93">
                <a:moveTo>
                  <a:pt x="39" y="93"/>
                </a:moveTo>
                <a:lnTo>
                  <a:pt x="31" y="91"/>
                </a:lnTo>
                <a:lnTo>
                  <a:pt x="26" y="89"/>
                </a:lnTo>
                <a:lnTo>
                  <a:pt x="21" y="87"/>
                </a:lnTo>
                <a:lnTo>
                  <a:pt x="18" y="84"/>
                </a:lnTo>
                <a:lnTo>
                  <a:pt x="15" y="79"/>
                </a:lnTo>
                <a:lnTo>
                  <a:pt x="14" y="73"/>
                </a:lnTo>
                <a:lnTo>
                  <a:pt x="13" y="65"/>
                </a:lnTo>
                <a:lnTo>
                  <a:pt x="11" y="55"/>
                </a:lnTo>
                <a:lnTo>
                  <a:pt x="11" y="48"/>
                </a:lnTo>
                <a:lnTo>
                  <a:pt x="9" y="42"/>
                </a:lnTo>
                <a:lnTo>
                  <a:pt x="6" y="38"/>
                </a:lnTo>
                <a:lnTo>
                  <a:pt x="4" y="36"/>
                </a:lnTo>
                <a:lnTo>
                  <a:pt x="2" y="34"/>
                </a:lnTo>
                <a:lnTo>
                  <a:pt x="0" y="32"/>
                </a:lnTo>
                <a:lnTo>
                  <a:pt x="2" y="29"/>
                </a:lnTo>
                <a:lnTo>
                  <a:pt x="5" y="24"/>
                </a:lnTo>
                <a:lnTo>
                  <a:pt x="6" y="28"/>
                </a:lnTo>
                <a:lnTo>
                  <a:pt x="7" y="29"/>
                </a:lnTo>
                <a:lnTo>
                  <a:pt x="8" y="30"/>
                </a:lnTo>
                <a:lnTo>
                  <a:pt x="9" y="29"/>
                </a:lnTo>
                <a:lnTo>
                  <a:pt x="11" y="25"/>
                </a:lnTo>
                <a:lnTo>
                  <a:pt x="14" y="19"/>
                </a:lnTo>
                <a:lnTo>
                  <a:pt x="16" y="12"/>
                </a:lnTo>
                <a:lnTo>
                  <a:pt x="20" y="6"/>
                </a:lnTo>
                <a:lnTo>
                  <a:pt x="22" y="4"/>
                </a:lnTo>
                <a:lnTo>
                  <a:pt x="25" y="2"/>
                </a:lnTo>
                <a:lnTo>
                  <a:pt x="28" y="0"/>
                </a:lnTo>
                <a:lnTo>
                  <a:pt x="32" y="0"/>
                </a:lnTo>
                <a:lnTo>
                  <a:pt x="33" y="10"/>
                </a:lnTo>
                <a:lnTo>
                  <a:pt x="33" y="16"/>
                </a:lnTo>
                <a:lnTo>
                  <a:pt x="33" y="20"/>
                </a:lnTo>
                <a:lnTo>
                  <a:pt x="32" y="23"/>
                </a:lnTo>
                <a:lnTo>
                  <a:pt x="32" y="27"/>
                </a:lnTo>
                <a:lnTo>
                  <a:pt x="32" y="31"/>
                </a:lnTo>
                <a:lnTo>
                  <a:pt x="35" y="36"/>
                </a:lnTo>
                <a:lnTo>
                  <a:pt x="39" y="43"/>
                </a:lnTo>
                <a:lnTo>
                  <a:pt x="38" y="44"/>
                </a:lnTo>
                <a:lnTo>
                  <a:pt x="37" y="45"/>
                </a:lnTo>
                <a:lnTo>
                  <a:pt x="37" y="48"/>
                </a:lnTo>
                <a:lnTo>
                  <a:pt x="38" y="51"/>
                </a:lnTo>
                <a:lnTo>
                  <a:pt x="39" y="59"/>
                </a:lnTo>
                <a:lnTo>
                  <a:pt x="41" y="68"/>
                </a:lnTo>
                <a:lnTo>
                  <a:pt x="42" y="76"/>
                </a:lnTo>
                <a:lnTo>
                  <a:pt x="43" y="85"/>
                </a:lnTo>
                <a:lnTo>
                  <a:pt x="43" y="88"/>
                </a:lnTo>
                <a:lnTo>
                  <a:pt x="42" y="91"/>
                </a:lnTo>
                <a:lnTo>
                  <a:pt x="40" y="92"/>
                </a:lnTo>
                <a:lnTo>
                  <a:pt x="39" y="9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6" name="Freeform 36"/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4257568" y="4407240"/>
            <a:ext cx="29477" cy="96019"/>
          </a:xfrm>
          <a:custGeom>
            <a:avLst/>
            <a:gdLst>
              <a:gd name="T0" fmla="*/ 14287 w 40"/>
              <a:gd name="T1" fmla="*/ 57150 h 56"/>
              <a:gd name="T2" fmla="*/ 13215 w 40"/>
              <a:gd name="T3" fmla="*/ 46945 h 56"/>
              <a:gd name="T4" fmla="*/ 11787 w 40"/>
              <a:gd name="T5" fmla="*/ 38780 h 56"/>
              <a:gd name="T6" fmla="*/ 10001 w 40"/>
              <a:gd name="T7" fmla="*/ 32657 h 56"/>
              <a:gd name="T8" fmla="*/ 8215 w 40"/>
              <a:gd name="T9" fmla="*/ 28575 h 56"/>
              <a:gd name="T10" fmla="*/ 3929 w 40"/>
              <a:gd name="T11" fmla="*/ 21431 h 56"/>
              <a:gd name="T12" fmla="*/ 0 w 40"/>
              <a:gd name="T13" fmla="*/ 12246 h 56"/>
              <a:gd name="T14" fmla="*/ 4643 w 40"/>
              <a:gd name="T15" fmla="*/ 4082 h 56"/>
              <a:gd name="T16" fmla="*/ 7144 w 40"/>
              <a:gd name="T17" fmla="*/ 0 h 56"/>
              <a:gd name="T18" fmla="*/ 10001 w 40"/>
              <a:gd name="T19" fmla="*/ 12246 h 56"/>
              <a:gd name="T20" fmla="*/ 12501 w 40"/>
              <a:gd name="T21" fmla="*/ 22452 h 56"/>
              <a:gd name="T22" fmla="*/ 13215 w 40"/>
              <a:gd name="T23" fmla="*/ 25513 h 56"/>
              <a:gd name="T24" fmla="*/ 13930 w 40"/>
              <a:gd name="T25" fmla="*/ 29596 h 56"/>
              <a:gd name="T26" fmla="*/ 13930 w 40"/>
              <a:gd name="T27" fmla="*/ 33678 h 56"/>
              <a:gd name="T28" fmla="*/ 14287 w 40"/>
              <a:gd name="T29" fmla="*/ 37760 h 56"/>
              <a:gd name="T30" fmla="*/ 14287 w 40"/>
              <a:gd name="T31" fmla="*/ 44904 h 56"/>
              <a:gd name="T32" fmla="*/ 14287 w 40"/>
              <a:gd name="T33" fmla="*/ 46945 h 56"/>
              <a:gd name="T34" fmla="*/ 14287 w 40"/>
              <a:gd name="T35" fmla="*/ 50006 h 56"/>
              <a:gd name="T36" fmla="*/ 14287 w 40"/>
              <a:gd name="T37" fmla="*/ 57150 h 5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0" h="56">
                <a:moveTo>
                  <a:pt x="40" y="56"/>
                </a:moveTo>
                <a:lnTo>
                  <a:pt x="37" y="46"/>
                </a:lnTo>
                <a:lnTo>
                  <a:pt x="33" y="38"/>
                </a:lnTo>
                <a:lnTo>
                  <a:pt x="28" y="32"/>
                </a:lnTo>
                <a:lnTo>
                  <a:pt x="23" y="28"/>
                </a:lnTo>
                <a:lnTo>
                  <a:pt x="11" y="21"/>
                </a:lnTo>
                <a:lnTo>
                  <a:pt x="0" y="12"/>
                </a:lnTo>
                <a:lnTo>
                  <a:pt x="13" y="4"/>
                </a:lnTo>
                <a:lnTo>
                  <a:pt x="20" y="0"/>
                </a:lnTo>
                <a:lnTo>
                  <a:pt x="28" y="12"/>
                </a:lnTo>
                <a:lnTo>
                  <a:pt x="35" y="22"/>
                </a:lnTo>
                <a:lnTo>
                  <a:pt x="37" y="25"/>
                </a:lnTo>
                <a:lnTo>
                  <a:pt x="39" y="29"/>
                </a:lnTo>
                <a:lnTo>
                  <a:pt x="39" y="33"/>
                </a:lnTo>
                <a:lnTo>
                  <a:pt x="40" y="37"/>
                </a:lnTo>
                <a:lnTo>
                  <a:pt x="40" y="44"/>
                </a:lnTo>
                <a:lnTo>
                  <a:pt x="40" y="46"/>
                </a:lnTo>
                <a:lnTo>
                  <a:pt x="40" y="49"/>
                </a:lnTo>
                <a:lnTo>
                  <a:pt x="40" y="5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9" name="Freeform 109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8227250" y="3423049"/>
            <a:ext cx="9825" cy="98687"/>
          </a:xfrm>
          <a:custGeom>
            <a:avLst/>
            <a:gdLst>
              <a:gd name="T0" fmla="*/ 4762 w 11"/>
              <a:gd name="T1" fmla="*/ 0 h 25"/>
              <a:gd name="T2" fmla="*/ 4762 w 11"/>
              <a:gd name="T3" fmla="*/ 11748 h 25"/>
              <a:gd name="T4" fmla="*/ 4329 w 11"/>
              <a:gd name="T5" fmla="*/ 28194 h 25"/>
              <a:gd name="T6" fmla="*/ 3896 w 11"/>
              <a:gd name="T7" fmla="*/ 46990 h 25"/>
              <a:gd name="T8" fmla="*/ 1732 w 11"/>
              <a:gd name="T9" fmla="*/ 58738 h 25"/>
              <a:gd name="T10" fmla="*/ 866 w 11"/>
              <a:gd name="T11" fmla="*/ 54039 h 25"/>
              <a:gd name="T12" fmla="*/ 433 w 11"/>
              <a:gd name="T13" fmla="*/ 46990 h 25"/>
              <a:gd name="T14" fmla="*/ 0 w 11"/>
              <a:gd name="T15" fmla="*/ 35243 h 25"/>
              <a:gd name="T16" fmla="*/ 0 w 11"/>
              <a:gd name="T17" fmla="*/ 28194 h 25"/>
              <a:gd name="T18" fmla="*/ 433 w 11"/>
              <a:gd name="T19" fmla="*/ 21146 h 25"/>
              <a:gd name="T20" fmla="*/ 1299 w 11"/>
              <a:gd name="T21" fmla="*/ 11748 h 25"/>
              <a:gd name="T22" fmla="*/ 2597 w 11"/>
              <a:gd name="T23" fmla="*/ 4699 h 25"/>
              <a:gd name="T24" fmla="*/ 4762 w 11"/>
              <a:gd name="T25" fmla="*/ 0 h 2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" h="25">
                <a:moveTo>
                  <a:pt x="11" y="0"/>
                </a:moveTo>
                <a:lnTo>
                  <a:pt x="11" y="5"/>
                </a:lnTo>
                <a:lnTo>
                  <a:pt x="10" y="12"/>
                </a:lnTo>
                <a:lnTo>
                  <a:pt x="9" y="20"/>
                </a:lnTo>
                <a:lnTo>
                  <a:pt x="4" y="25"/>
                </a:lnTo>
                <a:lnTo>
                  <a:pt x="2" y="23"/>
                </a:lnTo>
                <a:lnTo>
                  <a:pt x="1" y="20"/>
                </a:lnTo>
                <a:lnTo>
                  <a:pt x="0" y="15"/>
                </a:lnTo>
                <a:lnTo>
                  <a:pt x="0" y="12"/>
                </a:lnTo>
                <a:lnTo>
                  <a:pt x="1" y="9"/>
                </a:lnTo>
                <a:lnTo>
                  <a:pt x="3" y="5"/>
                </a:lnTo>
                <a:lnTo>
                  <a:pt x="6" y="2"/>
                </a:lnTo>
                <a:lnTo>
                  <a:pt x="11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" name="Freeform 110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7844038" y="4367231"/>
            <a:ext cx="29479" cy="98687"/>
          </a:xfrm>
          <a:custGeom>
            <a:avLst/>
            <a:gdLst>
              <a:gd name="T0" fmla="*/ 14288 w 20"/>
              <a:gd name="T1" fmla="*/ 0 h 31"/>
              <a:gd name="T2" fmla="*/ 11430 w 20"/>
              <a:gd name="T3" fmla="*/ 22737 h 31"/>
              <a:gd name="T4" fmla="*/ 7144 w 20"/>
              <a:gd name="T5" fmla="*/ 37895 h 31"/>
              <a:gd name="T6" fmla="*/ 3572 w 20"/>
              <a:gd name="T7" fmla="*/ 49264 h 31"/>
              <a:gd name="T8" fmla="*/ 0 w 20"/>
              <a:gd name="T9" fmla="*/ 58738 h 31"/>
              <a:gd name="T10" fmla="*/ 0 w 20"/>
              <a:gd name="T11" fmla="*/ 47369 h 31"/>
              <a:gd name="T12" fmla="*/ 714 w 20"/>
              <a:gd name="T13" fmla="*/ 36001 h 31"/>
              <a:gd name="T14" fmla="*/ 1429 w 20"/>
              <a:gd name="T15" fmla="*/ 24632 h 31"/>
              <a:gd name="T16" fmla="*/ 3572 w 20"/>
              <a:gd name="T17" fmla="*/ 17053 h 31"/>
              <a:gd name="T18" fmla="*/ 5715 w 20"/>
              <a:gd name="T19" fmla="*/ 11369 h 31"/>
              <a:gd name="T20" fmla="*/ 7858 w 20"/>
              <a:gd name="T21" fmla="*/ 5684 h 31"/>
              <a:gd name="T22" fmla="*/ 11430 w 20"/>
              <a:gd name="T23" fmla="*/ 0 h 31"/>
              <a:gd name="T24" fmla="*/ 14288 w 20"/>
              <a:gd name="T25" fmla="*/ 0 h 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0" h="31">
                <a:moveTo>
                  <a:pt x="20" y="0"/>
                </a:moveTo>
                <a:lnTo>
                  <a:pt x="16" y="12"/>
                </a:lnTo>
                <a:lnTo>
                  <a:pt x="10" y="20"/>
                </a:lnTo>
                <a:lnTo>
                  <a:pt x="5" y="26"/>
                </a:lnTo>
                <a:lnTo>
                  <a:pt x="0" y="31"/>
                </a:lnTo>
                <a:lnTo>
                  <a:pt x="0" y="25"/>
                </a:lnTo>
                <a:lnTo>
                  <a:pt x="1" y="19"/>
                </a:lnTo>
                <a:lnTo>
                  <a:pt x="2" y="13"/>
                </a:lnTo>
                <a:lnTo>
                  <a:pt x="5" y="9"/>
                </a:lnTo>
                <a:lnTo>
                  <a:pt x="8" y="6"/>
                </a:lnTo>
                <a:lnTo>
                  <a:pt x="11" y="3"/>
                </a:lnTo>
                <a:lnTo>
                  <a:pt x="16" y="0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" name="Freeform 111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7880067" y="4257878"/>
            <a:ext cx="32753" cy="96019"/>
          </a:xfrm>
          <a:custGeom>
            <a:avLst/>
            <a:gdLst>
              <a:gd name="T0" fmla="*/ 7938 w 26"/>
              <a:gd name="T1" fmla="*/ 57150 h 37"/>
              <a:gd name="T2" fmla="*/ 0 w 26"/>
              <a:gd name="T3" fmla="*/ 18535 h 37"/>
              <a:gd name="T4" fmla="*/ 3663 w 26"/>
              <a:gd name="T5" fmla="*/ 10812 h 37"/>
              <a:gd name="T6" fmla="*/ 7938 w 26"/>
              <a:gd name="T7" fmla="*/ 6178 h 37"/>
              <a:gd name="T8" fmla="*/ 12822 w 26"/>
              <a:gd name="T9" fmla="*/ 1545 h 37"/>
              <a:gd name="T10" fmla="*/ 15875 w 26"/>
              <a:gd name="T11" fmla="*/ 0 h 37"/>
              <a:gd name="T12" fmla="*/ 15875 w 26"/>
              <a:gd name="T13" fmla="*/ 9268 h 37"/>
              <a:gd name="T14" fmla="*/ 15264 w 26"/>
              <a:gd name="T15" fmla="*/ 16991 h 37"/>
              <a:gd name="T16" fmla="*/ 14654 w 26"/>
              <a:gd name="T17" fmla="*/ 26258 h 37"/>
              <a:gd name="T18" fmla="*/ 14043 w 26"/>
              <a:gd name="T19" fmla="*/ 32436 h 37"/>
              <a:gd name="T20" fmla="*/ 10990 w 26"/>
              <a:gd name="T21" fmla="*/ 44793 h 37"/>
              <a:gd name="T22" fmla="*/ 7938 w 26"/>
              <a:gd name="T23" fmla="*/ 57150 h 3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6" h="37">
                <a:moveTo>
                  <a:pt x="13" y="37"/>
                </a:moveTo>
                <a:lnTo>
                  <a:pt x="0" y="12"/>
                </a:lnTo>
                <a:lnTo>
                  <a:pt x="6" y="7"/>
                </a:lnTo>
                <a:lnTo>
                  <a:pt x="13" y="4"/>
                </a:lnTo>
                <a:lnTo>
                  <a:pt x="21" y="1"/>
                </a:lnTo>
                <a:lnTo>
                  <a:pt x="26" y="0"/>
                </a:lnTo>
                <a:lnTo>
                  <a:pt x="26" y="6"/>
                </a:lnTo>
                <a:lnTo>
                  <a:pt x="25" y="11"/>
                </a:lnTo>
                <a:lnTo>
                  <a:pt x="24" y="17"/>
                </a:lnTo>
                <a:lnTo>
                  <a:pt x="23" y="21"/>
                </a:lnTo>
                <a:lnTo>
                  <a:pt x="18" y="29"/>
                </a:lnTo>
                <a:lnTo>
                  <a:pt x="13" y="3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" name="Freeform 112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7650794" y="4004495"/>
            <a:ext cx="3274" cy="101353"/>
          </a:xfrm>
          <a:custGeom>
            <a:avLst/>
            <a:gdLst>
              <a:gd name="T0" fmla="*/ 0 w 7"/>
              <a:gd name="T1" fmla="*/ 60325 h 18"/>
              <a:gd name="T2" fmla="*/ 0 w 7"/>
              <a:gd name="T3" fmla="*/ 0 h 18"/>
              <a:gd name="T4" fmla="*/ 1587 w 7"/>
              <a:gd name="T5" fmla="*/ 40217 h 18"/>
              <a:gd name="T6" fmla="*/ 0 w 7"/>
              <a:gd name="T7" fmla="*/ 60325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" h="18">
                <a:moveTo>
                  <a:pt x="0" y="18"/>
                </a:moveTo>
                <a:lnTo>
                  <a:pt x="0" y="0"/>
                </a:lnTo>
                <a:lnTo>
                  <a:pt x="7" y="12"/>
                </a:lnTo>
                <a:lnTo>
                  <a:pt x="0" y="1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3" name="Freeform 113"/>
          <p:cNvSpPr>
            <a:spLocks/>
          </p:cNvSpPr>
          <p:nvPr>
            <p:custDataLst>
              <p:tags r:id="rId21"/>
            </p:custDataLst>
          </p:nvPr>
        </p:nvSpPr>
        <p:spPr bwMode="auto">
          <a:xfrm>
            <a:off x="1155843" y="2537546"/>
            <a:ext cx="19652" cy="96019"/>
          </a:xfrm>
          <a:custGeom>
            <a:avLst/>
            <a:gdLst>
              <a:gd name="T0" fmla="*/ 0 w 33"/>
              <a:gd name="T1" fmla="*/ 22123 h 31"/>
              <a:gd name="T2" fmla="*/ 5484 w 33"/>
              <a:gd name="T3" fmla="*/ 0 h 31"/>
              <a:gd name="T4" fmla="*/ 6927 w 33"/>
              <a:gd name="T5" fmla="*/ 9218 h 31"/>
              <a:gd name="T6" fmla="*/ 8082 w 33"/>
              <a:gd name="T7" fmla="*/ 22123 h 31"/>
              <a:gd name="T8" fmla="*/ 9236 w 33"/>
              <a:gd name="T9" fmla="*/ 40558 h 31"/>
              <a:gd name="T10" fmla="*/ 9525 w 33"/>
              <a:gd name="T11" fmla="*/ 57150 h 31"/>
              <a:gd name="T12" fmla="*/ 7793 w 33"/>
              <a:gd name="T13" fmla="*/ 55306 h 31"/>
              <a:gd name="T14" fmla="*/ 6350 w 33"/>
              <a:gd name="T15" fmla="*/ 51619 h 31"/>
              <a:gd name="T16" fmla="*/ 4618 w 33"/>
              <a:gd name="T17" fmla="*/ 46089 h 31"/>
              <a:gd name="T18" fmla="*/ 3175 w 33"/>
              <a:gd name="T19" fmla="*/ 40558 h 31"/>
              <a:gd name="T20" fmla="*/ 866 w 33"/>
              <a:gd name="T21" fmla="*/ 27653 h 31"/>
              <a:gd name="T22" fmla="*/ 0 w 33"/>
              <a:gd name="T23" fmla="*/ 22123 h 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3" h="31">
                <a:moveTo>
                  <a:pt x="0" y="12"/>
                </a:moveTo>
                <a:lnTo>
                  <a:pt x="19" y="0"/>
                </a:lnTo>
                <a:lnTo>
                  <a:pt x="24" y="5"/>
                </a:lnTo>
                <a:lnTo>
                  <a:pt x="28" y="12"/>
                </a:lnTo>
                <a:lnTo>
                  <a:pt x="32" y="22"/>
                </a:lnTo>
                <a:lnTo>
                  <a:pt x="33" y="31"/>
                </a:lnTo>
                <a:lnTo>
                  <a:pt x="27" y="30"/>
                </a:lnTo>
                <a:lnTo>
                  <a:pt x="22" y="28"/>
                </a:lnTo>
                <a:lnTo>
                  <a:pt x="16" y="25"/>
                </a:lnTo>
                <a:lnTo>
                  <a:pt x="11" y="22"/>
                </a:lnTo>
                <a:lnTo>
                  <a:pt x="3" y="15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4" name="Freeform 114"/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1126367" y="2148138"/>
            <a:ext cx="6551" cy="96019"/>
          </a:xfrm>
          <a:custGeom>
            <a:avLst/>
            <a:gdLst>
              <a:gd name="T0" fmla="*/ 3175 w 14"/>
              <a:gd name="T1" fmla="*/ 0 h 6"/>
              <a:gd name="T2" fmla="*/ 0 w 14"/>
              <a:gd name="T3" fmla="*/ 57150 h 6"/>
              <a:gd name="T4" fmla="*/ 3175 w 14"/>
              <a:gd name="T5" fmla="*/ 0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" h="6">
                <a:moveTo>
                  <a:pt x="14" y="0"/>
                </a:moveTo>
                <a:lnTo>
                  <a:pt x="0" y="6"/>
                </a:lnTo>
                <a:lnTo>
                  <a:pt x="14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5" name="Freeform 116"/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3569751" y="4903335"/>
            <a:ext cx="39304" cy="98685"/>
          </a:xfrm>
          <a:custGeom>
            <a:avLst/>
            <a:gdLst>
              <a:gd name="T0" fmla="*/ 5674 w 47"/>
              <a:gd name="T1" fmla="*/ 0 h 68"/>
              <a:gd name="T2" fmla="*/ 3243 w 47"/>
              <a:gd name="T3" fmla="*/ 8638 h 68"/>
              <a:gd name="T4" fmla="*/ 1621 w 47"/>
              <a:gd name="T5" fmla="*/ 16412 h 68"/>
              <a:gd name="T6" fmla="*/ 811 w 47"/>
              <a:gd name="T7" fmla="*/ 24186 h 68"/>
              <a:gd name="T8" fmla="*/ 0 w 47"/>
              <a:gd name="T9" fmla="*/ 31960 h 68"/>
              <a:gd name="T10" fmla="*/ 0 w 47"/>
              <a:gd name="T11" fmla="*/ 36279 h 68"/>
              <a:gd name="T12" fmla="*/ 811 w 47"/>
              <a:gd name="T13" fmla="*/ 40598 h 68"/>
              <a:gd name="T14" fmla="*/ 1216 w 47"/>
              <a:gd name="T15" fmla="*/ 44053 h 68"/>
              <a:gd name="T16" fmla="*/ 2027 w 47"/>
              <a:gd name="T17" fmla="*/ 47508 h 68"/>
              <a:gd name="T18" fmla="*/ 2837 w 47"/>
              <a:gd name="T19" fmla="*/ 50099 h 68"/>
              <a:gd name="T20" fmla="*/ 3648 w 47"/>
              <a:gd name="T21" fmla="*/ 51827 h 68"/>
              <a:gd name="T22" fmla="*/ 5269 w 47"/>
              <a:gd name="T23" fmla="*/ 53554 h 68"/>
              <a:gd name="T24" fmla="*/ 6485 w 47"/>
              <a:gd name="T25" fmla="*/ 55282 h 68"/>
              <a:gd name="T26" fmla="*/ 8917 w 47"/>
              <a:gd name="T27" fmla="*/ 57873 h 68"/>
              <a:gd name="T28" fmla="*/ 12565 w 47"/>
              <a:gd name="T29" fmla="*/ 58737 h 68"/>
              <a:gd name="T30" fmla="*/ 15807 w 47"/>
              <a:gd name="T31" fmla="*/ 58737 h 68"/>
              <a:gd name="T32" fmla="*/ 19050 w 47"/>
              <a:gd name="T33" fmla="*/ 58737 h 68"/>
              <a:gd name="T34" fmla="*/ 16618 w 47"/>
              <a:gd name="T35" fmla="*/ 50099 h 68"/>
              <a:gd name="T36" fmla="*/ 15402 w 47"/>
              <a:gd name="T37" fmla="*/ 41461 h 68"/>
              <a:gd name="T38" fmla="*/ 14591 w 47"/>
              <a:gd name="T39" fmla="*/ 37143 h 68"/>
              <a:gd name="T40" fmla="*/ 14186 w 47"/>
              <a:gd name="T41" fmla="*/ 32824 h 68"/>
              <a:gd name="T42" fmla="*/ 13376 w 47"/>
              <a:gd name="T43" fmla="*/ 26777 h 68"/>
              <a:gd name="T44" fmla="*/ 13376 w 47"/>
              <a:gd name="T45" fmla="*/ 21594 h 68"/>
              <a:gd name="T46" fmla="*/ 9728 w 47"/>
              <a:gd name="T47" fmla="*/ 11229 h 68"/>
              <a:gd name="T48" fmla="*/ 5674 w 47"/>
              <a:gd name="T49" fmla="*/ 0 h 6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7" h="68">
                <a:moveTo>
                  <a:pt x="14" y="0"/>
                </a:moveTo>
                <a:lnTo>
                  <a:pt x="8" y="10"/>
                </a:lnTo>
                <a:lnTo>
                  <a:pt x="4" y="19"/>
                </a:lnTo>
                <a:lnTo>
                  <a:pt x="2" y="28"/>
                </a:lnTo>
                <a:lnTo>
                  <a:pt x="0" y="37"/>
                </a:lnTo>
                <a:lnTo>
                  <a:pt x="0" y="42"/>
                </a:lnTo>
                <a:lnTo>
                  <a:pt x="2" y="47"/>
                </a:lnTo>
                <a:lnTo>
                  <a:pt x="3" y="51"/>
                </a:lnTo>
                <a:lnTo>
                  <a:pt x="5" y="55"/>
                </a:lnTo>
                <a:lnTo>
                  <a:pt x="7" y="58"/>
                </a:lnTo>
                <a:lnTo>
                  <a:pt x="9" y="60"/>
                </a:lnTo>
                <a:lnTo>
                  <a:pt x="13" y="62"/>
                </a:lnTo>
                <a:lnTo>
                  <a:pt x="16" y="64"/>
                </a:lnTo>
                <a:lnTo>
                  <a:pt x="22" y="67"/>
                </a:lnTo>
                <a:lnTo>
                  <a:pt x="31" y="68"/>
                </a:lnTo>
                <a:lnTo>
                  <a:pt x="39" y="68"/>
                </a:lnTo>
                <a:lnTo>
                  <a:pt x="47" y="68"/>
                </a:lnTo>
                <a:lnTo>
                  <a:pt x="41" y="58"/>
                </a:lnTo>
                <a:lnTo>
                  <a:pt x="38" y="48"/>
                </a:lnTo>
                <a:lnTo>
                  <a:pt x="36" y="43"/>
                </a:lnTo>
                <a:lnTo>
                  <a:pt x="35" y="38"/>
                </a:lnTo>
                <a:lnTo>
                  <a:pt x="33" y="31"/>
                </a:lnTo>
                <a:lnTo>
                  <a:pt x="33" y="25"/>
                </a:lnTo>
                <a:lnTo>
                  <a:pt x="24" y="13"/>
                </a:lnTo>
                <a:lnTo>
                  <a:pt x="14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6" name="Freeform 161"/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5436682" y="3041644"/>
            <a:ext cx="1503369" cy="557440"/>
          </a:xfrm>
          <a:custGeom>
            <a:avLst/>
            <a:gdLst>
              <a:gd name="T0" fmla="*/ 13813 w 1688"/>
              <a:gd name="T1" fmla="*/ 113756 h 630"/>
              <a:gd name="T2" fmla="*/ 37124 w 1688"/>
              <a:gd name="T3" fmla="*/ 131135 h 630"/>
              <a:gd name="T4" fmla="*/ 66909 w 1688"/>
              <a:gd name="T5" fmla="*/ 139035 h 630"/>
              <a:gd name="T6" fmla="*/ 82449 w 1688"/>
              <a:gd name="T7" fmla="*/ 147988 h 630"/>
              <a:gd name="T8" fmla="*/ 102738 w 1688"/>
              <a:gd name="T9" fmla="*/ 174320 h 630"/>
              <a:gd name="T10" fmla="*/ 109213 w 1688"/>
              <a:gd name="T11" fmla="*/ 183799 h 630"/>
              <a:gd name="T12" fmla="*/ 109645 w 1688"/>
              <a:gd name="T13" fmla="*/ 203285 h 630"/>
              <a:gd name="T14" fmla="*/ 117846 w 1688"/>
              <a:gd name="T15" fmla="*/ 214872 h 630"/>
              <a:gd name="T16" fmla="*/ 147200 w 1688"/>
              <a:gd name="T17" fmla="*/ 219085 h 630"/>
              <a:gd name="T18" fmla="*/ 199864 w 1688"/>
              <a:gd name="T19" fmla="*/ 238044 h 630"/>
              <a:gd name="T20" fmla="*/ 235693 w 1688"/>
              <a:gd name="T21" fmla="*/ 246997 h 630"/>
              <a:gd name="T22" fmla="*/ 248211 w 1688"/>
              <a:gd name="T23" fmla="*/ 268589 h 630"/>
              <a:gd name="T24" fmla="*/ 268500 w 1688"/>
              <a:gd name="T25" fmla="*/ 285442 h 630"/>
              <a:gd name="T26" fmla="*/ 289220 w 1688"/>
              <a:gd name="T27" fmla="*/ 292289 h 630"/>
              <a:gd name="T28" fmla="*/ 395843 w 1688"/>
              <a:gd name="T29" fmla="*/ 303348 h 630"/>
              <a:gd name="T30" fmla="*/ 447644 w 1688"/>
              <a:gd name="T31" fmla="*/ 323361 h 630"/>
              <a:gd name="T32" fmla="*/ 482177 w 1688"/>
              <a:gd name="T33" fmla="*/ 331787 h 630"/>
              <a:gd name="T34" fmla="*/ 499444 w 1688"/>
              <a:gd name="T35" fmla="*/ 322834 h 630"/>
              <a:gd name="T36" fmla="*/ 580167 w 1688"/>
              <a:gd name="T37" fmla="*/ 297028 h 630"/>
              <a:gd name="T38" fmla="*/ 602182 w 1688"/>
              <a:gd name="T39" fmla="*/ 268589 h 630"/>
              <a:gd name="T40" fmla="*/ 605636 w 1688"/>
              <a:gd name="T41" fmla="*/ 254370 h 630"/>
              <a:gd name="T42" fmla="*/ 598297 w 1688"/>
              <a:gd name="T43" fmla="*/ 239624 h 630"/>
              <a:gd name="T44" fmla="*/ 591390 w 1688"/>
              <a:gd name="T45" fmla="*/ 218558 h 630"/>
              <a:gd name="T46" fmla="*/ 647076 w 1688"/>
              <a:gd name="T47" fmla="*/ 207499 h 630"/>
              <a:gd name="T48" fmla="*/ 688085 w 1688"/>
              <a:gd name="T49" fmla="*/ 180640 h 630"/>
              <a:gd name="T50" fmla="*/ 712690 w 1688"/>
              <a:gd name="T51" fmla="*/ 171160 h 630"/>
              <a:gd name="T52" fmla="*/ 728662 w 1688"/>
              <a:gd name="T53" fmla="*/ 156414 h 630"/>
              <a:gd name="T54" fmla="*/ 714849 w 1688"/>
              <a:gd name="T55" fmla="*/ 146934 h 630"/>
              <a:gd name="T56" fmla="*/ 698877 w 1688"/>
              <a:gd name="T57" fmla="*/ 132715 h 630"/>
              <a:gd name="T58" fmla="*/ 683336 w 1688"/>
              <a:gd name="T59" fmla="*/ 130608 h 630"/>
              <a:gd name="T60" fmla="*/ 670386 w 1688"/>
              <a:gd name="T61" fmla="*/ 135875 h 630"/>
              <a:gd name="T62" fmla="*/ 646213 w 1688"/>
              <a:gd name="T63" fmla="*/ 134821 h 630"/>
              <a:gd name="T64" fmla="*/ 628946 w 1688"/>
              <a:gd name="T65" fmla="*/ 123762 h 630"/>
              <a:gd name="T66" fmla="*/ 619017 w 1688"/>
              <a:gd name="T67" fmla="*/ 98483 h 630"/>
              <a:gd name="T68" fmla="*/ 590095 w 1688"/>
              <a:gd name="T69" fmla="*/ 65304 h 630"/>
              <a:gd name="T70" fmla="*/ 555130 w 1688"/>
              <a:gd name="T71" fmla="*/ 63198 h 630"/>
              <a:gd name="T72" fmla="*/ 543906 w 1688"/>
              <a:gd name="T73" fmla="*/ 77417 h 630"/>
              <a:gd name="T74" fmla="*/ 533546 w 1688"/>
              <a:gd name="T75" fmla="*/ 86897 h 630"/>
              <a:gd name="T76" fmla="*/ 504193 w 1688"/>
              <a:gd name="T77" fmla="*/ 87950 h 630"/>
              <a:gd name="T78" fmla="*/ 450665 w 1688"/>
              <a:gd name="T79" fmla="*/ 87950 h 630"/>
              <a:gd name="T80" fmla="*/ 425628 w 1688"/>
              <a:gd name="T81" fmla="*/ 73730 h 630"/>
              <a:gd name="T82" fmla="*/ 398001 w 1688"/>
              <a:gd name="T83" fmla="*/ 56878 h 630"/>
              <a:gd name="T84" fmla="*/ 367784 w 1688"/>
              <a:gd name="T85" fmla="*/ 52665 h 630"/>
              <a:gd name="T86" fmla="*/ 345769 w 1688"/>
              <a:gd name="T87" fmla="*/ 60038 h 630"/>
              <a:gd name="T88" fmla="*/ 319437 w 1688"/>
              <a:gd name="T89" fmla="*/ 61091 h 630"/>
              <a:gd name="T90" fmla="*/ 298717 w 1688"/>
              <a:gd name="T91" fmla="*/ 53191 h 630"/>
              <a:gd name="T92" fmla="*/ 285767 w 1688"/>
              <a:gd name="T93" fmla="*/ 35812 h 630"/>
              <a:gd name="T94" fmla="*/ 192526 w 1688"/>
              <a:gd name="T95" fmla="*/ 3687 h 630"/>
              <a:gd name="T96" fmla="*/ 192526 w 1688"/>
              <a:gd name="T97" fmla="*/ 23172 h 630"/>
              <a:gd name="T98" fmla="*/ 203317 w 1688"/>
              <a:gd name="T99" fmla="*/ 41605 h 630"/>
              <a:gd name="T100" fmla="*/ 211519 w 1688"/>
              <a:gd name="T101" fmla="*/ 55824 h 630"/>
              <a:gd name="T102" fmla="*/ 132523 w 1688"/>
              <a:gd name="T103" fmla="*/ 64251 h 630"/>
              <a:gd name="T104" fmla="*/ 126912 w 1688"/>
              <a:gd name="T105" fmla="*/ 45818 h 630"/>
              <a:gd name="T106" fmla="*/ 97126 w 1688"/>
              <a:gd name="T107" fmla="*/ 51085 h 630"/>
              <a:gd name="T108" fmla="*/ 79859 w 1688"/>
              <a:gd name="T109" fmla="*/ 46345 h 630"/>
              <a:gd name="T110" fmla="*/ 59571 w 1688"/>
              <a:gd name="T111" fmla="*/ 51085 h 630"/>
              <a:gd name="T112" fmla="*/ 29354 w 1688"/>
              <a:gd name="T113" fmla="*/ 75310 h 630"/>
              <a:gd name="T114" fmla="*/ 13382 w 1688"/>
              <a:gd name="T115" fmla="*/ 79524 h 630"/>
              <a:gd name="T116" fmla="*/ 1727 w 1688"/>
              <a:gd name="T117" fmla="*/ 89003 h 6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688" h="630">
                <a:moveTo>
                  <a:pt x="0" y="180"/>
                </a:moveTo>
                <a:lnTo>
                  <a:pt x="7" y="190"/>
                </a:lnTo>
                <a:lnTo>
                  <a:pt x="15" y="199"/>
                </a:lnTo>
                <a:lnTo>
                  <a:pt x="22" y="208"/>
                </a:lnTo>
                <a:lnTo>
                  <a:pt x="32" y="216"/>
                </a:lnTo>
                <a:lnTo>
                  <a:pt x="41" y="224"/>
                </a:lnTo>
                <a:lnTo>
                  <a:pt x="51" y="232"/>
                </a:lnTo>
                <a:lnTo>
                  <a:pt x="62" y="238"/>
                </a:lnTo>
                <a:lnTo>
                  <a:pt x="74" y="244"/>
                </a:lnTo>
                <a:lnTo>
                  <a:pt x="86" y="249"/>
                </a:lnTo>
                <a:lnTo>
                  <a:pt x="99" y="253"/>
                </a:lnTo>
                <a:lnTo>
                  <a:pt x="112" y="257"/>
                </a:lnTo>
                <a:lnTo>
                  <a:pt x="126" y="260"/>
                </a:lnTo>
                <a:lnTo>
                  <a:pt x="140" y="262"/>
                </a:lnTo>
                <a:lnTo>
                  <a:pt x="155" y="264"/>
                </a:lnTo>
                <a:lnTo>
                  <a:pt x="171" y="265"/>
                </a:lnTo>
                <a:lnTo>
                  <a:pt x="187" y="266"/>
                </a:lnTo>
                <a:lnTo>
                  <a:pt x="187" y="270"/>
                </a:lnTo>
                <a:lnTo>
                  <a:pt x="189" y="276"/>
                </a:lnTo>
                <a:lnTo>
                  <a:pt x="191" y="281"/>
                </a:lnTo>
                <a:lnTo>
                  <a:pt x="196" y="288"/>
                </a:lnTo>
                <a:lnTo>
                  <a:pt x="205" y="300"/>
                </a:lnTo>
                <a:lnTo>
                  <a:pt x="215" y="312"/>
                </a:lnTo>
                <a:lnTo>
                  <a:pt x="227" y="323"/>
                </a:lnTo>
                <a:lnTo>
                  <a:pt x="238" y="331"/>
                </a:lnTo>
                <a:lnTo>
                  <a:pt x="242" y="335"/>
                </a:lnTo>
                <a:lnTo>
                  <a:pt x="246" y="337"/>
                </a:lnTo>
                <a:lnTo>
                  <a:pt x="251" y="340"/>
                </a:lnTo>
                <a:lnTo>
                  <a:pt x="253" y="340"/>
                </a:lnTo>
                <a:lnTo>
                  <a:pt x="253" y="349"/>
                </a:lnTo>
                <a:lnTo>
                  <a:pt x="253" y="358"/>
                </a:lnTo>
                <a:lnTo>
                  <a:pt x="253" y="365"/>
                </a:lnTo>
                <a:lnTo>
                  <a:pt x="253" y="370"/>
                </a:lnTo>
                <a:lnTo>
                  <a:pt x="253" y="379"/>
                </a:lnTo>
                <a:lnTo>
                  <a:pt x="254" y="386"/>
                </a:lnTo>
                <a:lnTo>
                  <a:pt x="256" y="394"/>
                </a:lnTo>
                <a:lnTo>
                  <a:pt x="260" y="402"/>
                </a:lnTo>
                <a:lnTo>
                  <a:pt x="262" y="404"/>
                </a:lnTo>
                <a:lnTo>
                  <a:pt x="266" y="406"/>
                </a:lnTo>
                <a:lnTo>
                  <a:pt x="273" y="408"/>
                </a:lnTo>
                <a:lnTo>
                  <a:pt x="280" y="410"/>
                </a:lnTo>
                <a:lnTo>
                  <a:pt x="296" y="413"/>
                </a:lnTo>
                <a:lnTo>
                  <a:pt x="307" y="414"/>
                </a:lnTo>
                <a:lnTo>
                  <a:pt x="323" y="414"/>
                </a:lnTo>
                <a:lnTo>
                  <a:pt x="341" y="416"/>
                </a:lnTo>
                <a:lnTo>
                  <a:pt x="356" y="419"/>
                </a:lnTo>
                <a:lnTo>
                  <a:pt x="373" y="422"/>
                </a:lnTo>
                <a:lnTo>
                  <a:pt x="403" y="431"/>
                </a:lnTo>
                <a:lnTo>
                  <a:pt x="433" y="441"/>
                </a:lnTo>
                <a:lnTo>
                  <a:pt x="463" y="452"/>
                </a:lnTo>
                <a:lnTo>
                  <a:pt x="490" y="461"/>
                </a:lnTo>
                <a:lnTo>
                  <a:pt x="504" y="464"/>
                </a:lnTo>
                <a:lnTo>
                  <a:pt x="518" y="467"/>
                </a:lnTo>
                <a:lnTo>
                  <a:pt x="532" y="469"/>
                </a:lnTo>
                <a:lnTo>
                  <a:pt x="546" y="469"/>
                </a:lnTo>
                <a:lnTo>
                  <a:pt x="548" y="477"/>
                </a:lnTo>
                <a:lnTo>
                  <a:pt x="554" y="485"/>
                </a:lnTo>
                <a:lnTo>
                  <a:pt x="559" y="493"/>
                </a:lnTo>
                <a:lnTo>
                  <a:pt x="566" y="501"/>
                </a:lnTo>
                <a:lnTo>
                  <a:pt x="575" y="510"/>
                </a:lnTo>
                <a:lnTo>
                  <a:pt x="583" y="517"/>
                </a:lnTo>
                <a:lnTo>
                  <a:pt x="592" y="524"/>
                </a:lnTo>
                <a:lnTo>
                  <a:pt x="602" y="531"/>
                </a:lnTo>
                <a:lnTo>
                  <a:pt x="612" y="537"/>
                </a:lnTo>
                <a:lnTo>
                  <a:pt x="622" y="542"/>
                </a:lnTo>
                <a:lnTo>
                  <a:pt x="633" y="547"/>
                </a:lnTo>
                <a:lnTo>
                  <a:pt x="643" y="550"/>
                </a:lnTo>
                <a:lnTo>
                  <a:pt x="653" y="553"/>
                </a:lnTo>
                <a:lnTo>
                  <a:pt x="661" y="555"/>
                </a:lnTo>
                <a:lnTo>
                  <a:pt x="670" y="555"/>
                </a:lnTo>
                <a:lnTo>
                  <a:pt x="679" y="555"/>
                </a:lnTo>
                <a:lnTo>
                  <a:pt x="738" y="568"/>
                </a:lnTo>
                <a:lnTo>
                  <a:pt x="904" y="568"/>
                </a:lnTo>
                <a:lnTo>
                  <a:pt x="910" y="572"/>
                </a:lnTo>
                <a:lnTo>
                  <a:pt x="917" y="576"/>
                </a:lnTo>
                <a:lnTo>
                  <a:pt x="928" y="580"/>
                </a:lnTo>
                <a:lnTo>
                  <a:pt x="940" y="585"/>
                </a:lnTo>
                <a:lnTo>
                  <a:pt x="970" y="595"/>
                </a:lnTo>
                <a:lnTo>
                  <a:pt x="1003" y="605"/>
                </a:lnTo>
                <a:lnTo>
                  <a:pt x="1037" y="614"/>
                </a:lnTo>
                <a:lnTo>
                  <a:pt x="1070" y="623"/>
                </a:lnTo>
                <a:lnTo>
                  <a:pt x="1084" y="626"/>
                </a:lnTo>
                <a:lnTo>
                  <a:pt x="1097" y="628"/>
                </a:lnTo>
                <a:lnTo>
                  <a:pt x="1108" y="629"/>
                </a:lnTo>
                <a:lnTo>
                  <a:pt x="1117" y="630"/>
                </a:lnTo>
                <a:lnTo>
                  <a:pt x="1121" y="629"/>
                </a:lnTo>
                <a:lnTo>
                  <a:pt x="1127" y="627"/>
                </a:lnTo>
                <a:lnTo>
                  <a:pt x="1134" y="625"/>
                </a:lnTo>
                <a:lnTo>
                  <a:pt x="1140" y="622"/>
                </a:lnTo>
                <a:lnTo>
                  <a:pt x="1157" y="613"/>
                </a:lnTo>
                <a:lnTo>
                  <a:pt x="1174" y="603"/>
                </a:lnTo>
                <a:lnTo>
                  <a:pt x="1209" y="583"/>
                </a:lnTo>
                <a:lnTo>
                  <a:pt x="1237" y="568"/>
                </a:lnTo>
                <a:lnTo>
                  <a:pt x="1337" y="568"/>
                </a:lnTo>
                <a:lnTo>
                  <a:pt x="1344" y="564"/>
                </a:lnTo>
                <a:lnTo>
                  <a:pt x="1355" y="556"/>
                </a:lnTo>
                <a:lnTo>
                  <a:pt x="1366" y="546"/>
                </a:lnTo>
                <a:lnTo>
                  <a:pt x="1377" y="534"/>
                </a:lnTo>
                <a:lnTo>
                  <a:pt x="1387" y="522"/>
                </a:lnTo>
                <a:lnTo>
                  <a:pt x="1395" y="510"/>
                </a:lnTo>
                <a:lnTo>
                  <a:pt x="1398" y="503"/>
                </a:lnTo>
                <a:lnTo>
                  <a:pt x="1400" y="497"/>
                </a:lnTo>
                <a:lnTo>
                  <a:pt x="1403" y="492"/>
                </a:lnTo>
                <a:lnTo>
                  <a:pt x="1403" y="487"/>
                </a:lnTo>
                <a:lnTo>
                  <a:pt x="1403" y="483"/>
                </a:lnTo>
                <a:lnTo>
                  <a:pt x="1401" y="479"/>
                </a:lnTo>
                <a:lnTo>
                  <a:pt x="1399" y="475"/>
                </a:lnTo>
                <a:lnTo>
                  <a:pt x="1397" y="471"/>
                </a:lnTo>
                <a:lnTo>
                  <a:pt x="1392" y="463"/>
                </a:lnTo>
                <a:lnTo>
                  <a:pt x="1386" y="455"/>
                </a:lnTo>
                <a:lnTo>
                  <a:pt x="1379" y="445"/>
                </a:lnTo>
                <a:lnTo>
                  <a:pt x="1374" y="434"/>
                </a:lnTo>
                <a:lnTo>
                  <a:pt x="1373" y="429"/>
                </a:lnTo>
                <a:lnTo>
                  <a:pt x="1371" y="422"/>
                </a:lnTo>
                <a:lnTo>
                  <a:pt x="1370" y="415"/>
                </a:lnTo>
                <a:lnTo>
                  <a:pt x="1370" y="408"/>
                </a:lnTo>
                <a:lnTo>
                  <a:pt x="1483" y="408"/>
                </a:lnTo>
                <a:lnTo>
                  <a:pt x="1486" y="404"/>
                </a:lnTo>
                <a:lnTo>
                  <a:pt x="1491" y="399"/>
                </a:lnTo>
                <a:lnTo>
                  <a:pt x="1499" y="394"/>
                </a:lnTo>
                <a:lnTo>
                  <a:pt x="1508" y="388"/>
                </a:lnTo>
                <a:lnTo>
                  <a:pt x="1529" y="376"/>
                </a:lnTo>
                <a:lnTo>
                  <a:pt x="1551" y="364"/>
                </a:lnTo>
                <a:lnTo>
                  <a:pt x="1574" y="352"/>
                </a:lnTo>
                <a:lnTo>
                  <a:pt x="1594" y="343"/>
                </a:lnTo>
                <a:lnTo>
                  <a:pt x="1608" y="335"/>
                </a:lnTo>
                <a:lnTo>
                  <a:pt x="1616" y="333"/>
                </a:lnTo>
                <a:lnTo>
                  <a:pt x="1628" y="332"/>
                </a:lnTo>
                <a:lnTo>
                  <a:pt x="1640" y="329"/>
                </a:lnTo>
                <a:lnTo>
                  <a:pt x="1651" y="325"/>
                </a:lnTo>
                <a:lnTo>
                  <a:pt x="1662" y="319"/>
                </a:lnTo>
                <a:lnTo>
                  <a:pt x="1670" y="314"/>
                </a:lnTo>
                <a:lnTo>
                  <a:pt x="1679" y="308"/>
                </a:lnTo>
                <a:lnTo>
                  <a:pt x="1685" y="302"/>
                </a:lnTo>
                <a:lnTo>
                  <a:pt x="1688" y="297"/>
                </a:lnTo>
                <a:lnTo>
                  <a:pt x="1680" y="294"/>
                </a:lnTo>
                <a:lnTo>
                  <a:pt x="1674" y="291"/>
                </a:lnTo>
                <a:lnTo>
                  <a:pt x="1667" y="288"/>
                </a:lnTo>
                <a:lnTo>
                  <a:pt x="1661" y="284"/>
                </a:lnTo>
                <a:lnTo>
                  <a:pt x="1656" y="279"/>
                </a:lnTo>
                <a:lnTo>
                  <a:pt x="1652" y="275"/>
                </a:lnTo>
                <a:lnTo>
                  <a:pt x="1650" y="270"/>
                </a:lnTo>
                <a:lnTo>
                  <a:pt x="1648" y="266"/>
                </a:lnTo>
                <a:lnTo>
                  <a:pt x="1632" y="258"/>
                </a:lnTo>
                <a:lnTo>
                  <a:pt x="1619" y="252"/>
                </a:lnTo>
                <a:lnTo>
                  <a:pt x="1613" y="250"/>
                </a:lnTo>
                <a:lnTo>
                  <a:pt x="1608" y="249"/>
                </a:lnTo>
                <a:lnTo>
                  <a:pt x="1602" y="248"/>
                </a:lnTo>
                <a:lnTo>
                  <a:pt x="1596" y="247"/>
                </a:lnTo>
                <a:lnTo>
                  <a:pt x="1583" y="248"/>
                </a:lnTo>
                <a:lnTo>
                  <a:pt x="1574" y="249"/>
                </a:lnTo>
                <a:lnTo>
                  <a:pt x="1567" y="251"/>
                </a:lnTo>
                <a:lnTo>
                  <a:pt x="1563" y="253"/>
                </a:lnTo>
                <a:lnTo>
                  <a:pt x="1558" y="256"/>
                </a:lnTo>
                <a:lnTo>
                  <a:pt x="1553" y="258"/>
                </a:lnTo>
                <a:lnTo>
                  <a:pt x="1546" y="259"/>
                </a:lnTo>
                <a:lnTo>
                  <a:pt x="1535" y="259"/>
                </a:lnTo>
                <a:lnTo>
                  <a:pt x="1521" y="259"/>
                </a:lnTo>
                <a:lnTo>
                  <a:pt x="1509" y="258"/>
                </a:lnTo>
                <a:lnTo>
                  <a:pt x="1497" y="256"/>
                </a:lnTo>
                <a:lnTo>
                  <a:pt x="1487" y="253"/>
                </a:lnTo>
                <a:lnTo>
                  <a:pt x="1478" y="249"/>
                </a:lnTo>
                <a:lnTo>
                  <a:pt x="1471" y="245"/>
                </a:lnTo>
                <a:lnTo>
                  <a:pt x="1463" y="240"/>
                </a:lnTo>
                <a:lnTo>
                  <a:pt x="1457" y="235"/>
                </a:lnTo>
                <a:lnTo>
                  <a:pt x="1452" y="228"/>
                </a:lnTo>
                <a:lnTo>
                  <a:pt x="1448" y="220"/>
                </a:lnTo>
                <a:lnTo>
                  <a:pt x="1443" y="213"/>
                </a:lnTo>
                <a:lnTo>
                  <a:pt x="1440" y="205"/>
                </a:lnTo>
                <a:lnTo>
                  <a:pt x="1434" y="187"/>
                </a:lnTo>
                <a:lnTo>
                  <a:pt x="1429" y="167"/>
                </a:lnTo>
                <a:lnTo>
                  <a:pt x="1422" y="136"/>
                </a:lnTo>
                <a:lnTo>
                  <a:pt x="1412" y="134"/>
                </a:lnTo>
                <a:lnTo>
                  <a:pt x="1385" y="127"/>
                </a:lnTo>
                <a:lnTo>
                  <a:pt x="1367" y="124"/>
                </a:lnTo>
                <a:lnTo>
                  <a:pt x="1347" y="121"/>
                </a:lnTo>
                <a:lnTo>
                  <a:pt x="1326" y="119"/>
                </a:lnTo>
                <a:lnTo>
                  <a:pt x="1303" y="118"/>
                </a:lnTo>
                <a:lnTo>
                  <a:pt x="1294" y="119"/>
                </a:lnTo>
                <a:lnTo>
                  <a:pt x="1286" y="120"/>
                </a:lnTo>
                <a:lnTo>
                  <a:pt x="1281" y="123"/>
                </a:lnTo>
                <a:lnTo>
                  <a:pt x="1275" y="126"/>
                </a:lnTo>
                <a:lnTo>
                  <a:pt x="1267" y="134"/>
                </a:lnTo>
                <a:lnTo>
                  <a:pt x="1262" y="142"/>
                </a:lnTo>
                <a:lnTo>
                  <a:pt x="1260" y="147"/>
                </a:lnTo>
                <a:lnTo>
                  <a:pt x="1257" y="151"/>
                </a:lnTo>
                <a:lnTo>
                  <a:pt x="1252" y="156"/>
                </a:lnTo>
                <a:lnTo>
                  <a:pt x="1248" y="159"/>
                </a:lnTo>
                <a:lnTo>
                  <a:pt x="1242" y="162"/>
                </a:lnTo>
                <a:lnTo>
                  <a:pt x="1236" y="165"/>
                </a:lnTo>
                <a:lnTo>
                  <a:pt x="1227" y="166"/>
                </a:lnTo>
                <a:lnTo>
                  <a:pt x="1217" y="167"/>
                </a:lnTo>
                <a:lnTo>
                  <a:pt x="1199" y="167"/>
                </a:lnTo>
                <a:lnTo>
                  <a:pt x="1184" y="167"/>
                </a:lnTo>
                <a:lnTo>
                  <a:pt x="1168" y="167"/>
                </a:lnTo>
                <a:lnTo>
                  <a:pt x="1150" y="167"/>
                </a:lnTo>
                <a:lnTo>
                  <a:pt x="1130" y="167"/>
                </a:lnTo>
                <a:lnTo>
                  <a:pt x="1106" y="167"/>
                </a:lnTo>
                <a:lnTo>
                  <a:pt x="1078" y="167"/>
                </a:lnTo>
                <a:lnTo>
                  <a:pt x="1044" y="167"/>
                </a:lnTo>
                <a:lnTo>
                  <a:pt x="1034" y="164"/>
                </a:lnTo>
                <a:lnTo>
                  <a:pt x="1025" y="160"/>
                </a:lnTo>
                <a:lnTo>
                  <a:pt x="1015" y="156"/>
                </a:lnTo>
                <a:lnTo>
                  <a:pt x="1005" y="151"/>
                </a:lnTo>
                <a:lnTo>
                  <a:pt x="986" y="140"/>
                </a:lnTo>
                <a:lnTo>
                  <a:pt x="967" y="129"/>
                </a:lnTo>
                <a:lnTo>
                  <a:pt x="956" y="123"/>
                </a:lnTo>
                <a:lnTo>
                  <a:pt x="945" y="118"/>
                </a:lnTo>
                <a:lnTo>
                  <a:pt x="934" y="112"/>
                </a:lnTo>
                <a:lnTo>
                  <a:pt x="922" y="108"/>
                </a:lnTo>
                <a:lnTo>
                  <a:pt x="908" y="104"/>
                </a:lnTo>
                <a:lnTo>
                  <a:pt x="895" y="102"/>
                </a:lnTo>
                <a:lnTo>
                  <a:pt x="880" y="100"/>
                </a:lnTo>
                <a:lnTo>
                  <a:pt x="865" y="99"/>
                </a:lnTo>
                <a:lnTo>
                  <a:pt x="852" y="100"/>
                </a:lnTo>
                <a:lnTo>
                  <a:pt x="841" y="102"/>
                </a:lnTo>
                <a:lnTo>
                  <a:pt x="832" y="105"/>
                </a:lnTo>
                <a:lnTo>
                  <a:pt x="822" y="108"/>
                </a:lnTo>
                <a:lnTo>
                  <a:pt x="811" y="112"/>
                </a:lnTo>
                <a:lnTo>
                  <a:pt x="801" y="114"/>
                </a:lnTo>
                <a:lnTo>
                  <a:pt x="790" y="118"/>
                </a:lnTo>
                <a:lnTo>
                  <a:pt x="778" y="118"/>
                </a:lnTo>
                <a:lnTo>
                  <a:pt x="765" y="118"/>
                </a:lnTo>
                <a:lnTo>
                  <a:pt x="753" y="117"/>
                </a:lnTo>
                <a:lnTo>
                  <a:pt x="740" y="116"/>
                </a:lnTo>
                <a:lnTo>
                  <a:pt x="729" y="114"/>
                </a:lnTo>
                <a:lnTo>
                  <a:pt x="720" y="111"/>
                </a:lnTo>
                <a:lnTo>
                  <a:pt x="710" y="108"/>
                </a:lnTo>
                <a:lnTo>
                  <a:pt x="701" y="105"/>
                </a:lnTo>
                <a:lnTo>
                  <a:pt x="692" y="101"/>
                </a:lnTo>
                <a:lnTo>
                  <a:pt x="686" y="96"/>
                </a:lnTo>
                <a:lnTo>
                  <a:pt x="678" y="90"/>
                </a:lnTo>
                <a:lnTo>
                  <a:pt x="672" y="84"/>
                </a:lnTo>
                <a:lnTo>
                  <a:pt x="667" y="76"/>
                </a:lnTo>
                <a:lnTo>
                  <a:pt x="662" y="68"/>
                </a:lnTo>
                <a:lnTo>
                  <a:pt x="658" y="58"/>
                </a:lnTo>
                <a:lnTo>
                  <a:pt x="655" y="49"/>
                </a:lnTo>
                <a:lnTo>
                  <a:pt x="652" y="38"/>
                </a:lnTo>
                <a:lnTo>
                  <a:pt x="459" y="0"/>
                </a:lnTo>
                <a:lnTo>
                  <a:pt x="446" y="7"/>
                </a:lnTo>
                <a:lnTo>
                  <a:pt x="446" y="16"/>
                </a:lnTo>
                <a:lnTo>
                  <a:pt x="446" y="23"/>
                </a:lnTo>
                <a:lnTo>
                  <a:pt x="446" y="30"/>
                </a:lnTo>
                <a:lnTo>
                  <a:pt x="446" y="38"/>
                </a:lnTo>
                <a:lnTo>
                  <a:pt x="446" y="44"/>
                </a:lnTo>
                <a:lnTo>
                  <a:pt x="448" y="50"/>
                </a:lnTo>
                <a:lnTo>
                  <a:pt x="451" y="55"/>
                </a:lnTo>
                <a:lnTo>
                  <a:pt x="454" y="61"/>
                </a:lnTo>
                <a:lnTo>
                  <a:pt x="463" y="71"/>
                </a:lnTo>
                <a:lnTo>
                  <a:pt x="471" y="79"/>
                </a:lnTo>
                <a:lnTo>
                  <a:pt x="476" y="84"/>
                </a:lnTo>
                <a:lnTo>
                  <a:pt x="480" y="89"/>
                </a:lnTo>
                <a:lnTo>
                  <a:pt x="485" y="94"/>
                </a:lnTo>
                <a:lnTo>
                  <a:pt x="488" y="100"/>
                </a:lnTo>
                <a:lnTo>
                  <a:pt x="490" y="106"/>
                </a:lnTo>
                <a:lnTo>
                  <a:pt x="492" y="113"/>
                </a:lnTo>
                <a:lnTo>
                  <a:pt x="493" y="122"/>
                </a:lnTo>
                <a:lnTo>
                  <a:pt x="492" y="130"/>
                </a:lnTo>
                <a:lnTo>
                  <a:pt x="313" y="130"/>
                </a:lnTo>
                <a:lnTo>
                  <a:pt x="307" y="122"/>
                </a:lnTo>
                <a:lnTo>
                  <a:pt x="300" y="113"/>
                </a:lnTo>
                <a:lnTo>
                  <a:pt x="298" y="108"/>
                </a:lnTo>
                <a:lnTo>
                  <a:pt x="296" y="102"/>
                </a:lnTo>
                <a:lnTo>
                  <a:pt x="294" y="95"/>
                </a:lnTo>
                <a:lnTo>
                  <a:pt x="294" y="87"/>
                </a:lnTo>
                <a:lnTo>
                  <a:pt x="279" y="87"/>
                </a:lnTo>
                <a:lnTo>
                  <a:pt x="266" y="87"/>
                </a:lnTo>
                <a:lnTo>
                  <a:pt x="240" y="99"/>
                </a:lnTo>
                <a:lnTo>
                  <a:pt x="233" y="99"/>
                </a:lnTo>
                <a:lnTo>
                  <a:pt x="225" y="97"/>
                </a:lnTo>
                <a:lnTo>
                  <a:pt x="219" y="95"/>
                </a:lnTo>
                <a:lnTo>
                  <a:pt x="211" y="93"/>
                </a:lnTo>
                <a:lnTo>
                  <a:pt x="204" y="91"/>
                </a:lnTo>
                <a:lnTo>
                  <a:pt x="195" y="89"/>
                </a:lnTo>
                <a:lnTo>
                  <a:pt x="185" y="88"/>
                </a:lnTo>
                <a:lnTo>
                  <a:pt x="174" y="87"/>
                </a:lnTo>
                <a:lnTo>
                  <a:pt x="164" y="88"/>
                </a:lnTo>
                <a:lnTo>
                  <a:pt x="155" y="90"/>
                </a:lnTo>
                <a:lnTo>
                  <a:pt x="146" y="93"/>
                </a:lnTo>
                <a:lnTo>
                  <a:pt x="138" y="97"/>
                </a:lnTo>
                <a:lnTo>
                  <a:pt x="122" y="106"/>
                </a:lnTo>
                <a:lnTo>
                  <a:pt x="107" y="118"/>
                </a:lnTo>
                <a:lnTo>
                  <a:pt x="92" y="129"/>
                </a:lnTo>
                <a:lnTo>
                  <a:pt x="76" y="139"/>
                </a:lnTo>
                <a:lnTo>
                  <a:pt x="68" y="143"/>
                </a:lnTo>
                <a:lnTo>
                  <a:pt x="60" y="146"/>
                </a:lnTo>
                <a:lnTo>
                  <a:pt x="50" y="148"/>
                </a:lnTo>
                <a:lnTo>
                  <a:pt x="41" y="149"/>
                </a:lnTo>
                <a:lnTo>
                  <a:pt x="37" y="149"/>
                </a:lnTo>
                <a:lnTo>
                  <a:pt x="31" y="151"/>
                </a:lnTo>
                <a:lnTo>
                  <a:pt x="25" y="153"/>
                </a:lnTo>
                <a:lnTo>
                  <a:pt x="18" y="157"/>
                </a:lnTo>
                <a:lnTo>
                  <a:pt x="11" y="161"/>
                </a:lnTo>
                <a:lnTo>
                  <a:pt x="6" y="166"/>
                </a:lnTo>
                <a:lnTo>
                  <a:pt x="4" y="169"/>
                </a:lnTo>
                <a:lnTo>
                  <a:pt x="3" y="173"/>
                </a:lnTo>
                <a:lnTo>
                  <a:pt x="1" y="177"/>
                </a:lnTo>
                <a:lnTo>
                  <a:pt x="0" y="18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7" name="Freeform 226"/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1801082" y="1753395"/>
            <a:ext cx="488021" cy="154697"/>
          </a:xfrm>
          <a:custGeom>
            <a:avLst/>
            <a:gdLst>
              <a:gd name="T0" fmla="*/ 32058 w 546"/>
              <a:gd name="T1" fmla="*/ 10112 h 173"/>
              <a:gd name="T2" fmla="*/ 40722 w 546"/>
              <a:gd name="T3" fmla="*/ 18096 h 173"/>
              <a:gd name="T4" fmla="*/ 47654 w 546"/>
              <a:gd name="T5" fmla="*/ 14370 h 173"/>
              <a:gd name="T6" fmla="*/ 57185 w 546"/>
              <a:gd name="T7" fmla="*/ 14370 h 173"/>
              <a:gd name="T8" fmla="*/ 69748 w 546"/>
              <a:gd name="T9" fmla="*/ 23418 h 173"/>
              <a:gd name="T10" fmla="*/ 90543 w 546"/>
              <a:gd name="T11" fmla="*/ 10112 h 173"/>
              <a:gd name="T12" fmla="*/ 105272 w 546"/>
              <a:gd name="T13" fmla="*/ 10112 h 173"/>
              <a:gd name="T14" fmla="*/ 112637 w 546"/>
              <a:gd name="T15" fmla="*/ 8516 h 173"/>
              <a:gd name="T16" fmla="*/ 116536 w 546"/>
              <a:gd name="T17" fmla="*/ 7451 h 173"/>
              <a:gd name="T18" fmla="*/ 120868 w 546"/>
              <a:gd name="T19" fmla="*/ 5854 h 173"/>
              <a:gd name="T20" fmla="*/ 123900 w 546"/>
              <a:gd name="T21" fmla="*/ 1597 h 173"/>
              <a:gd name="T22" fmla="*/ 139063 w 546"/>
              <a:gd name="T23" fmla="*/ 2661 h 173"/>
              <a:gd name="T24" fmla="*/ 144262 w 546"/>
              <a:gd name="T25" fmla="*/ 6387 h 173"/>
              <a:gd name="T26" fmla="*/ 150760 w 546"/>
              <a:gd name="T27" fmla="*/ 3726 h 173"/>
              <a:gd name="T28" fmla="*/ 152926 w 546"/>
              <a:gd name="T29" fmla="*/ 0 h 173"/>
              <a:gd name="T30" fmla="*/ 158991 w 546"/>
              <a:gd name="T31" fmla="*/ 3726 h 173"/>
              <a:gd name="T32" fmla="*/ 168522 w 546"/>
              <a:gd name="T33" fmla="*/ 3726 h 173"/>
              <a:gd name="T34" fmla="*/ 188883 w 546"/>
              <a:gd name="T35" fmla="*/ 532 h 173"/>
              <a:gd name="T36" fmla="*/ 208811 w 546"/>
              <a:gd name="T37" fmla="*/ 3193 h 173"/>
              <a:gd name="T38" fmla="*/ 228739 w 546"/>
              <a:gd name="T39" fmla="*/ 6387 h 173"/>
              <a:gd name="T40" fmla="*/ 236104 w 546"/>
              <a:gd name="T41" fmla="*/ 26079 h 173"/>
              <a:gd name="T42" fmla="*/ 232638 w 546"/>
              <a:gd name="T43" fmla="*/ 31934 h 173"/>
              <a:gd name="T44" fmla="*/ 222241 w 546"/>
              <a:gd name="T45" fmla="*/ 32998 h 173"/>
              <a:gd name="T46" fmla="*/ 209244 w 546"/>
              <a:gd name="T47" fmla="*/ 28740 h 173"/>
              <a:gd name="T48" fmla="*/ 178919 w 546"/>
              <a:gd name="T49" fmla="*/ 23418 h 173"/>
              <a:gd name="T50" fmla="*/ 189749 w 546"/>
              <a:gd name="T51" fmla="*/ 43110 h 173"/>
              <a:gd name="T52" fmla="*/ 204046 w 546"/>
              <a:gd name="T53" fmla="*/ 54287 h 173"/>
              <a:gd name="T54" fmla="*/ 213576 w 546"/>
              <a:gd name="T55" fmla="*/ 63335 h 173"/>
              <a:gd name="T56" fmla="*/ 205779 w 546"/>
              <a:gd name="T57" fmla="*/ 72383 h 173"/>
              <a:gd name="T58" fmla="*/ 194515 w 546"/>
              <a:gd name="T59" fmla="*/ 75576 h 173"/>
              <a:gd name="T60" fmla="*/ 184551 w 546"/>
              <a:gd name="T61" fmla="*/ 75044 h 173"/>
              <a:gd name="T62" fmla="*/ 178486 w 546"/>
              <a:gd name="T63" fmla="*/ 71318 h 173"/>
              <a:gd name="T64" fmla="*/ 172854 w 546"/>
              <a:gd name="T65" fmla="*/ 69189 h 173"/>
              <a:gd name="T66" fmla="*/ 166789 w 546"/>
              <a:gd name="T67" fmla="*/ 64399 h 173"/>
              <a:gd name="T68" fmla="*/ 162457 w 546"/>
              <a:gd name="T69" fmla="*/ 55351 h 173"/>
              <a:gd name="T70" fmla="*/ 158125 w 546"/>
              <a:gd name="T71" fmla="*/ 48965 h 173"/>
              <a:gd name="T72" fmla="*/ 149027 w 546"/>
              <a:gd name="T73" fmla="*/ 44707 h 173"/>
              <a:gd name="T74" fmla="*/ 140796 w 546"/>
              <a:gd name="T75" fmla="*/ 40449 h 173"/>
              <a:gd name="T76" fmla="*/ 131265 w 546"/>
              <a:gd name="T77" fmla="*/ 46304 h 173"/>
              <a:gd name="T78" fmla="*/ 111770 w 546"/>
              <a:gd name="T79" fmla="*/ 71318 h 173"/>
              <a:gd name="T80" fmla="*/ 102239 w 546"/>
              <a:gd name="T81" fmla="*/ 86753 h 173"/>
              <a:gd name="T82" fmla="*/ 95308 w 546"/>
              <a:gd name="T83" fmla="*/ 91543 h 173"/>
              <a:gd name="T84" fmla="*/ 81445 w 546"/>
              <a:gd name="T85" fmla="*/ 88882 h 173"/>
              <a:gd name="T86" fmla="*/ 71481 w 546"/>
              <a:gd name="T87" fmla="*/ 82495 h 173"/>
              <a:gd name="T88" fmla="*/ 48954 w 546"/>
              <a:gd name="T89" fmla="*/ 55884 h 173"/>
              <a:gd name="T90" fmla="*/ 41156 w 546"/>
              <a:gd name="T91" fmla="*/ 48433 h 173"/>
              <a:gd name="T92" fmla="*/ 25993 w 546"/>
              <a:gd name="T93" fmla="*/ 40449 h 173"/>
              <a:gd name="T94" fmla="*/ 6931 w 546"/>
              <a:gd name="T95" fmla="*/ 30869 h 173"/>
              <a:gd name="T96" fmla="*/ 4765 w 546"/>
              <a:gd name="T97" fmla="*/ 18096 h 173"/>
              <a:gd name="T98" fmla="*/ 12130 w 546"/>
              <a:gd name="T99" fmla="*/ 10112 h 173"/>
              <a:gd name="T100" fmla="*/ 20361 w 546"/>
              <a:gd name="T101" fmla="*/ 6387 h 17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46" h="173">
                <a:moveTo>
                  <a:pt x="47" y="12"/>
                </a:moveTo>
                <a:lnTo>
                  <a:pt x="61" y="15"/>
                </a:lnTo>
                <a:lnTo>
                  <a:pt x="74" y="19"/>
                </a:lnTo>
                <a:lnTo>
                  <a:pt x="61" y="38"/>
                </a:lnTo>
                <a:lnTo>
                  <a:pt x="87" y="38"/>
                </a:lnTo>
                <a:lnTo>
                  <a:pt x="94" y="34"/>
                </a:lnTo>
                <a:lnTo>
                  <a:pt x="102" y="31"/>
                </a:lnTo>
                <a:lnTo>
                  <a:pt x="107" y="29"/>
                </a:lnTo>
                <a:lnTo>
                  <a:pt x="110" y="27"/>
                </a:lnTo>
                <a:lnTo>
                  <a:pt x="112" y="23"/>
                </a:lnTo>
                <a:lnTo>
                  <a:pt x="113" y="19"/>
                </a:lnTo>
                <a:lnTo>
                  <a:pt x="132" y="27"/>
                </a:lnTo>
                <a:lnTo>
                  <a:pt x="142" y="32"/>
                </a:lnTo>
                <a:lnTo>
                  <a:pt x="150" y="36"/>
                </a:lnTo>
                <a:lnTo>
                  <a:pt x="161" y="44"/>
                </a:lnTo>
                <a:lnTo>
                  <a:pt x="161" y="19"/>
                </a:lnTo>
                <a:lnTo>
                  <a:pt x="188" y="19"/>
                </a:lnTo>
                <a:lnTo>
                  <a:pt x="209" y="19"/>
                </a:lnTo>
                <a:lnTo>
                  <a:pt x="224" y="19"/>
                </a:lnTo>
                <a:lnTo>
                  <a:pt x="233" y="19"/>
                </a:lnTo>
                <a:lnTo>
                  <a:pt x="243" y="19"/>
                </a:lnTo>
                <a:lnTo>
                  <a:pt x="253" y="19"/>
                </a:lnTo>
                <a:lnTo>
                  <a:pt x="256" y="17"/>
                </a:lnTo>
                <a:lnTo>
                  <a:pt x="260" y="16"/>
                </a:lnTo>
                <a:lnTo>
                  <a:pt x="264" y="14"/>
                </a:lnTo>
                <a:lnTo>
                  <a:pt x="266" y="12"/>
                </a:lnTo>
                <a:lnTo>
                  <a:pt x="269" y="14"/>
                </a:lnTo>
                <a:lnTo>
                  <a:pt x="273" y="14"/>
                </a:lnTo>
                <a:lnTo>
                  <a:pt x="276" y="13"/>
                </a:lnTo>
                <a:lnTo>
                  <a:pt x="279" y="11"/>
                </a:lnTo>
                <a:lnTo>
                  <a:pt x="281" y="8"/>
                </a:lnTo>
                <a:lnTo>
                  <a:pt x="285" y="6"/>
                </a:lnTo>
                <a:lnTo>
                  <a:pt x="286" y="3"/>
                </a:lnTo>
                <a:lnTo>
                  <a:pt x="287" y="0"/>
                </a:lnTo>
                <a:lnTo>
                  <a:pt x="320" y="0"/>
                </a:lnTo>
                <a:lnTo>
                  <a:pt x="321" y="5"/>
                </a:lnTo>
                <a:lnTo>
                  <a:pt x="324" y="9"/>
                </a:lnTo>
                <a:lnTo>
                  <a:pt x="329" y="11"/>
                </a:lnTo>
                <a:lnTo>
                  <a:pt x="333" y="12"/>
                </a:lnTo>
                <a:lnTo>
                  <a:pt x="338" y="11"/>
                </a:lnTo>
                <a:lnTo>
                  <a:pt x="345" y="9"/>
                </a:lnTo>
                <a:lnTo>
                  <a:pt x="348" y="7"/>
                </a:lnTo>
                <a:lnTo>
                  <a:pt x="351" y="5"/>
                </a:lnTo>
                <a:lnTo>
                  <a:pt x="353" y="3"/>
                </a:lnTo>
                <a:lnTo>
                  <a:pt x="353" y="0"/>
                </a:lnTo>
                <a:lnTo>
                  <a:pt x="358" y="3"/>
                </a:lnTo>
                <a:lnTo>
                  <a:pt x="363" y="6"/>
                </a:lnTo>
                <a:lnTo>
                  <a:pt x="367" y="7"/>
                </a:lnTo>
                <a:lnTo>
                  <a:pt x="371" y="8"/>
                </a:lnTo>
                <a:lnTo>
                  <a:pt x="380" y="8"/>
                </a:lnTo>
                <a:lnTo>
                  <a:pt x="389" y="7"/>
                </a:lnTo>
                <a:lnTo>
                  <a:pt x="404" y="3"/>
                </a:lnTo>
                <a:lnTo>
                  <a:pt x="420" y="0"/>
                </a:lnTo>
                <a:lnTo>
                  <a:pt x="436" y="1"/>
                </a:lnTo>
                <a:lnTo>
                  <a:pt x="453" y="2"/>
                </a:lnTo>
                <a:lnTo>
                  <a:pt x="467" y="4"/>
                </a:lnTo>
                <a:lnTo>
                  <a:pt x="482" y="6"/>
                </a:lnTo>
                <a:lnTo>
                  <a:pt x="498" y="9"/>
                </a:lnTo>
                <a:lnTo>
                  <a:pt x="513" y="11"/>
                </a:lnTo>
                <a:lnTo>
                  <a:pt x="528" y="12"/>
                </a:lnTo>
                <a:lnTo>
                  <a:pt x="546" y="12"/>
                </a:lnTo>
                <a:lnTo>
                  <a:pt x="546" y="44"/>
                </a:lnTo>
                <a:lnTo>
                  <a:pt x="545" y="49"/>
                </a:lnTo>
                <a:lnTo>
                  <a:pt x="542" y="55"/>
                </a:lnTo>
                <a:lnTo>
                  <a:pt x="539" y="58"/>
                </a:lnTo>
                <a:lnTo>
                  <a:pt x="537" y="60"/>
                </a:lnTo>
                <a:lnTo>
                  <a:pt x="535" y="61"/>
                </a:lnTo>
                <a:lnTo>
                  <a:pt x="533" y="62"/>
                </a:lnTo>
                <a:lnTo>
                  <a:pt x="513" y="62"/>
                </a:lnTo>
                <a:lnTo>
                  <a:pt x="498" y="60"/>
                </a:lnTo>
                <a:lnTo>
                  <a:pt x="490" y="57"/>
                </a:lnTo>
                <a:lnTo>
                  <a:pt x="483" y="54"/>
                </a:lnTo>
                <a:lnTo>
                  <a:pt x="478" y="50"/>
                </a:lnTo>
                <a:lnTo>
                  <a:pt x="472" y="44"/>
                </a:lnTo>
                <a:lnTo>
                  <a:pt x="413" y="44"/>
                </a:lnTo>
                <a:lnTo>
                  <a:pt x="421" y="58"/>
                </a:lnTo>
                <a:lnTo>
                  <a:pt x="428" y="70"/>
                </a:lnTo>
                <a:lnTo>
                  <a:pt x="438" y="81"/>
                </a:lnTo>
                <a:lnTo>
                  <a:pt x="448" y="89"/>
                </a:lnTo>
                <a:lnTo>
                  <a:pt x="459" y="96"/>
                </a:lnTo>
                <a:lnTo>
                  <a:pt x="471" y="102"/>
                </a:lnTo>
                <a:lnTo>
                  <a:pt x="484" y="107"/>
                </a:lnTo>
                <a:lnTo>
                  <a:pt x="499" y="111"/>
                </a:lnTo>
                <a:lnTo>
                  <a:pt x="493" y="119"/>
                </a:lnTo>
                <a:lnTo>
                  <a:pt x="488" y="126"/>
                </a:lnTo>
                <a:lnTo>
                  <a:pt x="481" y="132"/>
                </a:lnTo>
                <a:lnTo>
                  <a:pt x="475" y="136"/>
                </a:lnTo>
                <a:lnTo>
                  <a:pt x="466" y="139"/>
                </a:lnTo>
                <a:lnTo>
                  <a:pt x="458" y="141"/>
                </a:lnTo>
                <a:lnTo>
                  <a:pt x="449" y="142"/>
                </a:lnTo>
                <a:lnTo>
                  <a:pt x="439" y="142"/>
                </a:lnTo>
                <a:lnTo>
                  <a:pt x="432" y="142"/>
                </a:lnTo>
                <a:lnTo>
                  <a:pt x="426" y="141"/>
                </a:lnTo>
                <a:lnTo>
                  <a:pt x="421" y="139"/>
                </a:lnTo>
                <a:lnTo>
                  <a:pt x="416" y="136"/>
                </a:lnTo>
                <a:lnTo>
                  <a:pt x="412" y="134"/>
                </a:lnTo>
                <a:lnTo>
                  <a:pt x="409" y="132"/>
                </a:lnTo>
                <a:lnTo>
                  <a:pt x="404" y="131"/>
                </a:lnTo>
                <a:lnTo>
                  <a:pt x="399" y="130"/>
                </a:lnTo>
                <a:lnTo>
                  <a:pt x="394" y="128"/>
                </a:lnTo>
                <a:lnTo>
                  <a:pt x="390" y="125"/>
                </a:lnTo>
                <a:lnTo>
                  <a:pt x="385" y="121"/>
                </a:lnTo>
                <a:lnTo>
                  <a:pt x="381" y="116"/>
                </a:lnTo>
                <a:lnTo>
                  <a:pt x="378" y="110"/>
                </a:lnTo>
                <a:lnTo>
                  <a:pt x="375" y="104"/>
                </a:lnTo>
                <a:lnTo>
                  <a:pt x="374" y="98"/>
                </a:lnTo>
                <a:lnTo>
                  <a:pt x="372" y="93"/>
                </a:lnTo>
                <a:lnTo>
                  <a:pt x="365" y="92"/>
                </a:lnTo>
                <a:lnTo>
                  <a:pt x="358" y="90"/>
                </a:lnTo>
                <a:lnTo>
                  <a:pt x="351" y="87"/>
                </a:lnTo>
                <a:lnTo>
                  <a:pt x="344" y="84"/>
                </a:lnTo>
                <a:lnTo>
                  <a:pt x="337" y="81"/>
                </a:lnTo>
                <a:lnTo>
                  <a:pt x="331" y="78"/>
                </a:lnTo>
                <a:lnTo>
                  <a:pt x="325" y="76"/>
                </a:lnTo>
                <a:lnTo>
                  <a:pt x="320" y="75"/>
                </a:lnTo>
                <a:lnTo>
                  <a:pt x="314" y="78"/>
                </a:lnTo>
                <a:lnTo>
                  <a:pt x="303" y="87"/>
                </a:lnTo>
                <a:lnTo>
                  <a:pt x="289" y="101"/>
                </a:lnTo>
                <a:lnTo>
                  <a:pt x="274" y="117"/>
                </a:lnTo>
                <a:lnTo>
                  <a:pt x="258" y="134"/>
                </a:lnTo>
                <a:lnTo>
                  <a:pt x="246" y="150"/>
                </a:lnTo>
                <a:lnTo>
                  <a:pt x="241" y="157"/>
                </a:lnTo>
                <a:lnTo>
                  <a:pt x="236" y="163"/>
                </a:lnTo>
                <a:lnTo>
                  <a:pt x="234" y="169"/>
                </a:lnTo>
                <a:lnTo>
                  <a:pt x="233" y="173"/>
                </a:lnTo>
                <a:lnTo>
                  <a:pt x="220" y="172"/>
                </a:lnTo>
                <a:lnTo>
                  <a:pt x="209" y="171"/>
                </a:lnTo>
                <a:lnTo>
                  <a:pt x="198" y="169"/>
                </a:lnTo>
                <a:lnTo>
                  <a:pt x="188" y="167"/>
                </a:lnTo>
                <a:lnTo>
                  <a:pt x="180" y="163"/>
                </a:lnTo>
                <a:lnTo>
                  <a:pt x="172" y="160"/>
                </a:lnTo>
                <a:lnTo>
                  <a:pt x="165" y="155"/>
                </a:lnTo>
                <a:lnTo>
                  <a:pt x="158" y="151"/>
                </a:lnTo>
                <a:lnTo>
                  <a:pt x="136" y="128"/>
                </a:lnTo>
                <a:lnTo>
                  <a:pt x="113" y="105"/>
                </a:lnTo>
                <a:lnTo>
                  <a:pt x="108" y="100"/>
                </a:lnTo>
                <a:lnTo>
                  <a:pt x="101" y="95"/>
                </a:lnTo>
                <a:lnTo>
                  <a:pt x="95" y="91"/>
                </a:lnTo>
                <a:lnTo>
                  <a:pt x="88" y="87"/>
                </a:lnTo>
                <a:lnTo>
                  <a:pt x="74" y="81"/>
                </a:lnTo>
                <a:lnTo>
                  <a:pt x="60" y="76"/>
                </a:lnTo>
                <a:lnTo>
                  <a:pt x="45" y="70"/>
                </a:lnTo>
                <a:lnTo>
                  <a:pt x="31" y="64"/>
                </a:lnTo>
                <a:lnTo>
                  <a:pt x="16" y="58"/>
                </a:lnTo>
                <a:lnTo>
                  <a:pt x="0" y="50"/>
                </a:lnTo>
                <a:lnTo>
                  <a:pt x="6" y="41"/>
                </a:lnTo>
                <a:lnTo>
                  <a:pt x="11" y="34"/>
                </a:lnTo>
                <a:lnTo>
                  <a:pt x="16" y="28"/>
                </a:lnTo>
                <a:lnTo>
                  <a:pt x="21" y="22"/>
                </a:lnTo>
                <a:lnTo>
                  <a:pt x="28" y="19"/>
                </a:lnTo>
                <a:lnTo>
                  <a:pt x="33" y="15"/>
                </a:lnTo>
                <a:lnTo>
                  <a:pt x="40" y="13"/>
                </a:lnTo>
                <a:lnTo>
                  <a:pt x="47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" name="Freeform 227"/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1650417" y="2140138"/>
            <a:ext cx="926913" cy="608117"/>
          </a:xfrm>
          <a:custGeom>
            <a:avLst/>
            <a:gdLst>
              <a:gd name="T0" fmla="*/ 103976 w 1037"/>
              <a:gd name="T1" fmla="*/ 326280 h 690"/>
              <a:gd name="T2" fmla="*/ 67151 w 1037"/>
              <a:gd name="T3" fmla="*/ 358278 h 690"/>
              <a:gd name="T4" fmla="*/ 13863 w 1037"/>
              <a:gd name="T5" fmla="*/ 343066 h 690"/>
              <a:gd name="T6" fmla="*/ 29027 w 1037"/>
              <a:gd name="T7" fmla="*/ 332574 h 690"/>
              <a:gd name="T8" fmla="*/ 7798 w 1037"/>
              <a:gd name="T9" fmla="*/ 312641 h 690"/>
              <a:gd name="T10" fmla="*/ 19062 w 1037"/>
              <a:gd name="T11" fmla="*/ 312116 h 690"/>
              <a:gd name="T12" fmla="*/ 29027 w 1037"/>
              <a:gd name="T13" fmla="*/ 297428 h 690"/>
              <a:gd name="T14" fmla="*/ 3466 w 1037"/>
              <a:gd name="T15" fmla="*/ 286413 h 690"/>
              <a:gd name="T16" fmla="*/ 32059 w 1037"/>
              <a:gd name="T17" fmla="*/ 274348 h 690"/>
              <a:gd name="T18" fmla="*/ 0 w 1037"/>
              <a:gd name="T19" fmla="*/ 261758 h 690"/>
              <a:gd name="T20" fmla="*/ 8665 w 1037"/>
              <a:gd name="T21" fmla="*/ 239202 h 690"/>
              <a:gd name="T22" fmla="*/ 16030 w 1037"/>
              <a:gd name="T23" fmla="*/ 241825 h 690"/>
              <a:gd name="T24" fmla="*/ 33359 w 1037"/>
              <a:gd name="T25" fmla="*/ 235530 h 690"/>
              <a:gd name="T26" fmla="*/ 39857 w 1037"/>
              <a:gd name="T27" fmla="*/ 222416 h 690"/>
              <a:gd name="T28" fmla="*/ 56320 w 1037"/>
              <a:gd name="T29" fmla="*/ 214547 h 690"/>
              <a:gd name="T30" fmla="*/ 95311 w 1037"/>
              <a:gd name="T31" fmla="*/ 200384 h 690"/>
              <a:gd name="T32" fmla="*/ 98344 w 1037"/>
              <a:gd name="T33" fmla="*/ 177828 h 690"/>
              <a:gd name="T34" fmla="*/ 122605 w 1037"/>
              <a:gd name="T35" fmla="*/ 170484 h 690"/>
              <a:gd name="T36" fmla="*/ 122172 w 1037"/>
              <a:gd name="T37" fmla="*/ 162615 h 690"/>
              <a:gd name="T38" fmla="*/ 129103 w 1037"/>
              <a:gd name="T39" fmla="*/ 149501 h 690"/>
              <a:gd name="T40" fmla="*/ 145133 w 1037"/>
              <a:gd name="T41" fmla="*/ 127469 h 690"/>
              <a:gd name="T42" fmla="*/ 148599 w 1037"/>
              <a:gd name="T43" fmla="*/ 118552 h 690"/>
              <a:gd name="T44" fmla="*/ 168961 w 1037"/>
              <a:gd name="T45" fmla="*/ 104913 h 690"/>
              <a:gd name="T46" fmla="*/ 167661 w 1037"/>
              <a:gd name="T47" fmla="*/ 82357 h 690"/>
              <a:gd name="T48" fmla="*/ 161596 w 1037"/>
              <a:gd name="T49" fmla="*/ 74488 h 690"/>
              <a:gd name="T50" fmla="*/ 144700 w 1037"/>
              <a:gd name="T51" fmla="*/ 80783 h 690"/>
              <a:gd name="T52" fmla="*/ 168961 w 1037"/>
              <a:gd name="T53" fmla="*/ 54030 h 690"/>
              <a:gd name="T54" fmla="*/ 178059 w 1037"/>
              <a:gd name="T55" fmla="*/ 50358 h 690"/>
              <a:gd name="T56" fmla="*/ 200587 w 1037"/>
              <a:gd name="T57" fmla="*/ 59800 h 690"/>
              <a:gd name="T58" fmla="*/ 201886 w 1037"/>
              <a:gd name="T59" fmla="*/ 47735 h 690"/>
              <a:gd name="T60" fmla="*/ 241744 w 1037"/>
              <a:gd name="T61" fmla="*/ 31998 h 690"/>
              <a:gd name="T62" fmla="*/ 256040 w 1037"/>
              <a:gd name="T63" fmla="*/ 33048 h 690"/>
              <a:gd name="T64" fmla="*/ 279435 w 1037"/>
              <a:gd name="T65" fmla="*/ 28851 h 690"/>
              <a:gd name="T66" fmla="*/ 279435 w 1037"/>
              <a:gd name="T67" fmla="*/ 17311 h 690"/>
              <a:gd name="T68" fmla="*/ 302829 w 1037"/>
              <a:gd name="T69" fmla="*/ 6819 h 690"/>
              <a:gd name="T70" fmla="*/ 305429 w 1037"/>
              <a:gd name="T71" fmla="*/ 15212 h 690"/>
              <a:gd name="T72" fmla="*/ 308461 w 1037"/>
              <a:gd name="T73" fmla="*/ 20983 h 690"/>
              <a:gd name="T74" fmla="*/ 328390 w 1037"/>
              <a:gd name="T75" fmla="*/ 6295 h 690"/>
              <a:gd name="T76" fmla="*/ 353951 w 1037"/>
              <a:gd name="T77" fmla="*/ 3147 h 690"/>
              <a:gd name="T78" fmla="*/ 365648 w 1037"/>
              <a:gd name="T79" fmla="*/ 4197 h 690"/>
              <a:gd name="T80" fmla="*/ 373446 w 1037"/>
              <a:gd name="T81" fmla="*/ 5770 h 690"/>
              <a:gd name="T82" fmla="*/ 400307 w 1037"/>
              <a:gd name="T83" fmla="*/ 3147 h 690"/>
              <a:gd name="T84" fmla="*/ 449262 w 1037"/>
              <a:gd name="T85" fmla="*/ 22556 h 690"/>
              <a:gd name="T86" fmla="*/ 435399 w 1037"/>
              <a:gd name="T87" fmla="*/ 41441 h 690"/>
              <a:gd name="T88" fmla="*/ 402906 w 1037"/>
              <a:gd name="T89" fmla="*/ 28851 h 690"/>
              <a:gd name="T90" fmla="*/ 378212 w 1037"/>
              <a:gd name="T91" fmla="*/ 38818 h 690"/>
              <a:gd name="T92" fmla="*/ 367381 w 1037"/>
              <a:gd name="T93" fmla="*/ 60850 h 690"/>
              <a:gd name="T94" fmla="*/ 351351 w 1037"/>
              <a:gd name="T95" fmla="*/ 58227 h 690"/>
              <a:gd name="T96" fmla="*/ 322758 w 1037"/>
              <a:gd name="T97" fmla="*/ 67144 h 690"/>
              <a:gd name="T98" fmla="*/ 300663 w 1037"/>
              <a:gd name="T99" fmla="*/ 48260 h 690"/>
              <a:gd name="T100" fmla="*/ 268604 w 1037"/>
              <a:gd name="T101" fmla="*/ 58751 h 690"/>
              <a:gd name="T102" fmla="*/ 231346 w 1037"/>
              <a:gd name="T103" fmla="*/ 70292 h 690"/>
              <a:gd name="T104" fmla="*/ 210551 w 1037"/>
              <a:gd name="T105" fmla="*/ 110159 h 690"/>
              <a:gd name="T106" fmla="*/ 186290 w 1037"/>
              <a:gd name="T107" fmla="*/ 146354 h 690"/>
              <a:gd name="T108" fmla="*/ 172860 w 1037"/>
              <a:gd name="T109" fmla="*/ 190942 h 690"/>
              <a:gd name="T110" fmla="*/ 144266 w 1037"/>
              <a:gd name="T111" fmla="*/ 222940 h 690"/>
              <a:gd name="T112" fmla="*/ 153798 w 1037"/>
              <a:gd name="T113" fmla="*/ 260709 h 690"/>
              <a:gd name="T114" fmla="*/ 153364 w 1037"/>
              <a:gd name="T115" fmla="*/ 292707 h 690"/>
              <a:gd name="T116" fmla="*/ 143400 w 1037"/>
              <a:gd name="T117" fmla="*/ 322608 h 690"/>
              <a:gd name="T118" fmla="*/ 127804 w 1037"/>
              <a:gd name="T119" fmla="*/ 338345 h 69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037" h="690">
                <a:moveTo>
                  <a:pt x="286" y="647"/>
                </a:moveTo>
                <a:lnTo>
                  <a:pt x="273" y="631"/>
                </a:lnTo>
                <a:lnTo>
                  <a:pt x="262" y="621"/>
                </a:lnTo>
                <a:lnTo>
                  <a:pt x="253" y="612"/>
                </a:lnTo>
                <a:lnTo>
                  <a:pt x="246" y="604"/>
                </a:lnTo>
                <a:lnTo>
                  <a:pt x="243" y="613"/>
                </a:lnTo>
                <a:lnTo>
                  <a:pt x="240" y="622"/>
                </a:lnTo>
                <a:lnTo>
                  <a:pt x="239" y="627"/>
                </a:lnTo>
                <a:lnTo>
                  <a:pt x="235" y="632"/>
                </a:lnTo>
                <a:lnTo>
                  <a:pt x="231" y="638"/>
                </a:lnTo>
                <a:lnTo>
                  <a:pt x="224" y="644"/>
                </a:lnTo>
                <a:lnTo>
                  <a:pt x="208" y="655"/>
                </a:lnTo>
                <a:lnTo>
                  <a:pt x="190" y="665"/>
                </a:lnTo>
                <a:lnTo>
                  <a:pt x="155" y="683"/>
                </a:lnTo>
                <a:lnTo>
                  <a:pt x="140" y="690"/>
                </a:lnTo>
                <a:lnTo>
                  <a:pt x="107" y="690"/>
                </a:lnTo>
                <a:lnTo>
                  <a:pt x="86" y="683"/>
                </a:lnTo>
                <a:lnTo>
                  <a:pt x="60" y="672"/>
                </a:lnTo>
                <a:lnTo>
                  <a:pt x="48" y="666"/>
                </a:lnTo>
                <a:lnTo>
                  <a:pt x="37" y="658"/>
                </a:lnTo>
                <a:lnTo>
                  <a:pt x="32" y="654"/>
                </a:lnTo>
                <a:lnTo>
                  <a:pt x="30" y="650"/>
                </a:lnTo>
                <a:lnTo>
                  <a:pt x="28" y="646"/>
                </a:lnTo>
                <a:lnTo>
                  <a:pt x="27" y="641"/>
                </a:lnTo>
                <a:lnTo>
                  <a:pt x="40" y="641"/>
                </a:lnTo>
                <a:lnTo>
                  <a:pt x="50" y="640"/>
                </a:lnTo>
                <a:lnTo>
                  <a:pt x="58" y="639"/>
                </a:lnTo>
                <a:lnTo>
                  <a:pt x="67" y="634"/>
                </a:lnTo>
                <a:lnTo>
                  <a:pt x="59" y="627"/>
                </a:lnTo>
                <a:lnTo>
                  <a:pt x="49" y="620"/>
                </a:lnTo>
                <a:lnTo>
                  <a:pt x="38" y="613"/>
                </a:lnTo>
                <a:lnTo>
                  <a:pt x="27" y="606"/>
                </a:lnTo>
                <a:lnTo>
                  <a:pt x="8" y="596"/>
                </a:lnTo>
                <a:lnTo>
                  <a:pt x="0" y="592"/>
                </a:lnTo>
                <a:lnTo>
                  <a:pt x="18" y="596"/>
                </a:lnTo>
                <a:lnTo>
                  <a:pt x="32" y="599"/>
                </a:lnTo>
                <a:lnTo>
                  <a:pt x="38" y="600"/>
                </a:lnTo>
                <a:lnTo>
                  <a:pt x="43" y="600"/>
                </a:lnTo>
                <a:lnTo>
                  <a:pt x="49" y="600"/>
                </a:lnTo>
                <a:lnTo>
                  <a:pt x="54" y="598"/>
                </a:lnTo>
                <a:lnTo>
                  <a:pt x="49" y="597"/>
                </a:lnTo>
                <a:lnTo>
                  <a:pt x="44" y="595"/>
                </a:lnTo>
                <a:lnTo>
                  <a:pt x="40" y="591"/>
                </a:lnTo>
                <a:lnTo>
                  <a:pt x="36" y="587"/>
                </a:lnTo>
                <a:lnTo>
                  <a:pt x="32" y="583"/>
                </a:lnTo>
                <a:lnTo>
                  <a:pt x="29" y="576"/>
                </a:lnTo>
                <a:lnTo>
                  <a:pt x="28" y="571"/>
                </a:lnTo>
                <a:lnTo>
                  <a:pt x="27" y="567"/>
                </a:lnTo>
                <a:lnTo>
                  <a:pt x="67" y="567"/>
                </a:lnTo>
                <a:lnTo>
                  <a:pt x="56" y="566"/>
                </a:lnTo>
                <a:lnTo>
                  <a:pt x="45" y="564"/>
                </a:lnTo>
                <a:lnTo>
                  <a:pt x="35" y="562"/>
                </a:lnTo>
                <a:lnTo>
                  <a:pt x="25" y="558"/>
                </a:lnTo>
                <a:lnTo>
                  <a:pt x="16" y="554"/>
                </a:lnTo>
                <a:lnTo>
                  <a:pt x="10" y="549"/>
                </a:lnTo>
                <a:lnTo>
                  <a:pt x="8" y="546"/>
                </a:lnTo>
                <a:lnTo>
                  <a:pt x="7" y="543"/>
                </a:lnTo>
                <a:lnTo>
                  <a:pt x="7" y="540"/>
                </a:lnTo>
                <a:lnTo>
                  <a:pt x="7" y="536"/>
                </a:lnTo>
                <a:lnTo>
                  <a:pt x="0" y="523"/>
                </a:lnTo>
                <a:lnTo>
                  <a:pt x="29" y="523"/>
                </a:lnTo>
                <a:lnTo>
                  <a:pt x="54" y="523"/>
                </a:lnTo>
                <a:lnTo>
                  <a:pt x="74" y="523"/>
                </a:lnTo>
                <a:lnTo>
                  <a:pt x="87" y="523"/>
                </a:lnTo>
                <a:lnTo>
                  <a:pt x="72" y="519"/>
                </a:lnTo>
                <a:lnTo>
                  <a:pt x="39" y="511"/>
                </a:lnTo>
                <a:lnTo>
                  <a:pt x="22" y="507"/>
                </a:lnTo>
                <a:lnTo>
                  <a:pt x="8" y="503"/>
                </a:lnTo>
                <a:lnTo>
                  <a:pt x="0" y="500"/>
                </a:lnTo>
                <a:lnTo>
                  <a:pt x="0" y="499"/>
                </a:lnTo>
                <a:lnTo>
                  <a:pt x="2" y="485"/>
                </a:lnTo>
                <a:lnTo>
                  <a:pt x="3" y="476"/>
                </a:lnTo>
                <a:lnTo>
                  <a:pt x="4" y="472"/>
                </a:lnTo>
                <a:lnTo>
                  <a:pt x="4" y="467"/>
                </a:lnTo>
                <a:lnTo>
                  <a:pt x="3" y="462"/>
                </a:lnTo>
                <a:lnTo>
                  <a:pt x="0" y="456"/>
                </a:lnTo>
                <a:lnTo>
                  <a:pt x="20" y="456"/>
                </a:lnTo>
                <a:lnTo>
                  <a:pt x="21" y="460"/>
                </a:lnTo>
                <a:lnTo>
                  <a:pt x="24" y="463"/>
                </a:lnTo>
                <a:lnTo>
                  <a:pt x="25" y="464"/>
                </a:lnTo>
                <a:lnTo>
                  <a:pt x="26" y="464"/>
                </a:lnTo>
                <a:lnTo>
                  <a:pt x="27" y="463"/>
                </a:lnTo>
                <a:lnTo>
                  <a:pt x="27" y="462"/>
                </a:lnTo>
                <a:lnTo>
                  <a:pt x="37" y="461"/>
                </a:lnTo>
                <a:lnTo>
                  <a:pt x="51" y="459"/>
                </a:lnTo>
                <a:lnTo>
                  <a:pt x="67" y="457"/>
                </a:lnTo>
                <a:lnTo>
                  <a:pt x="81" y="456"/>
                </a:lnTo>
                <a:lnTo>
                  <a:pt x="78" y="455"/>
                </a:lnTo>
                <a:lnTo>
                  <a:pt x="77" y="454"/>
                </a:lnTo>
                <a:lnTo>
                  <a:pt x="77" y="452"/>
                </a:lnTo>
                <a:lnTo>
                  <a:pt x="77" y="449"/>
                </a:lnTo>
                <a:lnTo>
                  <a:pt x="80" y="443"/>
                </a:lnTo>
                <a:lnTo>
                  <a:pt x="81" y="437"/>
                </a:lnTo>
                <a:lnTo>
                  <a:pt x="91" y="437"/>
                </a:lnTo>
                <a:lnTo>
                  <a:pt x="100" y="437"/>
                </a:lnTo>
                <a:lnTo>
                  <a:pt x="99" y="433"/>
                </a:lnTo>
                <a:lnTo>
                  <a:pt x="96" y="428"/>
                </a:lnTo>
                <a:lnTo>
                  <a:pt x="92" y="424"/>
                </a:lnTo>
                <a:lnTo>
                  <a:pt x="87" y="419"/>
                </a:lnTo>
                <a:lnTo>
                  <a:pt x="97" y="416"/>
                </a:lnTo>
                <a:lnTo>
                  <a:pt x="107" y="413"/>
                </a:lnTo>
                <a:lnTo>
                  <a:pt x="117" y="412"/>
                </a:lnTo>
                <a:lnTo>
                  <a:pt x="127" y="412"/>
                </a:lnTo>
                <a:lnTo>
                  <a:pt x="129" y="412"/>
                </a:lnTo>
                <a:lnTo>
                  <a:pt x="130" y="409"/>
                </a:lnTo>
                <a:lnTo>
                  <a:pt x="130" y="406"/>
                </a:lnTo>
                <a:lnTo>
                  <a:pt x="129" y="402"/>
                </a:lnTo>
                <a:lnTo>
                  <a:pt x="128" y="394"/>
                </a:lnTo>
                <a:lnTo>
                  <a:pt x="127" y="388"/>
                </a:lnTo>
                <a:lnTo>
                  <a:pt x="147" y="388"/>
                </a:lnTo>
                <a:lnTo>
                  <a:pt x="133" y="382"/>
                </a:lnTo>
                <a:lnTo>
                  <a:pt x="220" y="382"/>
                </a:lnTo>
                <a:lnTo>
                  <a:pt x="207" y="376"/>
                </a:lnTo>
                <a:lnTo>
                  <a:pt x="213" y="373"/>
                </a:lnTo>
                <a:lnTo>
                  <a:pt x="218" y="370"/>
                </a:lnTo>
                <a:lnTo>
                  <a:pt x="221" y="367"/>
                </a:lnTo>
                <a:lnTo>
                  <a:pt x="224" y="362"/>
                </a:lnTo>
                <a:lnTo>
                  <a:pt x="227" y="351"/>
                </a:lnTo>
                <a:lnTo>
                  <a:pt x="227" y="339"/>
                </a:lnTo>
                <a:lnTo>
                  <a:pt x="243" y="339"/>
                </a:lnTo>
                <a:lnTo>
                  <a:pt x="255" y="339"/>
                </a:lnTo>
                <a:lnTo>
                  <a:pt x="266" y="339"/>
                </a:lnTo>
                <a:lnTo>
                  <a:pt x="279" y="339"/>
                </a:lnTo>
                <a:lnTo>
                  <a:pt x="279" y="333"/>
                </a:lnTo>
                <a:lnTo>
                  <a:pt x="282" y="327"/>
                </a:lnTo>
                <a:lnTo>
                  <a:pt x="283" y="325"/>
                </a:lnTo>
                <a:lnTo>
                  <a:pt x="285" y="323"/>
                </a:lnTo>
                <a:lnTo>
                  <a:pt x="288" y="321"/>
                </a:lnTo>
                <a:lnTo>
                  <a:pt x="293" y="321"/>
                </a:lnTo>
                <a:lnTo>
                  <a:pt x="286" y="318"/>
                </a:lnTo>
                <a:lnTo>
                  <a:pt x="279" y="314"/>
                </a:lnTo>
                <a:lnTo>
                  <a:pt x="280" y="312"/>
                </a:lnTo>
                <a:lnTo>
                  <a:pt x="282" y="310"/>
                </a:lnTo>
                <a:lnTo>
                  <a:pt x="284" y="308"/>
                </a:lnTo>
                <a:lnTo>
                  <a:pt x="287" y="305"/>
                </a:lnTo>
                <a:lnTo>
                  <a:pt x="294" y="300"/>
                </a:lnTo>
                <a:lnTo>
                  <a:pt x="299" y="295"/>
                </a:lnTo>
                <a:lnTo>
                  <a:pt x="298" y="292"/>
                </a:lnTo>
                <a:lnTo>
                  <a:pt x="297" y="288"/>
                </a:lnTo>
                <a:lnTo>
                  <a:pt x="298" y="285"/>
                </a:lnTo>
                <a:lnTo>
                  <a:pt x="299" y="281"/>
                </a:lnTo>
                <a:lnTo>
                  <a:pt x="305" y="274"/>
                </a:lnTo>
                <a:lnTo>
                  <a:pt x="311" y="267"/>
                </a:lnTo>
                <a:lnTo>
                  <a:pt x="325" y="254"/>
                </a:lnTo>
                <a:lnTo>
                  <a:pt x="333" y="246"/>
                </a:lnTo>
                <a:lnTo>
                  <a:pt x="333" y="244"/>
                </a:lnTo>
                <a:lnTo>
                  <a:pt x="335" y="243"/>
                </a:lnTo>
                <a:lnTo>
                  <a:pt x="338" y="243"/>
                </a:lnTo>
                <a:lnTo>
                  <a:pt x="340" y="244"/>
                </a:lnTo>
                <a:lnTo>
                  <a:pt x="344" y="245"/>
                </a:lnTo>
                <a:lnTo>
                  <a:pt x="346" y="246"/>
                </a:lnTo>
                <a:lnTo>
                  <a:pt x="344" y="239"/>
                </a:lnTo>
                <a:lnTo>
                  <a:pt x="343" y="233"/>
                </a:lnTo>
                <a:lnTo>
                  <a:pt x="343" y="226"/>
                </a:lnTo>
                <a:lnTo>
                  <a:pt x="344" y="220"/>
                </a:lnTo>
                <a:lnTo>
                  <a:pt x="345" y="210"/>
                </a:lnTo>
                <a:lnTo>
                  <a:pt x="346" y="204"/>
                </a:lnTo>
                <a:lnTo>
                  <a:pt x="370" y="204"/>
                </a:lnTo>
                <a:lnTo>
                  <a:pt x="385" y="203"/>
                </a:lnTo>
                <a:lnTo>
                  <a:pt x="388" y="202"/>
                </a:lnTo>
                <a:lnTo>
                  <a:pt x="390" y="200"/>
                </a:lnTo>
                <a:lnTo>
                  <a:pt x="392" y="198"/>
                </a:lnTo>
                <a:lnTo>
                  <a:pt x="394" y="196"/>
                </a:lnTo>
                <a:lnTo>
                  <a:pt x="397" y="188"/>
                </a:lnTo>
                <a:lnTo>
                  <a:pt x="399" y="178"/>
                </a:lnTo>
                <a:lnTo>
                  <a:pt x="395" y="173"/>
                </a:lnTo>
                <a:lnTo>
                  <a:pt x="390" y="166"/>
                </a:lnTo>
                <a:lnTo>
                  <a:pt x="387" y="157"/>
                </a:lnTo>
                <a:lnTo>
                  <a:pt x="386" y="148"/>
                </a:lnTo>
                <a:lnTo>
                  <a:pt x="384" y="148"/>
                </a:lnTo>
                <a:lnTo>
                  <a:pt x="379" y="147"/>
                </a:lnTo>
                <a:lnTo>
                  <a:pt x="377" y="147"/>
                </a:lnTo>
                <a:lnTo>
                  <a:pt x="375" y="146"/>
                </a:lnTo>
                <a:lnTo>
                  <a:pt x="373" y="144"/>
                </a:lnTo>
                <a:lnTo>
                  <a:pt x="373" y="142"/>
                </a:lnTo>
                <a:lnTo>
                  <a:pt x="363" y="150"/>
                </a:lnTo>
                <a:lnTo>
                  <a:pt x="353" y="156"/>
                </a:lnTo>
                <a:lnTo>
                  <a:pt x="347" y="158"/>
                </a:lnTo>
                <a:lnTo>
                  <a:pt x="343" y="159"/>
                </a:lnTo>
                <a:lnTo>
                  <a:pt x="338" y="160"/>
                </a:lnTo>
                <a:lnTo>
                  <a:pt x="333" y="160"/>
                </a:lnTo>
                <a:lnTo>
                  <a:pt x="334" y="154"/>
                </a:lnTo>
                <a:lnTo>
                  <a:pt x="338" y="148"/>
                </a:lnTo>
                <a:lnTo>
                  <a:pt x="341" y="143"/>
                </a:lnTo>
                <a:lnTo>
                  <a:pt x="345" y="138"/>
                </a:lnTo>
                <a:lnTo>
                  <a:pt x="355" y="128"/>
                </a:lnTo>
                <a:lnTo>
                  <a:pt x="367" y="120"/>
                </a:lnTo>
                <a:lnTo>
                  <a:pt x="378" y="112"/>
                </a:lnTo>
                <a:lnTo>
                  <a:pt x="390" y="103"/>
                </a:lnTo>
                <a:lnTo>
                  <a:pt x="395" y="98"/>
                </a:lnTo>
                <a:lnTo>
                  <a:pt x="399" y="93"/>
                </a:lnTo>
                <a:lnTo>
                  <a:pt x="403" y="87"/>
                </a:lnTo>
                <a:lnTo>
                  <a:pt x="406" y="80"/>
                </a:lnTo>
                <a:lnTo>
                  <a:pt x="407" y="83"/>
                </a:lnTo>
                <a:lnTo>
                  <a:pt x="409" y="88"/>
                </a:lnTo>
                <a:lnTo>
                  <a:pt x="411" y="96"/>
                </a:lnTo>
                <a:lnTo>
                  <a:pt x="412" y="105"/>
                </a:lnTo>
                <a:lnTo>
                  <a:pt x="414" y="107"/>
                </a:lnTo>
                <a:lnTo>
                  <a:pt x="420" y="111"/>
                </a:lnTo>
                <a:lnTo>
                  <a:pt x="426" y="115"/>
                </a:lnTo>
                <a:lnTo>
                  <a:pt x="432" y="117"/>
                </a:lnTo>
                <a:lnTo>
                  <a:pt x="450" y="116"/>
                </a:lnTo>
                <a:lnTo>
                  <a:pt x="463" y="114"/>
                </a:lnTo>
                <a:lnTo>
                  <a:pt x="473" y="112"/>
                </a:lnTo>
                <a:lnTo>
                  <a:pt x="479" y="111"/>
                </a:lnTo>
                <a:lnTo>
                  <a:pt x="474" y="106"/>
                </a:lnTo>
                <a:lnTo>
                  <a:pt x="469" y="101"/>
                </a:lnTo>
                <a:lnTo>
                  <a:pt x="468" y="98"/>
                </a:lnTo>
                <a:lnTo>
                  <a:pt x="467" y="95"/>
                </a:lnTo>
                <a:lnTo>
                  <a:pt x="466" y="91"/>
                </a:lnTo>
                <a:lnTo>
                  <a:pt x="466" y="87"/>
                </a:lnTo>
                <a:lnTo>
                  <a:pt x="485" y="83"/>
                </a:lnTo>
                <a:lnTo>
                  <a:pt x="510" y="78"/>
                </a:lnTo>
                <a:lnTo>
                  <a:pt x="523" y="75"/>
                </a:lnTo>
                <a:lnTo>
                  <a:pt x="536" y="72"/>
                </a:lnTo>
                <a:lnTo>
                  <a:pt x="548" y="67"/>
                </a:lnTo>
                <a:lnTo>
                  <a:pt x="558" y="61"/>
                </a:lnTo>
                <a:lnTo>
                  <a:pt x="565" y="57"/>
                </a:lnTo>
                <a:lnTo>
                  <a:pt x="573" y="53"/>
                </a:lnTo>
                <a:lnTo>
                  <a:pt x="579" y="50"/>
                </a:lnTo>
                <a:lnTo>
                  <a:pt x="586" y="49"/>
                </a:lnTo>
                <a:lnTo>
                  <a:pt x="587" y="55"/>
                </a:lnTo>
                <a:lnTo>
                  <a:pt x="589" y="61"/>
                </a:lnTo>
                <a:lnTo>
                  <a:pt x="591" y="63"/>
                </a:lnTo>
                <a:lnTo>
                  <a:pt x="593" y="65"/>
                </a:lnTo>
                <a:lnTo>
                  <a:pt x="596" y="67"/>
                </a:lnTo>
                <a:lnTo>
                  <a:pt x="599" y="67"/>
                </a:lnTo>
                <a:lnTo>
                  <a:pt x="609" y="66"/>
                </a:lnTo>
                <a:lnTo>
                  <a:pt x="624" y="61"/>
                </a:lnTo>
                <a:lnTo>
                  <a:pt x="638" y="57"/>
                </a:lnTo>
                <a:lnTo>
                  <a:pt x="645" y="55"/>
                </a:lnTo>
                <a:lnTo>
                  <a:pt x="643" y="53"/>
                </a:lnTo>
                <a:lnTo>
                  <a:pt x="641" y="51"/>
                </a:lnTo>
                <a:lnTo>
                  <a:pt x="638" y="48"/>
                </a:lnTo>
                <a:lnTo>
                  <a:pt x="638" y="46"/>
                </a:lnTo>
                <a:lnTo>
                  <a:pt x="638" y="42"/>
                </a:lnTo>
                <a:lnTo>
                  <a:pt x="641" y="37"/>
                </a:lnTo>
                <a:lnTo>
                  <a:pt x="645" y="33"/>
                </a:lnTo>
                <a:lnTo>
                  <a:pt x="650" y="28"/>
                </a:lnTo>
                <a:lnTo>
                  <a:pt x="657" y="24"/>
                </a:lnTo>
                <a:lnTo>
                  <a:pt x="665" y="20"/>
                </a:lnTo>
                <a:lnTo>
                  <a:pt x="674" y="17"/>
                </a:lnTo>
                <a:lnTo>
                  <a:pt x="682" y="15"/>
                </a:lnTo>
                <a:lnTo>
                  <a:pt x="691" y="14"/>
                </a:lnTo>
                <a:lnTo>
                  <a:pt x="699" y="13"/>
                </a:lnTo>
                <a:lnTo>
                  <a:pt x="708" y="13"/>
                </a:lnTo>
                <a:lnTo>
                  <a:pt x="714" y="13"/>
                </a:lnTo>
                <a:lnTo>
                  <a:pt x="721" y="15"/>
                </a:lnTo>
                <a:lnTo>
                  <a:pt x="725" y="18"/>
                </a:lnTo>
                <a:lnTo>
                  <a:pt x="717" y="20"/>
                </a:lnTo>
                <a:lnTo>
                  <a:pt x="709" y="26"/>
                </a:lnTo>
                <a:lnTo>
                  <a:pt x="705" y="29"/>
                </a:lnTo>
                <a:lnTo>
                  <a:pt x="701" y="32"/>
                </a:lnTo>
                <a:lnTo>
                  <a:pt x="699" y="35"/>
                </a:lnTo>
                <a:lnTo>
                  <a:pt x="699" y="37"/>
                </a:lnTo>
                <a:lnTo>
                  <a:pt x="702" y="39"/>
                </a:lnTo>
                <a:lnTo>
                  <a:pt x="705" y="40"/>
                </a:lnTo>
                <a:lnTo>
                  <a:pt x="709" y="41"/>
                </a:lnTo>
                <a:lnTo>
                  <a:pt x="712" y="40"/>
                </a:lnTo>
                <a:lnTo>
                  <a:pt x="719" y="39"/>
                </a:lnTo>
                <a:lnTo>
                  <a:pt x="725" y="36"/>
                </a:lnTo>
                <a:lnTo>
                  <a:pt x="733" y="32"/>
                </a:lnTo>
                <a:lnTo>
                  <a:pt x="741" y="29"/>
                </a:lnTo>
                <a:lnTo>
                  <a:pt x="748" y="26"/>
                </a:lnTo>
                <a:lnTo>
                  <a:pt x="758" y="24"/>
                </a:lnTo>
                <a:lnTo>
                  <a:pt x="758" y="12"/>
                </a:lnTo>
                <a:lnTo>
                  <a:pt x="758" y="0"/>
                </a:lnTo>
                <a:lnTo>
                  <a:pt x="777" y="0"/>
                </a:lnTo>
                <a:lnTo>
                  <a:pt x="793" y="1"/>
                </a:lnTo>
                <a:lnTo>
                  <a:pt x="800" y="1"/>
                </a:lnTo>
                <a:lnTo>
                  <a:pt x="806" y="2"/>
                </a:lnTo>
                <a:lnTo>
                  <a:pt x="813" y="4"/>
                </a:lnTo>
                <a:lnTo>
                  <a:pt x="817" y="6"/>
                </a:lnTo>
                <a:lnTo>
                  <a:pt x="812" y="11"/>
                </a:lnTo>
                <a:lnTo>
                  <a:pt x="805" y="18"/>
                </a:lnTo>
                <a:lnTo>
                  <a:pt x="800" y="26"/>
                </a:lnTo>
                <a:lnTo>
                  <a:pt x="798" y="31"/>
                </a:lnTo>
                <a:lnTo>
                  <a:pt x="815" y="22"/>
                </a:lnTo>
                <a:lnTo>
                  <a:pt x="828" y="15"/>
                </a:lnTo>
                <a:lnTo>
                  <a:pt x="844" y="8"/>
                </a:lnTo>
                <a:lnTo>
                  <a:pt x="865" y="0"/>
                </a:lnTo>
                <a:lnTo>
                  <a:pt x="865" y="4"/>
                </a:lnTo>
                <a:lnTo>
                  <a:pt x="864" y="9"/>
                </a:lnTo>
                <a:lnTo>
                  <a:pt x="861" y="14"/>
                </a:lnTo>
                <a:lnTo>
                  <a:pt x="858" y="18"/>
                </a:lnTo>
                <a:lnTo>
                  <a:pt x="860" y="14"/>
                </a:lnTo>
                <a:lnTo>
                  <a:pt x="862" y="11"/>
                </a:lnTo>
                <a:lnTo>
                  <a:pt x="866" y="9"/>
                </a:lnTo>
                <a:lnTo>
                  <a:pt x="869" y="7"/>
                </a:lnTo>
                <a:lnTo>
                  <a:pt x="876" y="6"/>
                </a:lnTo>
                <a:lnTo>
                  <a:pt x="884" y="6"/>
                </a:lnTo>
                <a:lnTo>
                  <a:pt x="892" y="6"/>
                </a:lnTo>
                <a:lnTo>
                  <a:pt x="907" y="6"/>
                </a:lnTo>
                <a:lnTo>
                  <a:pt x="924" y="6"/>
                </a:lnTo>
                <a:lnTo>
                  <a:pt x="930" y="6"/>
                </a:lnTo>
                <a:lnTo>
                  <a:pt x="947" y="12"/>
                </a:lnTo>
                <a:lnTo>
                  <a:pt x="979" y="22"/>
                </a:lnTo>
                <a:lnTo>
                  <a:pt x="996" y="28"/>
                </a:lnTo>
                <a:lnTo>
                  <a:pt x="1013" y="33"/>
                </a:lnTo>
                <a:lnTo>
                  <a:pt x="1027" y="38"/>
                </a:lnTo>
                <a:lnTo>
                  <a:pt x="1037" y="43"/>
                </a:lnTo>
                <a:lnTo>
                  <a:pt x="1031" y="52"/>
                </a:lnTo>
                <a:lnTo>
                  <a:pt x="1025" y="61"/>
                </a:lnTo>
                <a:lnTo>
                  <a:pt x="1022" y="66"/>
                </a:lnTo>
                <a:lnTo>
                  <a:pt x="1019" y="70"/>
                </a:lnTo>
                <a:lnTo>
                  <a:pt x="1017" y="75"/>
                </a:lnTo>
                <a:lnTo>
                  <a:pt x="1017" y="80"/>
                </a:lnTo>
                <a:lnTo>
                  <a:pt x="1005" y="79"/>
                </a:lnTo>
                <a:lnTo>
                  <a:pt x="993" y="76"/>
                </a:lnTo>
                <a:lnTo>
                  <a:pt x="982" y="72"/>
                </a:lnTo>
                <a:lnTo>
                  <a:pt x="971" y="67"/>
                </a:lnTo>
                <a:lnTo>
                  <a:pt x="961" y="63"/>
                </a:lnTo>
                <a:lnTo>
                  <a:pt x="951" y="59"/>
                </a:lnTo>
                <a:lnTo>
                  <a:pt x="940" y="56"/>
                </a:lnTo>
                <a:lnTo>
                  <a:pt x="930" y="55"/>
                </a:lnTo>
                <a:lnTo>
                  <a:pt x="919" y="55"/>
                </a:lnTo>
                <a:lnTo>
                  <a:pt x="906" y="55"/>
                </a:lnTo>
                <a:lnTo>
                  <a:pt x="892" y="55"/>
                </a:lnTo>
                <a:lnTo>
                  <a:pt x="878" y="55"/>
                </a:lnTo>
                <a:lnTo>
                  <a:pt x="877" y="62"/>
                </a:lnTo>
                <a:lnTo>
                  <a:pt x="876" y="68"/>
                </a:lnTo>
                <a:lnTo>
                  <a:pt x="873" y="74"/>
                </a:lnTo>
                <a:lnTo>
                  <a:pt x="871" y="80"/>
                </a:lnTo>
                <a:lnTo>
                  <a:pt x="869" y="88"/>
                </a:lnTo>
                <a:lnTo>
                  <a:pt x="867" y="95"/>
                </a:lnTo>
                <a:lnTo>
                  <a:pt x="865" y="102"/>
                </a:lnTo>
                <a:lnTo>
                  <a:pt x="865" y="111"/>
                </a:lnTo>
                <a:lnTo>
                  <a:pt x="854" y="114"/>
                </a:lnTo>
                <a:lnTo>
                  <a:pt x="848" y="116"/>
                </a:lnTo>
                <a:lnTo>
                  <a:pt x="844" y="116"/>
                </a:lnTo>
                <a:lnTo>
                  <a:pt x="842" y="115"/>
                </a:lnTo>
                <a:lnTo>
                  <a:pt x="838" y="114"/>
                </a:lnTo>
                <a:lnTo>
                  <a:pt x="835" y="113"/>
                </a:lnTo>
                <a:lnTo>
                  <a:pt x="828" y="111"/>
                </a:lnTo>
                <a:lnTo>
                  <a:pt x="817" y="111"/>
                </a:lnTo>
                <a:lnTo>
                  <a:pt x="811" y="111"/>
                </a:lnTo>
                <a:lnTo>
                  <a:pt x="804" y="112"/>
                </a:lnTo>
                <a:lnTo>
                  <a:pt x="798" y="113"/>
                </a:lnTo>
                <a:lnTo>
                  <a:pt x="790" y="115"/>
                </a:lnTo>
                <a:lnTo>
                  <a:pt x="776" y="121"/>
                </a:lnTo>
                <a:lnTo>
                  <a:pt x="758" y="129"/>
                </a:lnTo>
                <a:lnTo>
                  <a:pt x="750" y="129"/>
                </a:lnTo>
                <a:lnTo>
                  <a:pt x="745" y="128"/>
                </a:lnTo>
                <a:lnTo>
                  <a:pt x="738" y="126"/>
                </a:lnTo>
                <a:lnTo>
                  <a:pt x="734" y="124"/>
                </a:lnTo>
                <a:lnTo>
                  <a:pt x="724" y="119"/>
                </a:lnTo>
                <a:lnTo>
                  <a:pt x="716" y="112"/>
                </a:lnTo>
                <a:lnTo>
                  <a:pt x="709" y="105"/>
                </a:lnTo>
                <a:lnTo>
                  <a:pt x="702" y="98"/>
                </a:lnTo>
                <a:lnTo>
                  <a:pt x="694" y="92"/>
                </a:lnTo>
                <a:lnTo>
                  <a:pt x="685" y="87"/>
                </a:lnTo>
                <a:lnTo>
                  <a:pt x="677" y="92"/>
                </a:lnTo>
                <a:lnTo>
                  <a:pt x="669" y="96"/>
                </a:lnTo>
                <a:lnTo>
                  <a:pt x="661" y="100"/>
                </a:lnTo>
                <a:lnTo>
                  <a:pt x="654" y="103"/>
                </a:lnTo>
                <a:lnTo>
                  <a:pt x="637" y="109"/>
                </a:lnTo>
                <a:lnTo>
                  <a:pt x="620" y="112"/>
                </a:lnTo>
                <a:lnTo>
                  <a:pt x="602" y="116"/>
                </a:lnTo>
                <a:lnTo>
                  <a:pt x="584" y="119"/>
                </a:lnTo>
                <a:lnTo>
                  <a:pt x="565" y="123"/>
                </a:lnTo>
                <a:lnTo>
                  <a:pt x="545" y="129"/>
                </a:lnTo>
                <a:lnTo>
                  <a:pt x="542" y="130"/>
                </a:lnTo>
                <a:lnTo>
                  <a:pt x="537" y="131"/>
                </a:lnTo>
                <a:lnTo>
                  <a:pt x="534" y="134"/>
                </a:lnTo>
                <a:lnTo>
                  <a:pt x="530" y="138"/>
                </a:lnTo>
                <a:lnTo>
                  <a:pt x="521" y="147"/>
                </a:lnTo>
                <a:lnTo>
                  <a:pt x="513" y="158"/>
                </a:lnTo>
                <a:lnTo>
                  <a:pt x="506" y="170"/>
                </a:lnTo>
                <a:lnTo>
                  <a:pt x="498" y="184"/>
                </a:lnTo>
                <a:lnTo>
                  <a:pt x="491" y="198"/>
                </a:lnTo>
                <a:lnTo>
                  <a:pt x="486" y="210"/>
                </a:lnTo>
                <a:lnTo>
                  <a:pt x="482" y="217"/>
                </a:lnTo>
                <a:lnTo>
                  <a:pt x="478" y="225"/>
                </a:lnTo>
                <a:lnTo>
                  <a:pt x="473" y="232"/>
                </a:lnTo>
                <a:lnTo>
                  <a:pt x="466" y="239"/>
                </a:lnTo>
                <a:lnTo>
                  <a:pt x="453" y="255"/>
                </a:lnTo>
                <a:lnTo>
                  <a:pt x="437" y="270"/>
                </a:lnTo>
                <a:lnTo>
                  <a:pt x="430" y="279"/>
                </a:lnTo>
                <a:lnTo>
                  <a:pt x="423" y="288"/>
                </a:lnTo>
                <a:lnTo>
                  <a:pt x="417" y="298"/>
                </a:lnTo>
                <a:lnTo>
                  <a:pt x="411" y="309"/>
                </a:lnTo>
                <a:lnTo>
                  <a:pt x="406" y="321"/>
                </a:lnTo>
                <a:lnTo>
                  <a:pt x="402" y="334"/>
                </a:lnTo>
                <a:lnTo>
                  <a:pt x="400" y="348"/>
                </a:lnTo>
                <a:lnTo>
                  <a:pt x="399" y="364"/>
                </a:lnTo>
                <a:lnTo>
                  <a:pt x="396" y="362"/>
                </a:lnTo>
                <a:lnTo>
                  <a:pt x="392" y="361"/>
                </a:lnTo>
                <a:lnTo>
                  <a:pt x="387" y="361"/>
                </a:lnTo>
                <a:lnTo>
                  <a:pt x="381" y="362"/>
                </a:lnTo>
                <a:lnTo>
                  <a:pt x="367" y="363"/>
                </a:lnTo>
                <a:lnTo>
                  <a:pt x="353" y="364"/>
                </a:lnTo>
                <a:lnTo>
                  <a:pt x="333" y="425"/>
                </a:lnTo>
                <a:lnTo>
                  <a:pt x="333" y="441"/>
                </a:lnTo>
                <a:lnTo>
                  <a:pt x="336" y="464"/>
                </a:lnTo>
                <a:lnTo>
                  <a:pt x="340" y="477"/>
                </a:lnTo>
                <a:lnTo>
                  <a:pt x="344" y="487"/>
                </a:lnTo>
                <a:lnTo>
                  <a:pt x="347" y="491"/>
                </a:lnTo>
                <a:lnTo>
                  <a:pt x="351" y="495"/>
                </a:lnTo>
                <a:lnTo>
                  <a:pt x="355" y="497"/>
                </a:lnTo>
                <a:lnTo>
                  <a:pt x="360" y="499"/>
                </a:lnTo>
                <a:lnTo>
                  <a:pt x="358" y="515"/>
                </a:lnTo>
                <a:lnTo>
                  <a:pt x="357" y="528"/>
                </a:lnTo>
                <a:lnTo>
                  <a:pt x="356" y="537"/>
                </a:lnTo>
                <a:lnTo>
                  <a:pt x="354" y="544"/>
                </a:lnTo>
                <a:lnTo>
                  <a:pt x="354" y="551"/>
                </a:lnTo>
                <a:lnTo>
                  <a:pt x="354" y="558"/>
                </a:lnTo>
                <a:lnTo>
                  <a:pt x="355" y="567"/>
                </a:lnTo>
                <a:lnTo>
                  <a:pt x="360" y="579"/>
                </a:lnTo>
                <a:lnTo>
                  <a:pt x="352" y="585"/>
                </a:lnTo>
                <a:lnTo>
                  <a:pt x="346" y="591"/>
                </a:lnTo>
                <a:lnTo>
                  <a:pt x="340" y="598"/>
                </a:lnTo>
                <a:lnTo>
                  <a:pt x="335" y="606"/>
                </a:lnTo>
                <a:lnTo>
                  <a:pt x="331" y="615"/>
                </a:lnTo>
                <a:lnTo>
                  <a:pt x="329" y="625"/>
                </a:lnTo>
                <a:lnTo>
                  <a:pt x="327" y="635"/>
                </a:lnTo>
                <a:lnTo>
                  <a:pt x="327" y="647"/>
                </a:lnTo>
                <a:lnTo>
                  <a:pt x="318" y="646"/>
                </a:lnTo>
                <a:lnTo>
                  <a:pt x="306" y="645"/>
                </a:lnTo>
                <a:lnTo>
                  <a:pt x="300" y="645"/>
                </a:lnTo>
                <a:lnTo>
                  <a:pt x="295" y="645"/>
                </a:lnTo>
                <a:lnTo>
                  <a:pt x="289" y="646"/>
                </a:lnTo>
                <a:lnTo>
                  <a:pt x="286" y="64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" name="Freeform 228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2351334" y="3553743"/>
            <a:ext cx="101534" cy="152029"/>
          </a:xfrm>
          <a:custGeom>
            <a:avLst/>
            <a:gdLst>
              <a:gd name="T0" fmla="*/ 49212 w 120"/>
              <a:gd name="T1" fmla="*/ 51782 h 173"/>
              <a:gd name="T2" fmla="*/ 37729 w 120"/>
              <a:gd name="T3" fmla="*/ 31383 h 173"/>
              <a:gd name="T4" fmla="*/ 28707 w 120"/>
              <a:gd name="T5" fmla="*/ 14645 h 173"/>
              <a:gd name="T6" fmla="*/ 24606 w 120"/>
              <a:gd name="T7" fmla="*/ 8369 h 173"/>
              <a:gd name="T8" fmla="*/ 21735 w 120"/>
              <a:gd name="T9" fmla="*/ 4184 h 173"/>
              <a:gd name="T10" fmla="*/ 19685 w 120"/>
              <a:gd name="T11" fmla="*/ 2092 h 173"/>
              <a:gd name="T12" fmla="*/ 18455 w 120"/>
              <a:gd name="T13" fmla="*/ 1046 h 173"/>
              <a:gd name="T14" fmla="*/ 17634 w 120"/>
              <a:gd name="T15" fmla="*/ 523 h 173"/>
              <a:gd name="T16" fmla="*/ 15994 w 120"/>
              <a:gd name="T17" fmla="*/ 0 h 173"/>
              <a:gd name="T18" fmla="*/ 13533 w 120"/>
              <a:gd name="T19" fmla="*/ 0 h 173"/>
              <a:gd name="T20" fmla="*/ 11073 w 120"/>
              <a:gd name="T21" fmla="*/ 523 h 173"/>
              <a:gd name="T22" fmla="*/ 9842 w 120"/>
              <a:gd name="T23" fmla="*/ 1569 h 173"/>
              <a:gd name="T24" fmla="*/ 8612 w 120"/>
              <a:gd name="T25" fmla="*/ 2615 h 173"/>
              <a:gd name="T26" fmla="*/ 7792 w 120"/>
              <a:gd name="T27" fmla="*/ 4184 h 173"/>
              <a:gd name="T28" fmla="*/ 6562 w 120"/>
              <a:gd name="T29" fmla="*/ 6277 h 173"/>
              <a:gd name="T30" fmla="*/ 6152 w 120"/>
              <a:gd name="T31" fmla="*/ 7846 h 173"/>
              <a:gd name="T32" fmla="*/ 6152 w 120"/>
              <a:gd name="T33" fmla="*/ 10461 h 173"/>
              <a:gd name="T34" fmla="*/ 5741 w 120"/>
              <a:gd name="T35" fmla="*/ 15691 h 173"/>
              <a:gd name="T36" fmla="*/ 4921 w 120"/>
              <a:gd name="T37" fmla="*/ 21968 h 173"/>
              <a:gd name="T38" fmla="*/ 4101 w 120"/>
              <a:gd name="T39" fmla="*/ 25106 h 173"/>
              <a:gd name="T40" fmla="*/ 3281 w 120"/>
              <a:gd name="T41" fmla="*/ 28244 h 173"/>
              <a:gd name="T42" fmla="*/ 1640 w 120"/>
              <a:gd name="T43" fmla="*/ 31906 h 173"/>
              <a:gd name="T44" fmla="*/ 0 w 120"/>
              <a:gd name="T45" fmla="*/ 35567 h 173"/>
              <a:gd name="T46" fmla="*/ 2051 w 120"/>
              <a:gd name="T47" fmla="*/ 42890 h 173"/>
              <a:gd name="T48" fmla="*/ 4101 w 120"/>
              <a:gd name="T49" fmla="*/ 51782 h 173"/>
              <a:gd name="T50" fmla="*/ 6152 w 120"/>
              <a:gd name="T51" fmla="*/ 60150 h 173"/>
              <a:gd name="T52" fmla="*/ 8202 w 120"/>
              <a:gd name="T53" fmla="*/ 67473 h 173"/>
              <a:gd name="T54" fmla="*/ 9842 w 120"/>
              <a:gd name="T55" fmla="*/ 70088 h 173"/>
              <a:gd name="T56" fmla="*/ 12303 w 120"/>
              <a:gd name="T57" fmla="*/ 72703 h 173"/>
              <a:gd name="T58" fmla="*/ 15174 w 120"/>
              <a:gd name="T59" fmla="*/ 75842 h 173"/>
              <a:gd name="T60" fmla="*/ 18865 w 120"/>
              <a:gd name="T61" fmla="*/ 78980 h 173"/>
              <a:gd name="T62" fmla="*/ 22145 w 120"/>
              <a:gd name="T63" fmla="*/ 82118 h 173"/>
              <a:gd name="T64" fmla="*/ 24606 w 120"/>
              <a:gd name="T65" fmla="*/ 85257 h 173"/>
              <a:gd name="T66" fmla="*/ 25426 w 120"/>
              <a:gd name="T67" fmla="*/ 86303 h 173"/>
              <a:gd name="T68" fmla="*/ 26657 w 120"/>
              <a:gd name="T69" fmla="*/ 87872 h 173"/>
              <a:gd name="T70" fmla="*/ 27067 w 120"/>
              <a:gd name="T71" fmla="*/ 88918 h 173"/>
              <a:gd name="T72" fmla="*/ 27477 w 120"/>
              <a:gd name="T73" fmla="*/ 90487 h 173"/>
              <a:gd name="T74" fmla="*/ 31168 w 120"/>
              <a:gd name="T75" fmla="*/ 87349 h 173"/>
              <a:gd name="T76" fmla="*/ 35269 w 120"/>
              <a:gd name="T77" fmla="*/ 83687 h 173"/>
              <a:gd name="T78" fmla="*/ 38139 w 120"/>
              <a:gd name="T79" fmla="*/ 79503 h 173"/>
              <a:gd name="T80" fmla="*/ 41420 w 120"/>
              <a:gd name="T81" fmla="*/ 74273 h 173"/>
              <a:gd name="T82" fmla="*/ 43471 w 120"/>
              <a:gd name="T83" fmla="*/ 69042 h 173"/>
              <a:gd name="T84" fmla="*/ 45931 w 120"/>
              <a:gd name="T85" fmla="*/ 63289 h 173"/>
              <a:gd name="T86" fmla="*/ 47572 w 120"/>
              <a:gd name="T87" fmla="*/ 57535 h 173"/>
              <a:gd name="T88" fmla="*/ 49212 w 120"/>
              <a:gd name="T89" fmla="*/ 51782 h 17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20" h="173">
                <a:moveTo>
                  <a:pt x="120" y="99"/>
                </a:moveTo>
                <a:lnTo>
                  <a:pt x="92" y="60"/>
                </a:lnTo>
                <a:lnTo>
                  <a:pt x="70" y="28"/>
                </a:lnTo>
                <a:lnTo>
                  <a:pt x="60" y="16"/>
                </a:lnTo>
                <a:lnTo>
                  <a:pt x="53" y="8"/>
                </a:lnTo>
                <a:lnTo>
                  <a:pt x="48" y="4"/>
                </a:lnTo>
                <a:lnTo>
                  <a:pt x="45" y="2"/>
                </a:lnTo>
                <a:lnTo>
                  <a:pt x="43" y="1"/>
                </a:lnTo>
                <a:lnTo>
                  <a:pt x="39" y="0"/>
                </a:lnTo>
                <a:lnTo>
                  <a:pt x="33" y="0"/>
                </a:lnTo>
                <a:lnTo>
                  <a:pt x="27" y="1"/>
                </a:lnTo>
                <a:lnTo>
                  <a:pt x="24" y="3"/>
                </a:lnTo>
                <a:lnTo>
                  <a:pt x="21" y="5"/>
                </a:lnTo>
                <a:lnTo>
                  <a:pt x="19" y="8"/>
                </a:lnTo>
                <a:lnTo>
                  <a:pt x="16" y="12"/>
                </a:lnTo>
                <a:lnTo>
                  <a:pt x="15" y="15"/>
                </a:lnTo>
                <a:lnTo>
                  <a:pt x="15" y="20"/>
                </a:lnTo>
                <a:lnTo>
                  <a:pt x="14" y="30"/>
                </a:lnTo>
                <a:lnTo>
                  <a:pt x="12" y="42"/>
                </a:lnTo>
                <a:lnTo>
                  <a:pt x="10" y="48"/>
                </a:lnTo>
                <a:lnTo>
                  <a:pt x="8" y="54"/>
                </a:lnTo>
                <a:lnTo>
                  <a:pt x="4" y="61"/>
                </a:lnTo>
                <a:lnTo>
                  <a:pt x="0" y="68"/>
                </a:lnTo>
                <a:lnTo>
                  <a:pt x="5" y="82"/>
                </a:lnTo>
                <a:lnTo>
                  <a:pt x="10" y="99"/>
                </a:lnTo>
                <a:lnTo>
                  <a:pt x="15" y="115"/>
                </a:lnTo>
                <a:lnTo>
                  <a:pt x="20" y="129"/>
                </a:lnTo>
                <a:lnTo>
                  <a:pt x="24" y="134"/>
                </a:lnTo>
                <a:lnTo>
                  <a:pt x="30" y="139"/>
                </a:lnTo>
                <a:lnTo>
                  <a:pt x="37" y="145"/>
                </a:lnTo>
                <a:lnTo>
                  <a:pt x="46" y="151"/>
                </a:lnTo>
                <a:lnTo>
                  <a:pt x="54" y="157"/>
                </a:lnTo>
                <a:lnTo>
                  <a:pt x="60" y="163"/>
                </a:lnTo>
                <a:lnTo>
                  <a:pt x="62" y="165"/>
                </a:lnTo>
                <a:lnTo>
                  <a:pt x="65" y="168"/>
                </a:lnTo>
                <a:lnTo>
                  <a:pt x="66" y="170"/>
                </a:lnTo>
                <a:lnTo>
                  <a:pt x="67" y="173"/>
                </a:lnTo>
                <a:lnTo>
                  <a:pt x="76" y="167"/>
                </a:lnTo>
                <a:lnTo>
                  <a:pt x="86" y="160"/>
                </a:lnTo>
                <a:lnTo>
                  <a:pt x="93" y="152"/>
                </a:lnTo>
                <a:lnTo>
                  <a:pt x="101" y="142"/>
                </a:lnTo>
                <a:lnTo>
                  <a:pt x="106" y="132"/>
                </a:lnTo>
                <a:lnTo>
                  <a:pt x="112" y="121"/>
                </a:lnTo>
                <a:lnTo>
                  <a:pt x="116" y="110"/>
                </a:lnTo>
                <a:lnTo>
                  <a:pt x="120" y="99"/>
                </a:lnTo>
              </a:path>
            </a:pathLst>
          </a:custGeom>
          <a:solidFill>
            <a:srgbClr val="FFCC99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0" name="Freeform 229"/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1748677" y="3284356"/>
            <a:ext cx="173591" cy="98687"/>
          </a:xfrm>
          <a:custGeom>
            <a:avLst/>
            <a:gdLst>
              <a:gd name="T0" fmla="*/ 84137 w 200"/>
              <a:gd name="T1" fmla="*/ 32965 h 98"/>
              <a:gd name="T2" fmla="*/ 82034 w 200"/>
              <a:gd name="T3" fmla="*/ 33565 h 98"/>
              <a:gd name="T4" fmla="*/ 78247 w 200"/>
              <a:gd name="T5" fmla="*/ 35962 h 98"/>
              <a:gd name="T6" fmla="*/ 74461 w 200"/>
              <a:gd name="T7" fmla="*/ 38959 h 98"/>
              <a:gd name="T8" fmla="*/ 69834 w 200"/>
              <a:gd name="T9" fmla="*/ 43754 h 98"/>
              <a:gd name="T10" fmla="*/ 65206 w 200"/>
              <a:gd name="T11" fmla="*/ 47949 h 98"/>
              <a:gd name="T12" fmla="*/ 60999 w 200"/>
              <a:gd name="T13" fmla="*/ 52145 h 98"/>
              <a:gd name="T14" fmla="*/ 57634 w 200"/>
              <a:gd name="T15" fmla="*/ 55741 h 98"/>
              <a:gd name="T16" fmla="*/ 55951 w 200"/>
              <a:gd name="T17" fmla="*/ 58738 h 98"/>
              <a:gd name="T18" fmla="*/ 53427 w 200"/>
              <a:gd name="T19" fmla="*/ 58738 h 98"/>
              <a:gd name="T20" fmla="*/ 51324 w 200"/>
              <a:gd name="T21" fmla="*/ 58738 h 98"/>
              <a:gd name="T22" fmla="*/ 48799 w 200"/>
              <a:gd name="T23" fmla="*/ 58139 h 98"/>
              <a:gd name="T24" fmla="*/ 46696 w 200"/>
              <a:gd name="T25" fmla="*/ 56940 h 98"/>
              <a:gd name="T26" fmla="*/ 44593 w 200"/>
              <a:gd name="T27" fmla="*/ 55741 h 98"/>
              <a:gd name="T28" fmla="*/ 43331 w 200"/>
              <a:gd name="T29" fmla="*/ 52744 h 98"/>
              <a:gd name="T30" fmla="*/ 42489 w 200"/>
              <a:gd name="T31" fmla="*/ 49148 h 98"/>
              <a:gd name="T32" fmla="*/ 42069 w 200"/>
              <a:gd name="T33" fmla="*/ 44353 h 98"/>
              <a:gd name="T34" fmla="*/ 38282 w 200"/>
              <a:gd name="T35" fmla="*/ 47949 h 98"/>
              <a:gd name="T36" fmla="*/ 34496 w 200"/>
              <a:gd name="T37" fmla="*/ 51546 h 98"/>
              <a:gd name="T38" fmla="*/ 32813 w 200"/>
              <a:gd name="T39" fmla="*/ 53943 h 98"/>
              <a:gd name="T40" fmla="*/ 30289 w 200"/>
              <a:gd name="T41" fmla="*/ 55741 h 98"/>
              <a:gd name="T42" fmla="*/ 28186 w 200"/>
              <a:gd name="T43" fmla="*/ 57539 h 98"/>
              <a:gd name="T44" fmla="*/ 25241 w 200"/>
              <a:gd name="T45" fmla="*/ 58738 h 98"/>
              <a:gd name="T46" fmla="*/ 16407 w 200"/>
              <a:gd name="T47" fmla="*/ 58738 h 98"/>
              <a:gd name="T48" fmla="*/ 14303 w 200"/>
              <a:gd name="T49" fmla="*/ 58738 h 98"/>
              <a:gd name="T50" fmla="*/ 11779 w 200"/>
              <a:gd name="T51" fmla="*/ 56940 h 98"/>
              <a:gd name="T52" fmla="*/ 9255 w 200"/>
              <a:gd name="T53" fmla="*/ 55142 h 98"/>
              <a:gd name="T54" fmla="*/ 6310 w 200"/>
              <a:gd name="T55" fmla="*/ 53344 h 98"/>
              <a:gd name="T56" fmla="*/ 3786 w 200"/>
              <a:gd name="T57" fmla="*/ 50946 h 98"/>
              <a:gd name="T58" fmla="*/ 1683 w 200"/>
              <a:gd name="T59" fmla="*/ 48549 h 98"/>
              <a:gd name="T60" fmla="*/ 421 w 200"/>
              <a:gd name="T61" fmla="*/ 46151 h 98"/>
              <a:gd name="T62" fmla="*/ 0 w 200"/>
              <a:gd name="T63" fmla="*/ 44353 h 98"/>
              <a:gd name="T64" fmla="*/ 2103 w 200"/>
              <a:gd name="T65" fmla="*/ 42555 h 98"/>
              <a:gd name="T66" fmla="*/ 4207 w 200"/>
              <a:gd name="T67" fmla="*/ 40158 h 98"/>
              <a:gd name="T68" fmla="*/ 5890 w 200"/>
              <a:gd name="T69" fmla="*/ 35962 h 98"/>
              <a:gd name="T70" fmla="*/ 8414 w 200"/>
              <a:gd name="T71" fmla="*/ 31766 h 98"/>
              <a:gd name="T72" fmla="*/ 9676 w 200"/>
              <a:gd name="T73" fmla="*/ 26972 h 98"/>
              <a:gd name="T74" fmla="*/ 11358 w 200"/>
              <a:gd name="T75" fmla="*/ 22177 h 98"/>
              <a:gd name="T76" fmla="*/ 12621 w 200"/>
              <a:gd name="T77" fmla="*/ 16782 h 98"/>
              <a:gd name="T78" fmla="*/ 13883 w 200"/>
              <a:gd name="T79" fmla="*/ 11388 h 98"/>
              <a:gd name="T80" fmla="*/ 27765 w 200"/>
              <a:gd name="T81" fmla="*/ 8391 h 98"/>
              <a:gd name="T82" fmla="*/ 43331 w 200"/>
              <a:gd name="T83" fmla="*/ 5394 h 98"/>
              <a:gd name="T84" fmla="*/ 60999 w 200"/>
              <a:gd name="T85" fmla="*/ 2397 h 98"/>
              <a:gd name="T86" fmla="*/ 81192 w 200"/>
              <a:gd name="T87" fmla="*/ 0 h 98"/>
              <a:gd name="T88" fmla="*/ 69834 w 200"/>
              <a:gd name="T89" fmla="*/ 18580 h 98"/>
              <a:gd name="T90" fmla="*/ 69834 w 200"/>
              <a:gd name="T91" fmla="*/ 20378 h 98"/>
              <a:gd name="T92" fmla="*/ 68992 w 200"/>
              <a:gd name="T93" fmla="*/ 22177 h 98"/>
              <a:gd name="T94" fmla="*/ 68151 w 200"/>
              <a:gd name="T95" fmla="*/ 23375 h 98"/>
              <a:gd name="T96" fmla="*/ 67730 w 200"/>
              <a:gd name="T97" fmla="*/ 24574 h 98"/>
              <a:gd name="T98" fmla="*/ 66048 w 200"/>
              <a:gd name="T99" fmla="*/ 26972 h 98"/>
              <a:gd name="T100" fmla="*/ 65627 w 200"/>
              <a:gd name="T101" fmla="*/ 28170 h 98"/>
              <a:gd name="T102" fmla="*/ 65627 w 200"/>
              <a:gd name="T103" fmla="*/ 29369 h 98"/>
              <a:gd name="T104" fmla="*/ 66048 w 200"/>
              <a:gd name="T105" fmla="*/ 29968 h 98"/>
              <a:gd name="T106" fmla="*/ 66889 w 200"/>
              <a:gd name="T107" fmla="*/ 29968 h 98"/>
              <a:gd name="T108" fmla="*/ 68572 w 200"/>
              <a:gd name="T109" fmla="*/ 30568 h 98"/>
              <a:gd name="T110" fmla="*/ 74461 w 200"/>
              <a:gd name="T111" fmla="*/ 31766 h 98"/>
              <a:gd name="T112" fmla="*/ 84137 w 200"/>
              <a:gd name="T113" fmla="*/ 32965 h 9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00" h="98">
                <a:moveTo>
                  <a:pt x="200" y="55"/>
                </a:moveTo>
                <a:lnTo>
                  <a:pt x="195" y="56"/>
                </a:lnTo>
                <a:lnTo>
                  <a:pt x="186" y="60"/>
                </a:lnTo>
                <a:lnTo>
                  <a:pt x="177" y="65"/>
                </a:lnTo>
                <a:lnTo>
                  <a:pt x="166" y="73"/>
                </a:lnTo>
                <a:lnTo>
                  <a:pt x="155" y="80"/>
                </a:lnTo>
                <a:lnTo>
                  <a:pt x="145" y="87"/>
                </a:lnTo>
                <a:lnTo>
                  <a:pt x="137" y="93"/>
                </a:lnTo>
                <a:lnTo>
                  <a:pt x="133" y="98"/>
                </a:lnTo>
                <a:lnTo>
                  <a:pt x="127" y="98"/>
                </a:lnTo>
                <a:lnTo>
                  <a:pt x="122" y="98"/>
                </a:lnTo>
                <a:lnTo>
                  <a:pt x="116" y="97"/>
                </a:lnTo>
                <a:lnTo>
                  <a:pt x="111" y="95"/>
                </a:lnTo>
                <a:lnTo>
                  <a:pt x="106" y="93"/>
                </a:lnTo>
                <a:lnTo>
                  <a:pt x="103" y="88"/>
                </a:lnTo>
                <a:lnTo>
                  <a:pt x="101" y="82"/>
                </a:lnTo>
                <a:lnTo>
                  <a:pt x="100" y="74"/>
                </a:lnTo>
                <a:lnTo>
                  <a:pt x="91" y="80"/>
                </a:lnTo>
                <a:lnTo>
                  <a:pt x="82" y="86"/>
                </a:lnTo>
                <a:lnTo>
                  <a:pt x="78" y="90"/>
                </a:lnTo>
                <a:lnTo>
                  <a:pt x="72" y="93"/>
                </a:lnTo>
                <a:lnTo>
                  <a:pt x="67" y="96"/>
                </a:lnTo>
                <a:lnTo>
                  <a:pt x="60" y="98"/>
                </a:lnTo>
                <a:lnTo>
                  <a:pt x="39" y="98"/>
                </a:lnTo>
                <a:lnTo>
                  <a:pt x="34" y="98"/>
                </a:lnTo>
                <a:lnTo>
                  <a:pt x="28" y="95"/>
                </a:lnTo>
                <a:lnTo>
                  <a:pt x="22" y="92"/>
                </a:lnTo>
                <a:lnTo>
                  <a:pt x="15" y="89"/>
                </a:lnTo>
                <a:lnTo>
                  <a:pt x="9" y="85"/>
                </a:lnTo>
                <a:lnTo>
                  <a:pt x="4" y="81"/>
                </a:lnTo>
                <a:lnTo>
                  <a:pt x="1" y="77"/>
                </a:lnTo>
                <a:lnTo>
                  <a:pt x="0" y="74"/>
                </a:lnTo>
                <a:lnTo>
                  <a:pt x="5" y="71"/>
                </a:lnTo>
                <a:lnTo>
                  <a:pt x="10" y="67"/>
                </a:lnTo>
                <a:lnTo>
                  <a:pt x="14" y="60"/>
                </a:lnTo>
                <a:lnTo>
                  <a:pt x="20" y="53"/>
                </a:lnTo>
                <a:lnTo>
                  <a:pt x="23" y="45"/>
                </a:lnTo>
                <a:lnTo>
                  <a:pt x="27" y="37"/>
                </a:lnTo>
                <a:lnTo>
                  <a:pt x="30" y="28"/>
                </a:lnTo>
                <a:lnTo>
                  <a:pt x="33" y="19"/>
                </a:lnTo>
                <a:lnTo>
                  <a:pt x="66" y="14"/>
                </a:lnTo>
                <a:lnTo>
                  <a:pt x="103" y="9"/>
                </a:lnTo>
                <a:lnTo>
                  <a:pt x="145" y="4"/>
                </a:lnTo>
                <a:lnTo>
                  <a:pt x="193" y="0"/>
                </a:lnTo>
                <a:lnTo>
                  <a:pt x="166" y="31"/>
                </a:lnTo>
                <a:lnTo>
                  <a:pt x="166" y="34"/>
                </a:lnTo>
                <a:lnTo>
                  <a:pt x="164" y="37"/>
                </a:lnTo>
                <a:lnTo>
                  <a:pt x="162" y="39"/>
                </a:lnTo>
                <a:lnTo>
                  <a:pt x="161" y="41"/>
                </a:lnTo>
                <a:lnTo>
                  <a:pt x="157" y="45"/>
                </a:lnTo>
                <a:lnTo>
                  <a:pt x="156" y="47"/>
                </a:lnTo>
                <a:lnTo>
                  <a:pt x="156" y="49"/>
                </a:lnTo>
                <a:lnTo>
                  <a:pt x="157" y="50"/>
                </a:lnTo>
                <a:lnTo>
                  <a:pt x="159" y="50"/>
                </a:lnTo>
                <a:lnTo>
                  <a:pt x="163" y="51"/>
                </a:lnTo>
                <a:lnTo>
                  <a:pt x="177" y="53"/>
                </a:lnTo>
                <a:lnTo>
                  <a:pt x="200" y="5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" name="Freeform 230"/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1620938" y="2980298"/>
            <a:ext cx="173593" cy="122690"/>
          </a:xfrm>
          <a:custGeom>
            <a:avLst/>
            <a:gdLst>
              <a:gd name="T0" fmla="*/ 0 w 186"/>
              <a:gd name="T1" fmla="*/ 57597 h 142"/>
              <a:gd name="T2" fmla="*/ 905 w 186"/>
              <a:gd name="T3" fmla="*/ 59654 h 142"/>
              <a:gd name="T4" fmla="*/ 1357 w 186"/>
              <a:gd name="T5" fmla="*/ 55026 h 142"/>
              <a:gd name="T6" fmla="*/ 1357 w 186"/>
              <a:gd name="T7" fmla="*/ 47826 h 142"/>
              <a:gd name="T8" fmla="*/ 4071 w 186"/>
              <a:gd name="T9" fmla="*/ 42169 h 142"/>
              <a:gd name="T10" fmla="*/ 7690 w 186"/>
              <a:gd name="T11" fmla="*/ 35484 h 142"/>
              <a:gd name="T12" fmla="*/ 9047 w 186"/>
              <a:gd name="T13" fmla="*/ 28799 h 142"/>
              <a:gd name="T14" fmla="*/ 10404 w 186"/>
              <a:gd name="T15" fmla="*/ 23656 h 142"/>
              <a:gd name="T16" fmla="*/ 12666 w 186"/>
              <a:gd name="T17" fmla="*/ 19028 h 142"/>
              <a:gd name="T18" fmla="*/ 15832 w 186"/>
              <a:gd name="T19" fmla="*/ 16456 h 142"/>
              <a:gd name="T20" fmla="*/ 18547 w 186"/>
              <a:gd name="T21" fmla="*/ 19542 h 142"/>
              <a:gd name="T22" fmla="*/ 19451 w 186"/>
              <a:gd name="T23" fmla="*/ 25199 h 142"/>
              <a:gd name="T24" fmla="*/ 21261 w 186"/>
              <a:gd name="T25" fmla="*/ 29827 h 142"/>
              <a:gd name="T26" fmla="*/ 24880 w 186"/>
              <a:gd name="T27" fmla="*/ 33427 h 142"/>
              <a:gd name="T28" fmla="*/ 39355 w 186"/>
              <a:gd name="T29" fmla="*/ 34455 h 142"/>
              <a:gd name="T30" fmla="*/ 35736 w 186"/>
              <a:gd name="T31" fmla="*/ 21085 h 142"/>
              <a:gd name="T32" fmla="*/ 31212 w 186"/>
              <a:gd name="T33" fmla="*/ 18513 h 142"/>
              <a:gd name="T34" fmla="*/ 28498 w 186"/>
              <a:gd name="T35" fmla="*/ 15428 h 142"/>
              <a:gd name="T36" fmla="*/ 27594 w 186"/>
              <a:gd name="T37" fmla="*/ 11828 h 142"/>
              <a:gd name="T38" fmla="*/ 31665 w 186"/>
              <a:gd name="T39" fmla="*/ 8742 h 142"/>
              <a:gd name="T40" fmla="*/ 39355 w 186"/>
              <a:gd name="T41" fmla="*/ 7200 h 142"/>
              <a:gd name="T42" fmla="*/ 44331 w 186"/>
              <a:gd name="T43" fmla="*/ 5143 h 142"/>
              <a:gd name="T44" fmla="*/ 50211 w 186"/>
              <a:gd name="T45" fmla="*/ 3086 h 142"/>
              <a:gd name="T46" fmla="*/ 58806 w 186"/>
              <a:gd name="T47" fmla="*/ 1543 h 142"/>
              <a:gd name="T48" fmla="*/ 66496 w 186"/>
              <a:gd name="T49" fmla="*/ 514 h 142"/>
              <a:gd name="T50" fmla="*/ 71924 w 186"/>
              <a:gd name="T51" fmla="*/ 1029 h 142"/>
              <a:gd name="T52" fmla="*/ 79614 w 186"/>
              <a:gd name="T53" fmla="*/ 514 h 142"/>
              <a:gd name="T54" fmla="*/ 82781 w 186"/>
              <a:gd name="T55" fmla="*/ 5143 h 142"/>
              <a:gd name="T56" fmla="*/ 80519 w 186"/>
              <a:gd name="T57" fmla="*/ 13371 h 142"/>
              <a:gd name="T58" fmla="*/ 76448 w 186"/>
              <a:gd name="T59" fmla="*/ 20570 h 142"/>
              <a:gd name="T60" fmla="*/ 71924 w 186"/>
              <a:gd name="T61" fmla="*/ 26227 h 142"/>
              <a:gd name="T62" fmla="*/ 70115 w 186"/>
              <a:gd name="T63" fmla="*/ 32398 h 142"/>
              <a:gd name="T64" fmla="*/ 69210 w 186"/>
              <a:gd name="T65" fmla="*/ 39084 h 142"/>
              <a:gd name="T66" fmla="*/ 54283 w 186"/>
              <a:gd name="T67" fmla="*/ 73025 h 142"/>
              <a:gd name="T68" fmla="*/ 36188 w 186"/>
              <a:gd name="T69" fmla="*/ 62740 h 142"/>
              <a:gd name="T70" fmla="*/ 15832 w 186"/>
              <a:gd name="T71" fmla="*/ 60168 h 142"/>
              <a:gd name="T72" fmla="*/ 3619 w 186"/>
              <a:gd name="T73" fmla="*/ 58111 h 14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86" h="142">
                <a:moveTo>
                  <a:pt x="0" y="111"/>
                </a:moveTo>
                <a:lnTo>
                  <a:pt x="0" y="112"/>
                </a:lnTo>
                <a:lnTo>
                  <a:pt x="1" y="114"/>
                </a:lnTo>
                <a:lnTo>
                  <a:pt x="2" y="116"/>
                </a:lnTo>
                <a:lnTo>
                  <a:pt x="7" y="117"/>
                </a:lnTo>
                <a:lnTo>
                  <a:pt x="3" y="107"/>
                </a:lnTo>
                <a:lnTo>
                  <a:pt x="2" y="99"/>
                </a:lnTo>
                <a:lnTo>
                  <a:pt x="3" y="93"/>
                </a:lnTo>
                <a:lnTo>
                  <a:pt x="6" y="87"/>
                </a:lnTo>
                <a:lnTo>
                  <a:pt x="9" y="82"/>
                </a:lnTo>
                <a:lnTo>
                  <a:pt x="13" y="76"/>
                </a:lnTo>
                <a:lnTo>
                  <a:pt x="17" y="69"/>
                </a:lnTo>
                <a:lnTo>
                  <a:pt x="20" y="61"/>
                </a:lnTo>
                <a:lnTo>
                  <a:pt x="20" y="56"/>
                </a:lnTo>
                <a:lnTo>
                  <a:pt x="21" y="51"/>
                </a:lnTo>
                <a:lnTo>
                  <a:pt x="23" y="46"/>
                </a:lnTo>
                <a:lnTo>
                  <a:pt x="25" y="42"/>
                </a:lnTo>
                <a:lnTo>
                  <a:pt x="28" y="37"/>
                </a:lnTo>
                <a:lnTo>
                  <a:pt x="31" y="34"/>
                </a:lnTo>
                <a:lnTo>
                  <a:pt x="35" y="32"/>
                </a:lnTo>
                <a:lnTo>
                  <a:pt x="40" y="31"/>
                </a:lnTo>
                <a:lnTo>
                  <a:pt x="41" y="38"/>
                </a:lnTo>
                <a:lnTo>
                  <a:pt x="41" y="43"/>
                </a:lnTo>
                <a:lnTo>
                  <a:pt x="43" y="49"/>
                </a:lnTo>
                <a:lnTo>
                  <a:pt x="45" y="54"/>
                </a:lnTo>
                <a:lnTo>
                  <a:pt x="47" y="58"/>
                </a:lnTo>
                <a:lnTo>
                  <a:pt x="51" y="62"/>
                </a:lnTo>
                <a:lnTo>
                  <a:pt x="55" y="65"/>
                </a:lnTo>
                <a:lnTo>
                  <a:pt x="59" y="67"/>
                </a:lnTo>
                <a:lnTo>
                  <a:pt x="87" y="67"/>
                </a:lnTo>
                <a:lnTo>
                  <a:pt x="87" y="43"/>
                </a:lnTo>
                <a:lnTo>
                  <a:pt x="79" y="41"/>
                </a:lnTo>
                <a:lnTo>
                  <a:pt x="74" y="38"/>
                </a:lnTo>
                <a:lnTo>
                  <a:pt x="69" y="36"/>
                </a:lnTo>
                <a:lnTo>
                  <a:pt x="66" y="33"/>
                </a:lnTo>
                <a:lnTo>
                  <a:pt x="63" y="30"/>
                </a:lnTo>
                <a:lnTo>
                  <a:pt x="62" y="27"/>
                </a:lnTo>
                <a:lnTo>
                  <a:pt x="61" y="23"/>
                </a:lnTo>
                <a:lnTo>
                  <a:pt x="59" y="18"/>
                </a:lnTo>
                <a:lnTo>
                  <a:pt x="70" y="17"/>
                </a:lnTo>
                <a:lnTo>
                  <a:pt x="79" y="16"/>
                </a:lnTo>
                <a:lnTo>
                  <a:pt x="87" y="14"/>
                </a:lnTo>
                <a:lnTo>
                  <a:pt x="92" y="12"/>
                </a:lnTo>
                <a:lnTo>
                  <a:pt x="98" y="10"/>
                </a:lnTo>
                <a:lnTo>
                  <a:pt x="103" y="8"/>
                </a:lnTo>
                <a:lnTo>
                  <a:pt x="111" y="6"/>
                </a:lnTo>
                <a:lnTo>
                  <a:pt x="120" y="6"/>
                </a:lnTo>
                <a:lnTo>
                  <a:pt x="130" y="3"/>
                </a:lnTo>
                <a:lnTo>
                  <a:pt x="140" y="0"/>
                </a:lnTo>
                <a:lnTo>
                  <a:pt x="147" y="1"/>
                </a:lnTo>
                <a:lnTo>
                  <a:pt x="154" y="2"/>
                </a:lnTo>
                <a:lnTo>
                  <a:pt x="159" y="2"/>
                </a:lnTo>
                <a:lnTo>
                  <a:pt x="165" y="2"/>
                </a:lnTo>
                <a:lnTo>
                  <a:pt x="176" y="1"/>
                </a:lnTo>
                <a:lnTo>
                  <a:pt x="186" y="0"/>
                </a:lnTo>
                <a:lnTo>
                  <a:pt x="183" y="10"/>
                </a:lnTo>
                <a:lnTo>
                  <a:pt x="181" y="19"/>
                </a:lnTo>
                <a:lnTo>
                  <a:pt x="178" y="26"/>
                </a:lnTo>
                <a:lnTo>
                  <a:pt x="176" y="32"/>
                </a:lnTo>
                <a:lnTo>
                  <a:pt x="169" y="40"/>
                </a:lnTo>
                <a:lnTo>
                  <a:pt x="165" y="45"/>
                </a:lnTo>
                <a:lnTo>
                  <a:pt x="159" y="51"/>
                </a:lnTo>
                <a:lnTo>
                  <a:pt x="156" y="58"/>
                </a:lnTo>
                <a:lnTo>
                  <a:pt x="155" y="63"/>
                </a:lnTo>
                <a:lnTo>
                  <a:pt x="154" y="69"/>
                </a:lnTo>
                <a:lnTo>
                  <a:pt x="153" y="76"/>
                </a:lnTo>
                <a:lnTo>
                  <a:pt x="153" y="86"/>
                </a:lnTo>
                <a:lnTo>
                  <a:pt x="120" y="142"/>
                </a:lnTo>
                <a:lnTo>
                  <a:pt x="93" y="123"/>
                </a:lnTo>
                <a:lnTo>
                  <a:pt x="80" y="122"/>
                </a:lnTo>
                <a:lnTo>
                  <a:pt x="52" y="119"/>
                </a:lnTo>
                <a:lnTo>
                  <a:pt x="35" y="117"/>
                </a:lnTo>
                <a:lnTo>
                  <a:pt x="20" y="115"/>
                </a:lnTo>
                <a:lnTo>
                  <a:pt x="8" y="113"/>
                </a:lnTo>
                <a:lnTo>
                  <a:pt x="0" y="11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" name="Freeform 231"/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1581635" y="3086985"/>
            <a:ext cx="173593" cy="96019"/>
          </a:xfrm>
          <a:custGeom>
            <a:avLst/>
            <a:gdLst>
              <a:gd name="T0" fmla="*/ 84138 w 192"/>
              <a:gd name="T1" fmla="*/ 33201 h 105"/>
              <a:gd name="T2" fmla="*/ 82823 w 192"/>
              <a:gd name="T3" fmla="*/ 33746 h 105"/>
              <a:gd name="T4" fmla="*/ 80632 w 192"/>
              <a:gd name="T5" fmla="*/ 34290 h 105"/>
              <a:gd name="T6" fmla="*/ 78879 w 192"/>
              <a:gd name="T7" fmla="*/ 34834 h 105"/>
              <a:gd name="T8" fmla="*/ 77565 w 192"/>
              <a:gd name="T9" fmla="*/ 36467 h 105"/>
              <a:gd name="T10" fmla="*/ 73621 w 192"/>
              <a:gd name="T11" fmla="*/ 39189 h 105"/>
              <a:gd name="T12" fmla="*/ 70115 w 192"/>
              <a:gd name="T13" fmla="*/ 42999 h 105"/>
              <a:gd name="T14" fmla="*/ 67486 w 192"/>
              <a:gd name="T15" fmla="*/ 46809 h 105"/>
              <a:gd name="T16" fmla="*/ 64418 w 192"/>
              <a:gd name="T17" fmla="*/ 50619 h 105"/>
              <a:gd name="T18" fmla="*/ 62665 w 192"/>
              <a:gd name="T19" fmla="*/ 53884 h 105"/>
              <a:gd name="T20" fmla="*/ 60912 w 192"/>
              <a:gd name="T21" fmla="*/ 57150 h 105"/>
              <a:gd name="T22" fmla="*/ 52586 w 192"/>
              <a:gd name="T23" fmla="*/ 52796 h 105"/>
              <a:gd name="T24" fmla="*/ 44698 w 192"/>
              <a:gd name="T25" fmla="*/ 48441 h 105"/>
              <a:gd name="T26" fmla="*/ 37687 w 192"/>
              <a:gd name="T27" fmla="*/ 43543 h 105"/>
              <a:gd name="T28" fmla="*/ 30237 w 192"/>
              <a:gd name="T29" fmla="*/ 38644 h 105"/>
              <a:gd name="T30" fmla="*/ 23226 w 192"/>
              <a:gd name="T31" fmla="*/ 33201 h 105"/>
              <a:gd name="T32" fmla="*/ 15776 w 192"/>
              <a:gd name="T33" fmla="*/ 28847 h 105"/>
              <a:gd name="T34" fmla="*/ 8326 w 192"/>
              <a:gd name="T35" fmla="*/ 23949 h 105"/>
              <a:gd name="T36" fmla="*/ 0 w 192"/>
              <a:gd name="T37" fmla="*/ 20139 h 105"/>
              <a:gd name="T38" fmla="*/ 0 w 192"/>
              <a:gd name="T39" fmla="*/ 7076 h 105"/>
              <a:gd name="T40" fmla="*/ 3068 w 192"/>
              <a:gd name="T41" fmla="*/ 3810 h 105"/>
              <a:gd name="T42" fmla="*/ 7012 w 192"/>
              <a:gd name="T43" fmla="*/ 2177 h 105"/>
              <a:gd name="T44" fmla="*/ 12708 w 192"/>
              <a:gd name="T45" fmla="*/ 544 h 105"/>
              <a:gd name="T46" fmla="*/ 17529 w 192"/>
              <a:gd name="T47" fmla="*/ 0 h 105"/>
              <a:gd name="T48" fmla="*/ 26293 w 192"/>
              <a:gd name="T49" fmla="*/ 1089 h 105"/>
              <a:gd name="T50" fmla="*/ 40754 w 192"/>
              <a:gd name="T51" fmla="*/ 2721 h 105"/>
              <a:gd name="T52" fmla="*/ 48642 w 192"/>
              <a:gd name="T53" fmla="*/ 3810 h 105"/>
              <a:gd name="T54" fmla="*/ 56092 w 192"/>
              <a:gd name="T55" fmla="*/ 3810 h 105"/>
              <a:gd name="T56" fmla="*/ 62665 w 192"/>
              <a:gd name="T57" fmla="*/ 3810 h 105"/>
              <a:gd name="T58" fmla="*/ 67047 w 192"/>
              <a:gd name="T59" fmla="*/ 3266 h 105"/>
              <a:gd name="T60" fmla="*/ 67924 w 192"/>
              <a:gd name="T61" fmla="*/ 5987 h 105"/>
              <a:gd name="T62" fmla="*/ 69677 w 192"/>
              <a:gd name="T63" fmla="*/ 9253 h 105"/>
              <a:gd name="T64" fmla="*/ 70553 w 192"/>
              <a:gd name="T65" fmla="*/ 10886 h 105"/>
              <a:gd name="T66" fmla="*/ 71868 w 192"/>
              <a:gd name="T67" fmla="*/ 12519 h 105"/>
              <a:gd name="T68" fmla="*/ 72306 w 192"/>
              <a:gd name="T69" fmla="*/ 14696 h 105"/>
              <a:gd name="T70" fmla="*/ 72744 w 192"/>
              <a:gd name="T71" fmla="*/ 16873 h 105"/>
              <a:gd name="T72" fmla="*/ 74497 w 192"/>
              <a:gd name="T73" fmla="*/ 17417 h 105"/>
              <a:gd name="T74" fmla="*/ 77565 w 192"/>
              <a:gd name="T75" fmla="*/ 17961 h 105"/>
              <a:gd name="T76" fmla="*/ 78879 w 192"/>
              <a:gd name="T77" fmla="*/ 18506 h 105"/>
              <a:gd name="T78" fmla="*/ 80194 w 192"/>
              <a:gd name="T79" fmla="*/ 18506 h 105"/>
              <a:gd name="T80" fmla="*/ 82385 w 192"/>
              <a:gd name="T81" fmla="*/ 17961 h 105"/>
              <a:gd name="T82" fmla="*/ 84138 w 192"/>
              <a:gd name="T83" fmla="*/ 16873 h 105"/>
              <a:gd name="T84" fmla="*/ 84138 w 192"/>
              <a:gd name="T85" fmla="*/ 33201 h 10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92" h="105">
                <a:moveTo>
                  <a:pt x="192" y="61"/>
                </a:moveTo>
                <a:lnTo>
                  <a:pt x="189" y="62"/>
                </a:lnTo>
                <a:lnTo>
                  <a:pt x="184" y="63"/>
                </a:lnTo>
                <a:lnTo>
                  <a:pt x="180" y="64"/>
                </a:lnTo>
                <a:lnTo>
                  <a:pt x="177" y="67"/>
                </a:lnTo>
                <a:lnTo>
                  <a:pt x="168" y="72"/>
                </a:lnTo>
                <a:lnTo>
                  <a:pt x="160" y="79"/>
                </a:lnTo>
                <a:lnTo>
                  <a:pt x="154" y="86"/>
                </a:lnTo>
                <a:lnTo>
                  <a:pt x="147" y="93"/>
                </a:lnTo>
                <a:lnTo>
                  <a:pt x="143" y="99"/>
                </a:lnTo>
                <a:lnTo>
                  <a:pt x="139" y="105"/>
                </a:lnTo>
                <a:lnTo>
                  <a:pt x="120" y="97"/>
                </a:lnTo>
                <a:lnTo>
                  <a:pt x="102" y="89"/>
                </a:lnTo>
                <a:lnTo>
                  <a:pt x="86" y="80"/>
                </a:lnTo>
                <a:lnTo>
                  <a:pt x="69" y="71"/>
                </a:lnTo>
                <a:lnTo>
                  <a:pt x="53" y="61"/>
                </a:lnTo>
                <a:lnTo>
                  <a:pt x="36" y="53"/>
                </a:lnTo>
                <a:lnTo>
                  <a:pt x="19" y="44"/>
                </a:lnTo>
                <a:lnTo>
                  <a:pt x="0" y="37"/>
                </a:lnTo>
                <a:lnTo>
                  <a:pt x="0" y="13"/>
                </a:lnTo>
                <a:lnTo>
                  <a:pt x="7" y="7"/>
                </a:lnTo>
                <a:lnTo>
                  <a:pt x="16" y="4"/>
                </a:lnTo>
                <a:lnTo>
                  <a:pt x="29" y="1"/>
                </a:lnTo>
                <a:lnTo>
                  <a:pt x="40" y="0"/>
                </a:lnTo>
                <a:lnTo>
                  <a:pt x="60" y="2"/>
                </a:lnTo>
                <a:lnTo>
                  <a:pt x="93" y="5"/>
                </a:lnTo>
                <a:lnTo>
                  <a:pt x="111" y="7"/>
                </a:lnTo>
                <a:lnTo>
                  <a:pt x="128" y="7"/>
                </a:lnTo>
                <a:lnTo>
                  <a:pt x="143" y="7"/>
                </a:lnTo>
                <a:lnTo>
                  <a:pt x="153" y="6"/>
                </a:lnTo>
                <a:lnTo>
                  <a:pt x="155" y="11"/>
                </a:lnTo>
                <a:lnTo>
                  <a:pt x="159" y="17"/>
                </a:lnTo>
                <a:lnTo>
                  <a:pt x="161" y="20"/>
                </a:lnTo>
                <a:lnTo>
                  <a:pt x="164" y="23"/>
                </a:lnTo>
                <a:lnTo>
                  <a:pt x="165" y="27"/>
                </a:lnTo>
                <a:lnTo>
                  <a:pt x="166" y="31"/>
                </a:lnTo>
                <a:lnTo>
                  <a:pt x="170" y="32"/>
                </a:lnTo>
                <a:lnTo>
                  <a:pt x="177" y="33"/>
                </a:lnTo>
                <a:lnTo>
                  <a:pt x="180" y="34"/>
                </a:lnTo>
                <a:lnTo>
                  <a:pt x="183" y="34"/>
                </a:lnTo>
                <a:lnTo>
                  <a:pt x="188" y="33"/>
                </a:lnTo>
                <a:lnTo>
                  <a:pt x="192" y="31"/>
                </a:lnTo>
                <a:lnTo>
                  <a:pt x="192" y="6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3" name="Freeform 232"/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3150512" y="4017832"/>
            <a:ext cx="68781" cy="221375"/>
          </a:xfrm>
          <a:custGeom>
            <a:avLst/>
            <a:gdLst>
              <a:gd name="T0" fmla="*/ 13752 w 80"/>
              <a:gd name="T1" fmla="*/ 0 h 254"/>
              <a:gd name="T2" fmla="*/ 15418 w 80"/>
              <a:gd name="T3" fmla="*/ 1037 h 254"/>
              <a:gd name="T4" fmla="*/ 16669 w 80"/>
              <a:gd name="T5" fmla="*/ 2075 h 254"/>
              <a:gd name="T6" fmla="*/ 17919 w 80"/>
              <a:gd name="T7" fmla="*/ 3631 h 254"/>
              <a:gd name="T8" fmla="*/ 19169 w 80"/>
              <a:gd name="T9" fmla="*/ 5187 h 254"/>
              <a:gd name="T10" fmla="*/ 21669 w 80"/>
              <a:gd name="T11" fmla="*/ 9337 h 254"/>
              <a:gd name="T12" fmla="*/ 23336 w 80"/>
              <a:gd name="T13" fmla="*/ 12969 h 254"/>
              <a:gd name="T14" fmla="*/ 25836 w 80"/>
              <a:gd name="T15" fmla="*/ 16600 h 254"/>
              <a:gd name="T16" fmla="*/ 27920 w 80"/>
              <a:gd name="T17" fmla="*/ 19712 h 254"/>
              <a:gd name="T18" fmla="*/ 29170 w 80"/>
              <a:gd name="T19" fmla="*/ 20750 h 254"/>
              <a:gd name="T20" fmla="*/ 30420 w 80"/>
              <a:gd name="T21" fmla="*/ 21787 h 254"/>
              <a:gd name="T22" fmla="*/ 31670 w 80"/>
              <a:gd name="T23" fmla="*/ 22306 h 254"/>
              <a:gd name="T24" fmla="*/ 33337 w 80"/>
              <a:gd name="T25" fmla="*/ 22825 h 254"/>
              <a:gd name="T26" fmla="*/ 33337 w 80"/>
              <a:gd name="T27" fmla="*/ 27494 h 254"/>
              <a:gd name="T28" fmla="*/ 33337 w 80"/>
              <a:gd name="T29" fmla="*/ 32162 h 254"/>
              <a:gd name="T30" fmla="*/ 22086 w 80"/>
              <a:gd name="T31" fmla="*/ 131762 h 254"/>
              <a:gd name="T32" fmla="*/ 0 w 80"/>
              <a:gd name="T33" fmla="*/ 48244 h 254"/>
              <a:gd name="T34" fmla="*/ 1667 w 80"/>
              <a:gd name="T35" fmla="*/ 45650 h 254"/>
              <a:gd name="T36" fmla="*/ 4584 w 80"/>
              <a:gd name="T37" fmla="*/ 36831 h 254"/>
              <a:gd name="T38" fmla="*/ 7084 w 80"/>
              <a:gd name="T39" fmla="*/ 29569 h 254"/>
              <a:gd name="T40" fmla="*/ 9168 w 80"/>
              <a:gd name="T41" fmla="*/ 21269 h 254"/>
              <a:gd name="T42" fmla="*/ 11668 w 80"/>
              <a:gd name="T43" fmla="*/ 11931 h 254"/>
              <a:gd name="T44" fmla="*/ 13752 w 80"/>
              <a:gd name="T45" fmla="*/ 0 h 25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80" h="254">
                <a:moveTo>
                  <a:pt x="33" y="0"/>
                </a:moveTo>
                <a:lnTo>
                  <a:pt x="37" y="2"/>
                </a:lnTo>
                <a:lnTo>
                  <a:pt x="40" y="4"/>
                </a:lnTo>
                <a:lnTo>
                  <a:pt x="43" y="7"/>
                </a:lnTo>
                <a:lnTo>
                  <a:pt x="46" y="10"/>
                </a:lnTo>
                <a:lnTo>
                  <a:pt x="52" y="18"/>
                </a:lnTo>
                <a:lnTo>
                  <a:pt x="56" y="25"/>
                </a:lnTo>
                <a:lnTo>
                  <a:pt x="62" y="32"/>
                </a:lnTo>
                <a:lnTo>
                  <a:pt x="67" y="38"/>
                </a:lnTo>
                <a:lnTo>
                  <a:pt x="70" y="40"/>
                </a:lnTo>
                <a:lnTo>
                  <a:pt x="73" y="42"/>
                </a:lnTo>
                <a:lnTo>
                  <a:pt x="76" y="43"/>
                </a:lnTo>
                <a:lnTo>
                  <a:pt x="80" y="44"/>
                </a:lnTo>
                <a:lnTo>
                  <a:pt x="80" y="53"/>
                </a:lnTo>
                <a:lnTo>
                  <a:pt x="80" y="62"/>
                </a:lnTo>
                <a:lnTo>
                  <a:pt x="53" y="254"/>
                </a:lnTo>
                <a:lnTo>
                  <a:pt x="0" y="93"/>
                </a:lnTo>
                <a:lnTo>
                  <a:pt x="4" y="88"/>
                </a:lnTo>
                <a:lnTo>
                  <a:pt x="11" y="71"/>
                </a:lnTo>
                <a:lnTo>
                  <a:pt x="17" y="57"/>
                </a:lnTo>
                <a:lnTo>
                  <a:pt x="22" y="41"/>
                </a:lnTo>
                <a:lnTo>
                  <a:pt x="28" y="23"/>
                </a:lnTo>
                <a:lnTo>
                  <a:pt x="3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4" name="Freeform 233"/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3045701" y="4105847"/>
            <a:ext cx="144114" cy="218709"/>
          </a:xfrm>
          <a:custGeom>
            <a:avLst/>
            <a:gdLst>
              <a:gd name="T0" fmla="*/ 47682 w 167"/>
              <a:gd name="T1" fmla="*/ 0 h 259"/>
              <a:gd name="T2" fmla="*/ 69850 w 167"/>
              <a:gd name="T3" fmla="*/ 77904 h 259"/>
              <a:gd name="T4" fmla="*/ 50610 w 167"/>
              <a:gd name="T5" fmla="*/ 130175 h 259"/>
              <a:gd name="T6" fmla="*/ 47264 w 167"/>
              <a:gd name="T7" fmla="*/ 130175 h 259"/>
              <a:gd name="T8" fmla="*/ 44754 w 167"/>
              <a:gd name="T9" fmla="*/ 129170 h 259"/>
              <a:gd name="T10" fmla="*/ 41826 w 167"/>
              <a:gd name="T11" fmla="*/ 127662 h 259"/>
              <a:gd name="T12" fmla="*/ 39735 w 167"/>
              <a:gd name="T13" fmla="*/ 126154 h 259"/>
              <a:gd name="T14" fmla="*/ 37225 w 167"/>
              <a:gd name="T15" fmla="*/ 123139 h 259"/>
              <a:gd name="T16" fmla="*/ 35552 w 167"/>
              <a:gd name="T17" fmla="*/ 120625 h 259"/>
              <a:gd name="T18" fmla="*/ 33461 w 167"/>
              <a:gd name="T19" fmla="*/ 118112 h 259"/>
              <a:gd name="T20" fmla="*/ 31788 w 167"/>
              <a:gd name="T21" fmla="*/ 115097 h 259"/>
              <a:gd name="T22" fmla="*/ 28860 w 167"/>
              <a:gd name="T23" fmla="*/ 109066 h 259"/>
              <a:gd name="T24" fmla="*/ 27187 w 167"/>
              <a:gd name="T25" fmla="*/ 103034 h 259"/>
              <a:gd name="T26" fmla="*/ 25932 w 167"/>
              <a:gd name="T27" fmla="*/ 97506 h 259"/>
              <a:gd name="T28" fmla="*/ 25932 w 167"/>
              <a:gd name="T29" fmla="*/ 92982 h 259"/>
              <a:gd name="T30" fmla="*/ 23004 w 167"/>
              <a:gd name="T31" fmla="*/ 92480 h 259"/>
              <a:gd name="T32" fmla="*/ 21331 w 167"/>
              <a:gd name="T33" fmla="*/ 91977 h 259"/>
              <a:gd name="T34" fmla="*/ 18822 w 167"/>
              <a:gd name="T35" fmla="*/ 91474 h 259"/>
              <a:gd name="T36" fmla="*/ 17567 w 167"/>
              <a:gd name="T37" fmla="*/ 90469 h 259"/>
              <a:gd name="T38" fmla="*/ 16312 w 167"/>
              <a:gd name="T39" fmla="*/ 88961 h 259"/>
              <a:gd name="T40" fmla="*/ 15057 w 167"/>
              <a:gd name="T41" fmla="*/ 87453 h 259"/>
              <a:gd name="T42" fmla="*/ 14221 w 167"/>
              <a:gd name="T43" fmla="*/ 85443 h 259"/>
              <a:gd name="T44" fmla="*/ 13384 w 167"/>
              <a:gd name="T45" fmla="*/ 83935 h 259"/>
              <a:gd name="T46" fmla="*/ 12548 w 167"/>
              <a:gd name="T47" fmla="*/ 79412 h 259"/>
              <a:gd name="T48" fmla="*/ 12130 w 167"/>
              <a:gd name="T49" fmla="*/ 74888 h 259"/>
              <a:gd name="T50" fmla="*/ 11711 w 167"/>
              <a:gd name="T51" fmla="*/ 70365 h 259"/>
              <a:gd name="T52" fmla="*/ 11711 w 167"/>
              <a:gd name="T53" fmla="*/ 64836 h 259"/>
              <a:gd name="T54" fmla="*/ 8784 w 167"/>
              <a:gd name="T55" fmla="*/ 64836 h 259"/>
              <a:gd name="T56" fmla="*/ 6692 w 167"/>
              <a:gd name="T57" fmla="*/ 63831 h 259"/>
              <a:gd name="T58" fmla="*/ 4601 w 167"/>
              <a:gd name="T59" fmla="*/ 62826 h 259"/>
              <a:gd name="T60" fmla="*/ 2928 w 167"/>
              <a:gd name="T61" fmla="*/ 60815 h 259"/>
              <a:gd name="T62" fmla="*/ 2091 w 167"/>
              <a:gd name="T63" fmla="*/ 58805 h 259"/>
              <a:gd name="T64" fmla="*/ 837 w 167"/>
              <a:gd name="T65" fmla="*/ 56292 h 259"/>
              <a:gd name="T66" fmla="*/ 0 w 167"/>
              <a:gd name="T67" fmla="*/ 53779 h 259"/>
              <a:gd name="T68" fmla="*/ 0 w 167"/>
              <a:gd name="T69" fmla="*/ 50763 h 259"/>
              <a:gd name="T70" fmla="*/ 0 w 167"/>
              <a:gd name="T71" fmla="*/ 37695 h 259"/>
              <a:gd name="T72" fmla="*/ 418 w 167"/>
              <a:gd name="T73" fmla="*/ 25130 h 259"/>
              <a:gd name="T74" fmla="*/ 5019 w 167"/>
              <a:gd name="T75" fmla="*/ 26136 h 259"/>
              <a:gd name="T76" fmla="*/ 9202 w 167"/>
              <a:gd name="T77" fmla="*/ 26638 h 259"/>
              <a:gd name="T78" fmla="*/ 13384 w 167"/>
              <a:gd name="T79" fmla="*/ 26638 h 259"/>
              <a:gd name="T80" fmla="*/ 17567 w 167"/>
              <a:gd name="T81" fmla="*/ 26136 h 259"/>
              <a:gd name="T82" fmla="*/ 20913 w 167"/>
              <a:gd name="T83" fmla="*/ 25633 h 259"/>
              <a:gd name="T84" fmla="*/ 24259 w 167"/>
              <a:gd name="T85" fmla="*/ 24628 h 259"/>
              <a:gd name="T86" fmla="*/ 27605 w 167"/>
              <a:gd name="T87" fmla="*/ 23622 h 259"/>
              <a:gd name="T88" fmla="*/ 30533 w 167"/>
              <a:gd name="T89" fmla="*/ 22115 h 259"/>
              <a:gd name="T90" fmla="*/ 33043 w 167"/>
              <a:gd name="T91" fmla="*/ 20104 h 259"/>
              <a:gd name="T92" fmla="*/ 35971 w 167"/>
              <a:gd name="T93" fmla="*/ 18094 h 259"/>
              <a:gd name="T94" fmla="*/ 38062 w 167"/>
              <a:gd name="T95" fmla="*/ 15581 h 259"/>
              <a:gd name="T96" fmla="*/ 40572 w 167"/>
              <a:gd name="T97" fmla="*/ 13068 h 259"/>
              <a:gd name="T98" fmla="*/ 44754 w 167"/>
              <a:gd name="T99" fmla="*/ 6534 h 259"/>
              <a:gd name="T100" fmla="*/ 47682 w 167"/>
              <a:gd name="T101" fmla="*/ 0 h 25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67" h="259">
                <a:moveTo>
                  <a:pt x="114" y="0"/>
                </a:moveTo>
                <a:lnTo>
                  <a:pt x="167" y="155"/>
                </a:lnTo>
                <a:lnTo>
                  <a:pt x="121" y="259"/>
                </a:lnTo>
                <a:lnTo>
                  <a:pt x="113" y="259"/>
                </a:lnTo>
                <a:lnTo>
                  <a:pt x="107" y="257"/>
                </a:lnTo>
                <a:lnTo>
                  <a:pt x="100" y="254"/>
                </a:lnTo>
                <a:lnTo>
                  <a:pt x="95" y="251"/>
                </a:lnTo>
                <a:lnTo>
                  <a:pt x="89" y="245"/>
                </a:lnTo>
                <a:lnTo>
                  <a:pt x="85" y="240"/>
                </a:lnTo>
                <a:lnTo>
                  <a:pt x="80" y="235"/>
                </a:lnTo>
                <a:lnTo>
                  <a:pt x="76" y="229"/>
                </a:lnTo>
                <a:lnTo>
                  <a:pt x="69" y="217"/>
                </a:lnTo>
                <a:lnTo>
                  <a:pt x="65" y="205"/>
                </a:lnTo>
                <a:lnTo>
                  <a:pt x="62" y="194"/>
                </a:lnTo>
                <a:lnTo>
                  <a:pt x="62" y="185"/>
                </a:lnTo>
                <a:lnTo>
                  <a:pt x="55" y="184"/>
                </a:lnTo>
                <a:lnTo>
                  <a:pt x="51" y="183"/>
                </a:lnTo>
                <a:lnTo>
                  <a:pt x="45" y="182"/>
                </a:lnTo>
                <a:lnTo>
                  <a:pt x="42" y="180"/>
                </a:lnTo>
                <a:lnTo>
                  <a:pt x="39" y="177"/>
                </a:lnTo>
                <a:lnTo>
                  <a:pt x="36" y="174"/>
                </a:lnTo>
                <a:lnTo>
                  <a:pt x="34" y="170"/>
                </a:lnTo>
                <a:lnTo>
                  <a:pt x="32" y="167"/>
                </a:lnTo>
                <a:lnTo>
                  <a:pt x="30" y="158"/>
                </a:lnTo>
                <a:lnTo>
                  <a:pt x="29" y="149"/>
                </a:lnTo>
                <a:lnTo>
                  <a:pt x="28" y="140"/>
                </a:lnTo>
                <a:lnTo>
                  <a:pt x="28" y="129"/>
                </a:lnTo>
                <a:lnTo>
                  <a:pt x="21" y="129"/>
                </a:lnTo>
                <a:lnTo>
                  <a:pt x="16" y="127"/>
                </a:lnTo>
                <a:lnTo>
                  <a:pt x="11" y="125"/>
                </a:lnTo>
                <a:lnTo>
                  <a:pt x="7" y="121"/>
                </a:lnTo>
                <a:lnTo>
                  <a:pt x="5" y="117"/>
                </a:lnTo>
                <a:lnTo>
                  <a:pt x="2" y="112"/>
                </a:lnTo>
                <a:lnTo>
                  <a:pt x="0" y="107"/>
                </a:lnTo>
                <a:lnTo>
                  <a:pt x="0" y="101"/>
                </a:lnTo>
                <a:lnTo>
                  <a:pt x="0" y="75"/>
                </a:lnTo>
                <a:lnTo>
                  <a:pt x="1" y="50"/>
                </a:lnTo>
                <a:lnTo>
                  <a:pt x="12" y="52"/>
                </a:lnTo>
                <a:lnTo>
                  <a:pt x="22" y="53"/>
                </a:lnTo>
                <a:lnTo>
                  <a:pt x="32" y="53"/>
                </a:lnTo>
                <a:lnTo>
                  <a:pt x="42" y="52"/>
                </a:lnTo>
                <a:lnTo>
                  <a:pt x="50" y="51"/>
                </a:lnTo>
                <a:lnTo>
                  <a:pt x="58" y="49"/>
                </a:lnTo>
                <a:lnTo>
                  <a:pt x="66" y="47"/>
                </a:lnTo>
                <a:lnTo>
                  <a:pt x="73" y="44"/>
                </a:lnTo>
                <a:lnTo>
                  <a:pt x="79" y="40"/>
                </a:lnTo>
                <a:lnTo>
                  <a:pt x="86" y="36"/>
                </a:lnTo>
                <a:lnTo>
                  <a:pt x="91" y="31"/>
                </a:lnTo>
                <a:lnTo>
                  <a:pt x="97" y="26"/>
                </a:lnTo>
                <a:lnTo>
                  <a:pt x="107" y="13"/>
                </a:lnTo>
                <a:lnTo>
                  <a:pt x="114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5" name="Freeform 234"/>
          <p:cNvSpPr>
            <a:spLocks/>
          </p:cNvSpPr>
          <p:nvPr>
            <p:custDataLst>
              <p:tags r:id="rId33"/>
            </p:custDataLst>
          </p:nvPr>
        </p:nvSpPr>
        <p:spPr bwMode="auto">
          <a:xfrm>
            <a:off x="985527" y="2852274"/>
            <a:ext cx="199795" cy="242714"/>
          </a:xfrm>
          <a:custGeom>
            <a:avLst/>
            <a:gdLst>
              <a:gd name="T0" fmla="*/ 79622 w 225"/>
              <a:gd name="T1" fmla="*/ 35454 h 273"/>
              <a:gd name="T2" fmla="*/ 74458 w 225"/>
              <a:gd name="T3" fmla="*/ 41275 h 273"/>
              <a:gd name="T4" fmla="*/ 68432 w 225"/>
              <a:gd name="T5" fmla="*/ 43392 h 273"/>
              <a:gd name="T6" fmla="*/ 70154 w 225"/>
              <a:gd name="T7" fmla="*/ 49213 h 273"/>
              <a:gd name="T8" fmla="*/ 74888 w 225"/>
              <a:gd name="T9" fmla="*/ 53446 h 273"/>
              <a:gd name="T10" fmla="*/ 83926 w 225"/>
              <a:gd name="T11" fmla="*/ 55563 h 273"/>
              <a:gd name="T12" fmla="*/ 96838 w 225"/>
              <a:gd name="T13" fmla="*/ 56092 h 273"/>
              <a:gd name="T14" fmla="*/ 96838 w 225"/>
              <a:gd name="T15" fmla="*/ 80434 h 273"/>
              <a:gd name="T16" fmla="*/ 96408 w 225"/>
              <a:gd name="T17" fmla="*/ 93134 h 273"/>
              <a:gd name="T18" fmla="*/ 92534 w 225"/>
              <a:gd name="T19" fmla="*/ 98955 h 273"/>
              <a:gd name="T20" fmla="*/ 84787 w 225"/>
              <a:gd name="T21" fmla="*/ 108480 h 273"/>
              <a:gd name="T22" fmla="*/ 82635 w 225"/>
              <a:gd name="T23" fmla="*/ 113242 h 273"/>
              <a:gd name="T24" fmla="*/ 77040 w 225"/>
              <a:gd name="T25" fmla="*/ 115359 h 273"/>
              <a:gd name="T26" fmla="*/ 70584 w 225"/>
              <a:gd name="T27" fmla="*/ 119063 h 273"/>
              <a:gd name="T28" fmla="*/ 68432 w 225"/>
              <a:gd name="T29" fmla="*/ 124884 h 273"/>
              <a:gd name="T30" fmla="*/ 60255 w 225"/>
              <a:gd name="T31" fmla="*/ 128059 h 273"/>
              <a:gd name="T32" fmla="*/ 55090 w 225"/>
              <a:gd name="T33" fmla="*/ 133350 h 273"/>
              <a:gd name="T34" fmla="*/ 43470 w 225"/>
              <a:gd name="T35" fmla="*/ 134938 h 273"/>
              <a:gd name="T36" fmla="*/ 25823 w 225"/>
              <a:gd name="T37" fmla="*/ 138113 h 273"/>
              <a:gd name="T38" fmla="*/ 8177 w 225"/>
              <a:gd name="T39" fmla="*/ 138113 h 273"/>
              <a:gd name="T40" fmla="*/ 0 w 225"/>
              <a:gd name="T41" fmla="*/ 114830 h 273"/>
              <a:gd name="T42" fmla="*/ 9038 w 225"/>
              <a:gd name="T43" fmla="*/ 112184 h 273"/>
              <a:gd name="T44" fmla="*/ 11190 w 225"/>
              <a:gd name="T45" fmla="*/ 108480 h 273"/>
              <a:gd name="T46" fmla="*/ 25823 w 225"/>
              <a:gd name="T47" fmla="*/ 106892 h 273"/>
              <a:gd name="T48" fmla="*/ 30988 w 225"/>
              <a:gd name="T49" fmla="*/ 102130 h 273"/>
              <a:gd name="T50" fmla="*/ 20659 w 225"/>
              <a:gd name="T51" fmla="*/ 104775 h 273"/>
              <a:gd name="T52" fmla="*/ 17216 w 225"/>
              <a:gd name="T53" fmla="*/ 104246 h 273"/>
              <a:gd name="T54" fmla="*/ 16785 w 225"/>
              <a:gd name="T55" fmla="*/ 99484 h 273"/>
              <a:gd name="T56" fmla="*/ 19798 w 225"/>
              <a:gd name="T57" fmla="*/ 91546 h 273"/>
              <a:gd name="T58" fmla="*/ 16785 w 225"/>
              <a:gd name="T59" fmla="*/ 84667 h 273"/>
              <a:gd name="T60" fmla="*/ 6025 w 225"/>
              <a:gd name="T61" fmla="*/ 79375 h 273"/>
              <a:gd name="T62" fmla="*/ 2582 w 225"/>
              <a:gd name="T63" fmla="*/ 68792 h 273"/>
              <a:gd name="T64" fmla="*/ 9469 w 225"/>
              <a:gd name="T65" fmla="*/ 60854 h 273"/>
              <a:gd name="T66" fmla="*/ 15064 w 225"/>
              <a:gd name="T67" fmla="*/ 53975 h 273"/>
              <a:gd name="T68" fmla="*/ 29267 w 225"/>
              <a:gd name="T69" fmla="*/ 49742 h 273"/>
              <a:gd name="T70" fmla="*/ 38735 w 225"/>
              <a:gd name="T71" fmla="*/ 49742 h 273"/>
              <a:gd name="T72" fmla="*/ 43039 w 225"/>
              <a:gd name="T73" fmla="*/ 46567 h 273"/>
              <a:gd name="T74" fmla="*/ 46482 w 225"/>
              <a:gd name="T75" fmla="*/ 27517 h 273"/>
              <a:gd name="T76" fmla="*/ 51647 w 225"/>
              <a:gd name="T77" fmla="*/ 16404 h 273"/>
              <a:gd name="T78" fmla="*/ 55951 w 225"/>
              <a:gd name="T79" fmla="*/ 10583 h 273"/>
              <a:gd name="T80" fmla="*/ 60685 w 225"/>
              <a:gd name="T81" fmla="*/ 3704 h 273"/>
              <a:gd name="T82" fmla="*/ 66711 w 225"/>
              <a:gd name="T83" fmla="*/ 529 h 273"/>
              <a:gd name="T84" fmla="*/ 77040 w 225"/>
              <a:gd name="T85" fmla="*/ 1588 h 273"/>
              <a:gd name="T86" fmla="*/ 83926 w 225"/>
              <a:gd name="T87" fmla="*/ 20108 h 273"/>
              <a:gd name="T88" fmla="*/ 84357 w 225"/>
              <a:gd name="T89" fmla="*/ 24871 h 273"/>
              <a:gd name="T90" fmla="*/ 81774 w 225"/>
              <a:gd name="T91" fmla="*/ 29633 h 27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25" h="273">
                <a:moveTo>
                  <a:pt x="192" y="58"/>
                </a:moveTo>
                <a:lnTo>
                  <a:pt x="189" y="63"/>
                </a:lnTo>
                <a:lnTo>
                  <a:pt x="185" y="67"/>
                </a:lnTo>
                <a:lnTo>
                  <a:pt x="182" y="71"/>
                </a:lnTo>
                <a:lnTo>
                  <a:pt x="178" y="75"/>
                </a:lnTo>
                <a:lnTo>
                  <a:pt x="173" y="78"/>
                </a:lnTo>
                <a:lnTo>
                  <a:pt x="169" y="80"/>
                </a:lnTo>
                <a:lnTo>
                  <a:pt x="163" y="82"/>
                </a:lnTo>
                <a:lnTo>
                  <a:pt x="159" y="82"/>
                </a:lnTo>
                <a:lnTo>
                  <a:pt x="159" y="86"/>
                </a:lnTo>
                <a:lnTo>
                  <a:pt x="161" y="90"/>
                </a:lnTo>
                <a:lnTo>
                  <a:pt x="163" y="93"/>
                </a:lnTo>
                <a:lnTo>
                  <a:pt x="167" y="96"/>
                </a:lnTo>
                <a:lnTo>
                  <a:pt x="170" y="99"/>
                </a:lnTo>
                <a:lnTo>
                  <a:pt x="174" y="101"/>
                </a:lnTo>
                <a:lnTo>
                  <a:pt x="179" y="102"/>
                </a:lnTo>
                <a:lnTo>
                  <a:pt x="184" y="103"/>
                </a:lnTo>
                <a:lnTo>
                  <a:pt x="195" y="105"/>
                </a:lnTo>
                <a:lnTo>
                  <a:pt x="206" y="106"/>
                </a:lnTo>
                <a:lnTo>
                  <a:pt x="216" y="106"/>
                </a:lnTo>
                <a:lnTo>
                  <a:pt x="225" y="106"/>
                </a:lnTo>
                <a:lnTo>
                  <a:pt x="225" y="124"/>
                </a:lnTo>
                <a:lnTo>
                  <a:pt x="225" y="138"/>
                </a:lnTo>
                <a:lnTo>
                  <a:pt x="225" y="152"/>
                </a:lnTo>
                <a:lnTo>
                  <a:pt x="225" y="169"/>
                </a:lnTo>
                <a:lnTo>
                  <a:pt x="225" y="172"/>
                </a:lnTo>
                <a:lnTo>
                  <a:pt x="224" y="176"/>
                </a:lnTo>
                <a:lnTo>
                  <a:pt x="222" y="179"/>
                </a:lnTo>
                <a:lnTo>
                  <a:pt x="220" y="182"/>
                </a:lnTo>
                <a:lnTo>
                  <a:pt x="215" y="187"/>
                </a:lnTo>
                <a:lnTo>
                  <a:pt x="208" y="193"/>
                </a:lnTo>
                <a:lnTo>
                  <a:pt x="203" y="199"/>
                </a:lnTo>
                <a:lnTo>
                  <a:pt x="197" y="205"/>
                </a:lnTo>
                <a:lnTo>
                  <a:pt x="195" y="208"/>
                </a:lnTo>
                <a:lnTo>
                  <a:pt x="193" y="211"/>
                </a:lnTo>
                <a:lnTo>
                  <a:pt x="192" y="214"/>
                </a:lnTo>
                <a:lnTo>
                  <a:pt x="192" y="217"/>
                </a:lnTo>
                <a:lnTo>
                  <a:pt x="184" y="218"/>
                </a:lnTo>
                <a:lnTo>
                  <a:pt x="179" y="218"/>
                </a:lnTo>
                <a:lnTo>
                  <a:pt x="172" y="220"/>
                </a:lnTo>
                <a:lnTo>
                  <a:pt x="168" y="223"/>
                </a:lnTo>
                <a:lnTo>
                  <a:pt x="164" y="225"/>
                </a:lnTo>
                <a:lnTo>
                  <a:pt x="161" y="229"/>
                </a:lnTo>
                <a:lnTo>
                  <a:pt x="159" y="232"/>
                </a:lnTo>
                <a:lnTo>
                  <a:pt x="159" y="236"/>
                </a:lnTo>
                <a:lnTo>
                  <a:pt x="151" y="237"/>
                </a:lnTo>
                <a:lnTo>
                  <a:pt x="146" y="239"/>
                </a:lnTo>
                <a:lnTo>
                  <a:pt x="140" y="242"/>
                </a:lnTo>
                <a:lnTo>
                  <a:pt x="136" y="246"/>
                </a:lnTo>
                <a:lnTo>
                  <a:pt x="131" y="249"/>
                </a:lnTo>
                <a:lnTo>
                  <a:pt x="128" y="252"/>
                </a:lnTo>
                <a:lnTo>
                  <a:pt x="124" y="254"/>
                </a:lnTo>
                <a:lnTo>
                  <a:pt x="118" y="255"/>
                </a:lnTo>
                <a:lnTo>
                  <a:pt x="101" y="255"/>
                </a:lnTo>
                <a:lnTo>
                  <a:pt x="85" y="257"/>
                </a:lnTo>
                <a:lnTo>
                  <a:pt x="72" y="259"/>
                </a:lnTo>
                <a:lnTo>
                  <a:pt x="60" y="261"/>
                </a:lnTo>
                <a:lnTo>
                  <a:pt x="38" y="267"/>
                </a:lnTo>
                <a:lnTo>
                  <a:pt x="13" y="273"/>
                </a:lnTo>
                <a:lnTo>
                  <a:pt x="19" y="261"/>
                </a:lnTo>
                <a:lnTo>
                  <a:pt x="10" y="261"/>
                </a:lnTo>
                <a:lnTo>
                  <a:pt x="0" y="261"/>
                </a:lnTo>
                <a:lnTo>
                  <a:pt x="0" y="217"/>
                </a:lnTo>
                <a:lnTo>
                  <a:pt x="8" y="216"/>
                </a:lnTo>
                <a:lnTo>
                  <a:pt x="17" y="214"/>
                </a:lnTo>
                <a:lnTo>
                  <a:pt x="21" y="212"/>
                </a:lnTo>
                <a:lnTo>
                  <a:pt x="24" y="210"/>
                </a:lnTo>
                <a:lnTo>
                  <a:pt x="25" y="208"/>
                </a:lnTo>
                <a:lnTo>
                  <a:pt x="26" y="205"/>
                </a:lnTo>
                <a:lnTo>
                  <a:pt x="40" y="205"/>
                </a:lnTo>
                <a:lnTo>
                  <a:pt x="54" y="204"/>
                </a:lnTo>
                <a:lnTo>
                  <a:pt x="60" y="202"/>
                </a:lnTo>
                <a:lnTo>
                  <a:pt x="64" y="200"/>
                </a:lnTo>
                <a:lnTo>
                  <a:pt x="69" y="197"/>
                </a:lnTo>
                <a:lnTo>
                  <a:pt x="72" y="193"/>
                </a:lnTo>
                <a:lnTo>
                  <a:pt x="64" y="195"/>
                </a:lnTo>
                <a:lnTo>
                  <a:pt x="54" y="198"/>
                </a:lnTo>
                <a:lnTo>
                  <a:pt x="48" y="198"/>
                </a:lnTo>
                <a:lnTo>
                  <a:pt x="44" y="198"/>
                </a:lnTo>
                <a:lnTo>
                  <a:pt x="41" y="198"/>
                </a:lnTo>
                <a:lnTo>
                  <a:pt x="40" y="197"/>
                </a:lnTo>
                <a:lnTo>
                  <a:pt x="39" y="195"/>
                </a:lnTo>
                <a:lnTo>
                  <a:pt x="39" y="193"/>
                </a:lnTo>
                <a:lnTo>
                  <a:pt x="39" y="188"/>
                </a:lnTo>
                <a:lnTo>
                  <a:pt x="41" y="183"/>
                </a:lnTo>
                <a:lnTo>
                  <a:pt x="44" y="178"/>
                </a:lnTo>
                <a:lnTo>
                  <a:pt x="46" y="173"/>
                </a:lnTo>
                <a:lnTo>
                  <a:pt x="50" y="166"/>
                </a:lnTo>
                <a:lnTo>
                  <a:pt x="52" y="162"/>
                </a:lnTo>
                <a:lnTo>
                  <a:pt x="39" y="160"/>
                </a:lnTo>
                <a:lnTo>
                  <a:pt x="28" y="157"/>
                </a:lnTo>
                <a:lnTo>
                  <a:pt x="21" y="154"/>
                </a:lnTo>
                <a:lnTo>
                  <a:pt x="14" y="150"/>
                </a:lnTo>
                <a:lnTo>
                  <a:pt x="10" y="145"/>
                </a:lnTo>
                <a:lnTo>
                  <a:pt x="7" y="138"/>
                </a:lnTo>
                <a:lnTo>
                  <a:pt x="6" y="130"/>
                </a:lnTo>
                <a:lnTo>
                  <a:pt x="6" y="120"/>
                </a:lnTo>
                <a:lnTo>
                  <a:pt x="15" y="117"/>
                </a:lnTo>
                <a:lnTo>
                  <a:pt x="22" y="115"/>
                </a:lnTo>
                <a:lnTo>
                  <a:pt x="26" y="112"/>
                </a:lnTo>
                <a:lnTo>
                  <a:pt x="30" y="109"/>
                </a:lnTo>
                <a:lnTo>
                  <a:pt x="35" y="102"/>
                </a:lnTo>
                <a:lnTo>
                  <a:pt x="39" y="94"/>
                </a:lnTo>
                <a:lnTo>
                  <a:pt x="56" y="94"/>
                </a:lnTo>
                <a:lnTo>
                  <a:pt x="68" y="94"/>
                </a:lnTo>
                <a:lnTo>
                  <a:pt x="77" y="94"/>
                </a:lnTo>
                <a:lnTo>
                  <a:pt x="85" y="94"/>
                </a:lnTo>
                <a:lnTo>
                  <a:pt x="90" y="94"/>
                </a:lnTo>
                <a:lnTo>
                  <a:pt x="94" y="93"/>
                </a:lnTo>
                <a:lnTo>
                  <a:pt x="97" y="91"/>
                </a:lnTo>
                <a:lnTo>
                  <a:pt x="100" y="88"/>
                </a:lnTo>
                <a:lnTo>
                  <a:pt x="104" y="82"/>
                </a:lnTo>
                <a:lnTo>
                  <a:pt x="106" y="73"/>
                </a:lnTo>
                <a:lnTo>
                  <a:pt x="108" y="52"/>
                </a:lnTo>
                <a:lnTo>
                  <a:pt x="112" y="33"/>
                </a:lnTo>
                <a:lnTo>
                  <a:pt x="117" y="32"/>
                </a:lnTo>
                <a:lnTo>
                  <a:pt x="120" y="31"/>
                </a:lnTo>
                <a:lnTo>
                  <a:pt x="124" y="29"/>
                </a:lnTo>
                <a:lnTo>
                  <a:pt x="126" y="26"/>
                </a:lnTo>
                <a:lnTo>
                  <a:pt x="130" y="20"/>
                </a:lnTo>
                <a:lnTo>
                  <a:pt x="136" y="13"/>
                </a:lnTo>
                <a:lnTo>
                  <a:pt x="138" y="10"/>
                </a:lnTo>
                <a:lnTo>
                  <a:pt x="141" y="7"/>
                </a:lnTo>
                <a:lnTo>
                  <a:pt x="145" y="4"/>
                </a:lnTo>
                <a:lnTo>
                  <a:pt x="149" y="2"/>
                </a:lnTo>
                <a:lnTo>
                  <a:pt x="155" y="1"/>
                </a:lnTo>
                <a:lnTo>
                  <a:pt x="161" y="0"/>
                </a:lnTo>
                <a:lnTo>
                  <a:pt x="169" y="1"/>
                </a:lnTo>
                <a:lnTo>
                  <a:pt x="179" y="3"/>
                </a:lnTo>
                <a:lnTo>
                  <a:pt x="186" y="20"/>
                </a:lnTo>
                <a:lnTo>
                  <a:pt x="194" y="34"/>
                </a:lnTo>
                <a:lnTo>
                  <a:pt x="195" y="38"/>
                </a:lnTo>
                <a:lnTo>
                  <a:pt x="196" y="41"/>
                </a:lnTo>
                <a:lnTo>
                  <a:pt x="196" y="44"/>
                </a:lnTo>
                <a:lnTo>
                  <a:pt x="196" y="47"/>
                </a:lnTo>
                <a:lnTo>
                  <a:pt x="195" y="50"/>
                </a:lnTo>
                <a:lnTo>
                  <a:pt x="193" y="52"/>
                </a:lnTo>
                <a:lnTo>
                  <a:pt x="190" y="56"/>
                </a:lnTo>
                <a:lnTo>
                  <a:pt x="185" y="58"/>
                </a:lnTo>
                <a:lnTo>
                  <a:pt x="192" y="5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" name="Freeform 237"/>
          <p:cNvSpPr>
            <a:spLocks/>
          </p:cNvSpPr>
          <p:nvPr>
            <p:custDataLst>
              <p:tags r:id="rId34"/>
            </p:custDataLst>
          </p:nvPr>
        </p:nvSpPr>
        <p:spPr bwMode="auto">
          <a:xfrm>
            <a:off x="1041208" y="3823127"/>
            <a:ext cx="1018622" cy="973522"/>
          </a:xfrm>
          <a:custGeom>
            <a:avLst/>
            <a:gdLst>
              <a:gd name="T0" fmla="*/ 315023 w 373"/>
              <a:gd name="T1" fmla="*/ 574740 h 370"/>
              <a:gd name="T2" fmla="*/ 322964 w 373"/>
              <a:gd name="T3" fmla="*/ 571608 h 370"/>
              <a:gd name="T4" fmla="*/ 337524 w 373"/>
              <a:gd name="T5" fmla="*/ 576306 h 370"/>
              <a:gd name="T6" fmla="*/ 492388 w 373"/>
              <a:gd name="T7" fmla="*/ 433795 h 370"/>
              <a:gd name="T8" fmla="*/ 488418 w 373"/>
              <a:gd name="T9" fmla="*/ 422833 h 370"/>
              <a:gd name="T10" fmla="*/ 477829 w 373"/>
              <a:gd name="T11" fmla="*/ 413437 h 370"/>
              <a:gd name="T12" fmla="*/ 459298 w 373"/>
              <a:gd name="T13" fmla="*/ 405607 h 370"/>
              <a:gd name="T14" fmla="*/ 448709 w 373"/>
              <a:gd name="T15" fmla="*/ 397776 h 370"/>
              <a:gd name="T16" fmla="*/ 444738 w 373"/>
              <a:gd name="T17" fmla="*/ 386814 h 370"/>
              <a:gd name="T18" fmla="*/ 446062 w 373"/>
              <a:gd name="T19" fmla="*/ 357059 h 370"/>
              <a:gd name="T20" fmla="*/ 446062 w 373"/>
              <a:gd name="T21" fmla="*/ 306946 h 370"/>
              <a:gd name="T22" fmla="*/ 442091 w 373"/>
              <a:gd name="T23" fmla="*/ 263096 h 370"/>
              <a:gd name="T24" fmla="*/ 435473 w 373"/>
              <a:gd name="T25" fmla="*/ 242738 h 370"/>
              <a:gd name="T26" fmla="*/ 427531 w 373"/>
              <a:gd name="T27" fmla="*/ 222379 h 370"/>
              <a:gd name="T28" fmla="*/ 416942 w 373"/>
              <a:gd name="T29" fmla="*/ 170699 h 370"/>
              <a:gd name="T30" fmla="*/ 405029 w 373"/>
              <a:gd name="T31" fmla="*/ 140944 h 370"/>
              <a:gd name="T32" fmla="*/ 393117 w 373"/>
              <a:gd name="T33" fmla="*/ 122152 h 370"/>
              <a:gd name="T34" fmla="*/ 397087 w 373"/>
              <a:gd name="T35" fmla="*/ 98661 h 370"/>
              <a:gd name="T36" fmla="*/ 398411 w 373"/>
              <a:gd name="T37" fmla="*/ 67340 h 370"/>
              <a:gd name="T38" fmla="*/ 399735 w 373"/>
              <a:gd name="T39" fmla="*/ 36019 h 370"/>
              <a:gd name="T40" fmla="*/ 410324 w 373"/>
              <a:gd name="T41" fmla="*/ 10962 h 370"/>
              <a:gd name="T42" fmla="*/ 399735 w 373"/>
              <a:gd name="T43" fmla="*/ 9396 h 370"/>
              <a:gd name="T44" fmla="*/ 367968 w 373"/>
              <a:gd name="T45" fmla="*/ 18793 h 370"/>
              <a:gd name="T46" fmla="*/ 324288 w 373"/>
              <a:gd name="T47" fmla="*/ 18793 h 370"/>
              <a:gd name="T48" fmla="*/ 272667 w 373"/>
              <a:gd name="T49" fmla="*/ 21925 h 370"/>
              <a:gd name="T50" fmla="*/ 222369 w 373"/>
              <a:gd name="T51" fmla="*/ 37585 h 370"/>
              <a:gd name="T52" fmla="*/ 191926 w 373"/>
              <a:gd name="T53" fmla="*/ 50114 h 370"/>
              <a:gd name="T54" fmla="*/ 164129 w 373"/>
              <a:gd name="T55" fmla="*/ 68906 h 370"/>
              <a:gd name="T56" fmla="*/ 162806 w 373"/>
              <a:gd name="T57" fmla="*/ 81435 h 370"/>
              <a:gd name="T58" fmla="*/ 173395 w 373"/>
              <a:gd name="T59" fmla="*/ 139378 h 370"/>
              <a:gd name="T60" fmla="*/ 177366 w 373"/>
              <a:gd name="T61" fmla="*/ 145643 h 370"/>
              <a:gd name="T62" fmla="*/ 186631 w 373"/>
              <a:gd name="T63" fmla="*/ 153473 h 370"/>
              <a:gd name="T64" fmla="*/ 187955 w 373"/>
              <a:gd name="T65" fmla="*/ 159737 h 370"/>
              <a:gd name="T66" fmla="*/ 183984 w 373"/>
              <a:gd name="T67" fmla="*/ 167567 h 370"/>
              <a:gd name="T68" fmla="*/ 169424 w 373"/>
              <a:gd name="T69" fmla="*/ 167567 h 370"/>
              <a:gd name="T70" fmla="*/ 140304 w 373"/>
              <a:gd name="T71" fmla="*/ 176963 h 370"/>
              <a:gd name="T72" fmla="*/ 125744 w 373"/>
              <a:gd name="T73" fmla="*/ 191058 h 370"/>
              <a:gd name="T74" fmla="*/ 119126 w 373"/>
              <a:gd name="T75" fmla="*/ 205152 h 370"/>
              <a:gd name="T76" fmla="*/ 108537 w 373"/>
              <a:gd name="T77" fmla="*/ 214549 h 370"/>
              <a:gd name="T78" fmla="*/ 87359 w 373"/>
              <a:gd name="T79" fmla="*/ 234907 h 370"/>
              <a:gd name="T80" fmla="*/ 67505 w 373"/>
              <a:gd name="T81" fmla="*/ 247436 h 370"/>
              <a:gd name="T82" fmla="*/ 41032 w 373"/>
              <a:gd name="T83" fmla="*/ 250568 h 370"/>
              <a:gd name="T84" fmla="*/ 26472 w 373"/>
              <a:gd name="T85" fmla="*/ 256832 h 370"/>
              <a:gd name="T86" fmla="*/ 10589 w 373"/>
              <a:gd name="T87" fmla="*/ 272492 h 370"/>
              <a:gd name="T88" fmla="*/ 0 w 373"/>
              <a:gd name="T89" fmla="*/ 313210 h 370"/>
              <a:gd name="T90" fmla="*/ 236929 w 373"/>
              <a:gd name="T91" fmla="*/ 518362 h 370"/>
              <a:gd name="T92" fmla="*/ 266049 w 373"/>
              <a:gd name="T93" fmla="*/ 551249 h 370"/>
              <a:gd name="T94" fmla="*/ 303110 w 373"/>
              <a:gd name="T95" fmla="*/ 576306 h 37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73" h="370">
                <a:moveTo>
                  <a:pt x="235" y="370"/>
                </a:moveTo>
                <a:lnTo>
                  <a:pt x="237" y="369"/>
                </a:lnTo>
                <a:lnTo>
                  <a:pt x="238" y="367"/>
                </a:lnTo>
                <a:lnTo>
                  <a:pt x="240" y="366"/>
                </a:lnTo>
                <a:lnTo>
                  <a:pt x="241" y="366"/>
                </a:lnTo>
                <a:lnTo>
                  <a:pt x="242" y="365"/>
                </a:lnTo>
                <a:lnTo>
                  <a:pt x="244" y="365"/>
                </a:lnTo>
                <a:lnTo>
                  <a:pt x="245" y="365"/>
                </a:lnTo>
                <a:lnTo>
                  <a:pt x="249" y="366"/>
                </a:lnTo>
                <a:lnTo>
                  <a:pt x="252" y="367"/>
                </a:lnTo>
                <a:lnTo>
                  <a:pt x="255" y="368"/>
                </a:lnTo>
                <a:lnTo>
                  <a:pt x="257" y="370"/>
                </a:lnTo>
                <a:lnTo>
                  <a:pt x="373" y="282"/>
                </a:lnTo>
                <a:lnTo>
                  <a:pt x="373" y="279"/>
                </a:lnTo>
                <a:lnTo>
                  <a:pt x="372" y="277"/>
                </a:lnTo>
                <a:lnTo>
                  <a:pt x="372" y="275"/>
                </a:lnTo>
                <a:lnTo>
                  <a:pt x="371" y="273"/>
                </a:lnTo>
                <a:lnTo>
                  <a:pt x="370" y="271"/>
                </a:lnTo>
                <a:lnTo>
                  <a:pt x="369" y="270"/>
                </a:lnTo>
                <a:lnTo>
                  <a:pt x="368" y="268"/>
                </a:lnTo>
                <a:lnTo>
                  <a:pt x="367" y="267"/>
                </a:lnTo>
                <a:lnTo>
                  <a:pt x="364" y="265"/>
                </a:lnTo>
                <a:lnTo>
                  <a:pt x="361" y="264"/>
                </a:lnTo>
                <a:lnTo>
                  <a:pt x="358" y="262"/>
                </a:lnTo>
                <a:lnTo>
                  <a:pt x="354" y="261"/>
                </a:lnTo>
                <a:lnTo>
                  <a:pt x="351" y="260"/>
                </a:lnTo>
                <a:lnTo>
                  <a:pt x="347" y="259"/>
                </a:lnTo>
                <a:lnTo>
                  <a:pt x="344" y="258"/>
                </a:lnTo>
                <a:lnTo>
                  <a:pt x="342" y="256"/>
                </a:lnTo>
                <a:lnTo>
                  <a:pt x="340" y="255"/>
                </a:lnTo>
                <a:lnTo>
                  <a:pt x="339" y="254"/>
                </a:lnTo>
                <a:lnTo>
                  <a:pt x="338" y="252"/>
                </a:lnTo>
                <a:lnTo>
                  <a:pt x="337" y="251"/>
                </a:lnTo>
                <a:lnTo>
                  <a:pt x="337" y="249"/>
                </a:lnTo>
                <a:lnTo>
                  <a:pt x="336" y="247"/>
                </a:lnTo>
                <a:lnTo>
                  <a:pt x="336" y="245"/>
                </a:lnTo>
                <a:lnTo>
                  <a:pt x="336" y="243"/>
                </a:lnTo>
                <a:lnTo>
                  <a:pt x="336" y="235"/>
                </a:lnTo>
                <a:lnTo>
                  <a:pt x="337" y="228"/>
                </a:lnTo>
                <a:lnTo>
                  <a:pt x="338" y="220"/>
                </a:lnTo>
                <a:lnTo>
                  <a:pt x="338" y="214"/>
                </a:lnTo>
                <a:lnTo>
                  <a:pt x="338" y="205"/>
                </a:lnTo>
                <a:lnTo>
                  <a:pt x="337" y="196"/>
                </a:lnTo>
                <a:lnTo>
                  <a:pt x="337" y="186"/>
                </a:lnTo>
                <a:lnTo>
                  <a:pt x="336" y="177"/>
                </a:lnTo>
                <a:lnTo>
                  <a:pt x="335" y="172"/>
                </a:lnTo>
                <a:lnTo>
                  <a:pt x="334" y="168"/>
                </a:lnTo>
                <a:lnTo>
                  <a:pt x="333" y="164"/>
                </a:lnTo>
                <a:lnTo>
                  <a:pt x="332" y="160"/>
                </a:lnTo>
                <a:lnTo>
                  <a:pt x="330" y="157"/>
                </a:lnTo>
                <a:lnTo>
                  <a:pt x="329" y="155"/>
                </a:lnTo>
                <a:lnTo>
                  <a:pt x="327" y="153"/>
                </a:lnTo>
                <a:lnTo>
                  <a:pt x="325" y="152"/>
                </a:lnTo>
                <a:lnTo>
                  <a:pt x="324" y="147"/>
                </a:lnTo>
                <a:lnTo>
                  <a:pt x="323" y="142"/>
                </a:lnTo>
                <a:lnTo>
                  <a:pt x="322" y="136"/>
                </a:lnTo>
                <a:lnTo>
                  <a:pt x="321" y="130"/>
                </a:lnTo>
                <a:lnTo>
                  <a:pt x="319" y="120"/>
                </a:lnTo>
                <a:lnTo>
                  <a:pt x="315" y="109"/>
                </a:lnTo>
                <a:lnTo>
                  <a:pt x="313" y="104"/>
                </a:lnTo>
                <a:lnTo>
                  <a:pt x="311" y="99"/>
                </a:lnTo>
                <a:lnTo>
                  <a:pt x="308" y="94"/>
                </a:lnTo>
                <a:lnTo>
                  <a:pt x="306" y="90"/>
                </a:lnTo>
                <a:lnTo>
                  <a:pt x="304" y="86"/>
                </a:lnTo>
                <a:lnTo>
                  <a:pt x="301" y="83"/>
                </a:lnTo>
                <a:lnTo>
                  <a:pt x="299" y="80"/>
                </a:lnTo>
                <a:lnTo>
                  <a:pt x="297" y="78"/>
                </a:lnTo>
                <a:lnTo>
                  <a:pt x="298" y="74"/>
                </a:lnTo>
                <a:lnTo>
                  <a:pt x="299" y="69"/>
                </a:lnTo>
                <a:lnTo>
                  <a:pt x="300" y="66"/>
                </a:lnTo>
                <a:lnTo>
                  <a:pt x="300" y="63"/>
                </a:lnTo>
                <a:lnTo>
                  <a:pt x="301" y="60"/>
                </a:lnTo>
                <a:lnTo>
                  <a:pt x="303" y="57"/>
                </a:lnTo>
                <a:lnTo>
                  <a:pt x="302" y="50"/>
                </a:lnTo>
                <a:lnTo>
                  <a:pt x="301" y="43"/>
                </a:lnTo>
                <a:lnTo>
                  <a:pt x="301" y="37"/>
                </a:lnTo>
                <a:lnTo>
                  <a:pt x="301" y="32"/>
                </a:lnTo>
                <a:lnTo>
                  <a:pt x="301" y="27"/>
                </a:lnTo>
                <a:lnTo>
                  <a:pt x="302" y="23"/>
                </a:lnTo>
                <a:lnTo>
                  <a:pt x="303" y="19"/>
                </a:lnTo>
                <a:lnTo>
                  <a:pt x="304" y="16"/>
                </a:lnTo>
                <a:lnTo>
                  <a:pt x="307" y="11"/>
                </a:lnTo>
                <a:lnTo>
                  <a:pt x="310" y="7"/>
                </a:lnTo>
                <a:lnTo>
                  <a:pt x="312" y="3"/>
                </a:lnTo>
                <a:lnTo>
                  <a:pt x="314" y="0"/>
                </a:lnTo>
                <a:lnTo>
                  <a:pt x="308" y="3"/>
                </a:lnTo>
                <a:lnTo>
                  <a:pt x="302" y="6"/>
                </a:lnTo>
                <a:lnTo>
                  <a:pt x="297" y="8"/>
                </a:lnTo>
                <a:lnTo>
                  <a:pt x="290" y="9"/>
                </a:lnTo>
                <a:lnTo>
                  <a:pt x="284" y="11"/>
                </a:lnTo>
                <a:lnTo>
                  <a:pt x="278" y="12"/>
                </a:lnTo>
                <a:lnTo>
                  <a:pt x="271" y="12"/>
                </a:lnTo>
                <a:lnTo>
                  <a:pt x="264" y="12"/>
                </a:lnTo>
                <a:lnTo>
                  <a:pt x="256" y="12"/>
                </a:lnTo>
                <a:lnTo>
                  <a:pt x="245" y="12"/>
                </a:lnTo>
                <a:lnTo>
                  <a:pt x="233" y="12"/>
                </a:lnTo>
                <a:lnTo>
                  <a:pt x="222" y="12"/>
                </a:lnTo>
                <a:lnTo>
                  <a:pt x="215" y="13"/>
                </a:lnTo>
                <a:lnTo>
                  <a:pt x="206" y="14"/>
                </a:lnTo>
                <a:lnTo>
                  <a:pt x="197" y="16"/>
                </a:lnTo>
                <a:lnTo>
                  <a:pt x="187" y="18"/>
                </a:lnTo>
                <a:lnTo>
                  <a:pt x="177" y="21"/>
                </a:lnTo>
                <a:lnTo>
                  <a:pt x="168" y="24"/>
                </a:lnTo>
                <a:lnTo>
                  <a:pt x="159" y="26"/>
                </a:lnTo>
                <a:lnTo>
                  <a:pt x="153" y="29"/>
                </a:lnTo>
                <a:lnTo>
                  <a:pt x="150" y="30"/>
                </a:lnTo>
                <a:lnTo>
                  <a:pt x="145" y="32"/>
                </a:lnTo>
                <a:lnTo>
                  <a:pt x="140" y="34"/>
                </a:lnTo>
                <a:lnTo>
                  <a:pt x="135" y="37"/>
                </a:lnTo>
                <a:lnTo>
                  <a:pt x="130" y="40"/>
                </a:lnTo>
                <a:lnTo>
                  <a:pt x="124" y="44"/>
                </a:lnTo>
                <a:lnTo>
                  <a:pt x="119" y="48"/>
                </a:lnTo>
                <a:lnTo>
                  <a:pt x="116" y="51"/>
                </a:lnTo>
                <a:lnTo>
                  <a:pt x="118" y="52"/>
                </a:lnTo>
                <a:lnTo>
                  <a:pt x="123" y="52"/>
                </a:lnTo>
                <a:lnTo>
                  <a:pt x="128" y="53"/>
                </a:lnTo>
                <a:lnTo>
                  <a:pt x="131" y="53"/>
                </a:lnTo>
                <a:lnTo>
                  <a:pt x="131" y="88"/>
                </a:lnTo>
                <a:lnTo>
                  <a:pt x="131" y="89"/>
                </a:lnTo>
                <a:lnTo>
                  <a:pt x="131" y="90"/>
                </a:lnTo>
                <a:lnTo>
                  <a:pt x="132" y="91"/>
                </a:lnTo>
                <a:lnTo>
                  <a:pt x="133" y="92"/>
                </a:lnTo>
                <a:lnTo>
                  <a:pt x="134" y="93"/>
                </a:lnTo>
                <a:lnTo>
                  <a:pt x="136" y="94"/>
                </a:lnTo>
                <a:lnTo>
                  <a:pt x="138" y="95"/>
                </a:lnTo>
                <a:lnTo>
                  <a:pt x="140" y="97"/>
                </a:lnTo>
                <a:lnTo>
                  <a:pt x="141" y="98"/>
                </a:lnTo>
                <a:lnTo>
                  <a:pt x="141" y="99"/>
                </a:lnTo>
                <a:lnTo>
                  <a:pt x="142" y="100"/>
                </a:lnTo>
                <a:lnTo>
                  <a:pt x="142" y="101"/>
                </a:lnTo>
                <a:lnTo>
                  <a:pt x="142" y="102"/>
                </a:lnTo>
                <a:lnTo>
                  <a:pt x="141" y="104"/>
                </a:lnTo>
                <a:lnTo>
                  <a:pt x="141" y="105"/>
                </a:lnTo>
                <a:lnTo>
                  <a:pt x="140" y="106"/>
                </a:lnTo>
                <a:lnTo>
                  <a:pt x="139" y="107"/>
                </a:lnTo>
                <a:lnTo>
                  <a:pt x="138" y="107"/>
                </a:lnTo>
                <a:lnTo>
                  <a:pt x="136" y="107"/>
                </a:lnTo>
                <a:lnTo>
                  <a:pt x="135" y="108"/>
                </a:lnTo>
                <a:lnTo>
                  <a:pt x="128" y="107"/>
                </a:lnTo>
                <a:lnTo>
                  <a:pt x="120" y="107"/>
                </a:lnTo>
                <a:lnTo>
                  <a:pt x="116" y="108"/>
                </a:lnTo>
                <a:lnTo>
                  <a:pt x="112" y="111"/>
                </a:lnTo>
                <a:lnTo>
                  <a:pt x="106" y="113"/>
                </a:lnTo>
                <a:lnTo>
                  <a:pt x="101" y="116"/>
                </a:lnTo>
                <a:lnTo>
                  <a:pt x="99" y="118"/>
                </a:lnTo>
                <a:lnTo>
                  <a:pt x="97" y="120"/>
                </a:lnTo>
                <a:lnTo>
                  <a:pt x="95" y="122"/>
                </a:lnTo>
                <a:lnTo>
                  <a:pt x="93" y="124"/>
                </a:lnTo>
                <a:lnTo>
                  <a:pt x="92" y="126"/>
                </a:lnTo>
                <a:lnTo>
                  <a:pt x="91" y="128"/>
                </a:lnTo>
                <a:lnTo>
                  <a:pt x="90" y="131"/>
                </a:lnTo>
                <a:lnTo>
                  <a:pt x="90" y="133"/>
                </a:lnTo>
                <a:lnTo>
                  <a:pt x="87" y="134"/>
                </a:lnTo>
                <a:lnTo>
                  <a:pt x="84" y="135"/>
                </a:lnTo>
                <a:lnTo>
                  <a:pt x="82" y="137"/>
                </a:lnTo>
                <a:lnTo>
                  <a:pt x="79" y="139"/>
                </a:lnTo>
                <a:lnTo>
                  <a:pt x="74" y="143"/>
                </a:lnTo>
                <a:lnTo>
                  <a:pt x="69" y="148"/>
                </a:lnTo>
                <a:lnTo>
                  <a:pt x="66" y="150"/>
                </a:lnTo>
                <a:lnTo>
                  <a:pt x="62" y="152"/>
                </a:lnTo>
                <a:lnTo>
                  <a:pt x="59" y="155"/>
                </a:lnTo>
                <a:lnTo>
                  <a:pt x="55" y="156"/>
                </a:lnTo>
                <a:lnTo>
                  <a:pt x="51" y="158"/>
                </a:lnTo>
                <a:lnTo>
                  <a:pt x="46" y="159"/>
                </a:lnTo>
                <a:lnTo>
                  <a:pt x="41" y="160"/>
                </a:lnTo>
                <a:lnTo>
                  <a:pt x="35" y="160"/>
                </a:lnTo>
                <a:lnTo>
                  <a:pt x="31" y="160"/>
                </a:lnTo>
                <a:lnTo>
                  <a:pt x="29" y="161"/>
                </a:lnTo>
                <a:lnTo>
                  <a:pt x="26" y="161"/>
                </a:lnTo>
                <a:lnTo>
                  <a:pt x="24" y="162"/>
                </a:lnTo>
                <a:lnTo>
                  <a:pt x="20" y="164"/>
                </a:lnTo>
                <a:lnTo>
                  <a:pt x="17" y="167"/>
                </a:lnTo>
                <a:lnTo>
                  <a:pt x="13" y="169"/>
                </a:lnTo>
                <a:lnTo>
                  <a:pt x="10" y="172"/>
                </a:lnTo>
                <a:lnTo>
                  <a:pt x="8" y="174"/>
                </a:lnTo>
                <a:lnTo>
                  <a:pt x="6" y="175"/>
                </a:lnTo>
                <a:lnTo>
                  <a:pt x="3" y="176"/>
                </a:lnTo>
                <a:lnTo>
                  <a:pt x="0" y="177"/>
                </a:lnTo>
                <a:lnTo>
                  <a:pt x="0" y="200"/>
                </a:lnTo>
                <a:lnTo>
                  <a:pt x="0" y="208"/>
                </a:lnTo>
                <a:lnTo>
                  <a:pt x="69" y="253"/>
                </a:lnTo>
                <a:lnTo>
                  <a:pt x="170" y="323"/>
                </a:lnTo>
                <a:lnTo>
                  <a:pt x="179" y="331"/>
                </a:lnTo>
                <a:lnTo>
                  <a:pt x="185" y="341"/>
                </a:lnTo>
                <a:lnTo>
                  <a:pt x="189" y="344"/>
                </a:lnTo>
                <a:lnTo>
                  <a:pt x="194" y="347"/>
                </a:lnTo>
                <a:lnTo>
                  <a:pt x="201" y="352"/>
                </a:lnTo>
                <a:lnTo>
                  <a:pt x="210" y="357"/>
                </a:lnTo>
                <a:lnTo>
                  <a:pt x="218" y="362"/>
                </a:lnTo>
                <a:lnTo>
                  <a:pt x="226" y="366"/>
                </a:lnTo>
                <a:lnTo>
                  <a:pt x="229" y="368"/>
                </a:lnTo>
                <a:lnTo>
                  <a:pt x="232" y="369"/>
                </a:lnTo>
                <a:lnTo>
                  <a:pt x="234" y="370"/>
                </a:lnTo>
                <a:lnTo>
                  <a:pt x="235" y="37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" name="Freeform 238"/>
          <p:cNvSpPr>
            <a:spLocks/>
          </p:cNvSpPr>
          <p:nvPr>
            <p:custDataLst>
              <p:tags r:id="rId35"/>
            </p:custDataLst>
          </p:nvPr>
        </p:nvSpPr>
        <p:spPr bwMode="auto">
          <a:xfrm>
            <a:off x="1941918" y="4049838"/>
            <a:ext cx="792626" cy="733474"/>
          </a:xfrm>
          <a:custGeom>
            <a:avLst/>
            <a:gdLst>
              <a:gd name="T0" fmla="*/ 15770 w 877"/>
              <a:gd name="T1" fmla="*/ 74522 h 826"/>
              <a:gd name="T2" fmla="*/ 20151 w 877"/>
              <a:gd name="T3" fmla="*/ 57609 h 826"/>
              <a:gd name="T4" fmla="*/ 20151 w 877"/>
              <a:gd name="T5" fmla="*/ 36997 h 826"/>
              <a:gd name="T6" fmla="*/ 26721 w 877"/>
              <a:gd name="T7" fmla="*/ 33826 h 826"/>
              <a:gd name="T8" fmla="*/ 38987 w 877"/>
              <a:gd name="T9" fmla="*/ 29069 h 826"/>
              <a:gd name="T10" fmla="*/ 43368 w 877"/>
              <a:gd name="T11" fmla="*/ 10571 h 826"/>
              <a:gd name="T12" fmla="*/ 73593 w 877"/>
              <a:gd name="T13" fmla="*/ 3171 h 826"/>
              <a:gd name="T14" fmla="*/ 106010 w 877"/>
              <a:gd name="T15" fmla="*/ 12685 h 826"/>
              <a:gd name="T16" fmla="*/ 119589 w 877"/>
              <a:gd name="T17" fmla="*/ 22727 h 826"/>
              <a:gd name="T18" fmla="*/ 124846 w 877"/>
              <a:gd name="T19" fmla="*/ 41225 h 826"/>
              <a:gd name="T20" fmla="*/ 129226 w 877"/>
              <a:gd name="T21" fmla="*/ 53381 h 826"/>
              <a:gd name="T22" fmla="*/ 142368 w 877"/>
              <a:gd name="T23" fmla="*/ 58138 h 826"/>
              <a:gd name="T24" fmla="*/ 159014 w 877"/>
              <a:gd name="T25" fmla="*/ 57609 h 826"/>
              <a:gd name="T26" fmla="*/ 184422 w 877"/>
              <a:gd name="T27" fmla="*/ 70294 h 826"/>
              <a:gd name="T28" fmla="*/ 209391 w 877"/>
              <a:gd name="T29" fmla="*/ 85621 h 826"/>
              <a:gd name="T30" fmla="*/ 224723 w 877"/>
              <a:gd name="T31" fmla="*/ 87735 h 826"/>
              <a:gd name="T32" fmla="*/ 235674 w 877"/>
              <a:gd name="T33" fmla="*/ 83507 h 826"/>
              <a:gd name="T34" fmla="*/ 240493 w 877"/>
              <a:gd name="T35" fmla="*/ 66594 h 826"/>
              <a:gd name="T36" fmla="*/ 238302 w 877"/>
              <a:gd name="T37" fmla="*/ 54438 h 826"/>
              <a:gd name="T38" fmla="*/ 232608 w 877"/>
              <a:gd name="T39" fmla="*/ 42811 h 826"/>
              <a:gd name="T40" fmla="*/ 236112 w 877"/>
              <a:gd name="T41" fmla="*/ 25898 h 826"/>
              <a:gd name="T42" fmla="*/ 251444 w 877"/>
              <a:gd name="T43" fmla="*/ 17970 h 826"/>
              <a:gd name="T44" fmla="*/ 270280 w 877"/>
              <a:gd name="T45" fmla="*/ 2114 h 826"/>
              <a:gd name="T46" fmla="*/ 284736 w 877"/>
              <a:gd name="T47" fmla="*/ 0 h 826"/>
              <a:gd name="T48" fmla="*/ 298316 w 877"/>
              <a:gd name="T49" fmla="*/ 3171 h 826"/>
              <a:gd name="T50" fmla="*/ 304449 w 877"/>
              <a:gd name="T51" fmla="*/ 12685 h 826"/>
              <a:gd name="T52" fmla="*/ 309267 w 877"/>
              <a:gd name="T53" fmla="*/ 26426 h 826"/>
              <a:gd name="T54" fmla="*/ 318905 w 877"/>
              <a:gd name="T55" fmla="*/ 33297 h 826"/>
              <a:gd name="T56" fmla="*/ 349569 w 877"/>
              <a:gd name="T57" fmla="*/ 37525 h 826"/>
              <a:gd name="T58" fmla="*/ 363586 w 877"/>
              <a:gd name="T59" fmla="*/ 51267 h 826"/>
              <a:gd name="T60" fmla="*/ 365339 w 877"/>
              <a:gd name="T61" fmla="*/ 61837 h 826"/>
              <a:gd name="T62" fmla="*/ 369281 w 877"/>
              <a:gd name="T63" fmla="*/ 73994 h 826"/>
              <a:gd name="T64" fmla="*/ 366215 w 877"/>
              <a:gd name="T65" fmla="*/ 84036 h 826"/>
              <a:gd name="T66" fmla="*/ 360958 w 877"/>
              <a:gd name="T67" fmla="*/ 89849 h 826"/>
              <a:gd name="T68" fmla="*/ 363148 w 877"/>
              <a:gd name="T69" fmla="*/ 109405 h 826"/>
              <a:gd name="T70" fmla="*/ 375852 w 877"/>
              <a:gd name="T71" fmla="*/ 129489 h 826"/>
              <a:gd name="T72" fmla="*/ 383737 w 877"/>
              <a:gd name="T73" fmla="*/ 363097 h 826"/>
              <a:gd name="T74" fmla="*/ 384175 w 877"/>
              <a:gd name="T75" fmla="*/ 391637 h 826"/>
              <a:gd name="T76" fmla="*/ 381109 w 877"/>
              <a:gd name="T77" fmla="*/ 409607 h 826"/>
              <a:gd name="T78" fmla="*/ 371471 w 877"/>
              <a:gd name="T79" fmla="*/ 413835 h 826"/>
              <a:gd name="T80" fmla="*/ 363586 w 877"/>
              <a:gd name="T81" fmla="*/ 424934 h 826"/>
              <a:gd name="T82" fmla="*/ 160328 w 877"/>
              <a:gd name="T83" fmla="*/ 313416 h 826"/>
              <a:gd name="T84" fmla="*/ 144996 w 877"/>
              <a:gd name="T85" fmla="*/ 320815 h 826"/>
              <a:gd name="T86" fmla="*/ 127912 w 877"/>
              <a:gd name="T87" fmla="*/ 330857 h 826"/>
              <a:gd name="T88" fmla="*/ 115209 w 877"/>
              <a:gd name="T89" fmla="*/ 331385 h 826"/>
              <a:gd name="T90" fmla="*/ 100753 w 877"/>
              <a:gd name="T91" fmla="*/ 321872 h 826"/>
              <a:gd name="T92" fmla="*/ 84545 w 877"/>
              <a:gd name="T93" fmla="*/ 309716 h 826"/>
              <a:gd name="T94" fmla="*/ 66584 w 877"/>
              <a:gd name="T95" fmla="*/ 305488 h 826"/>
              <a:gd name="T96" fmla="*/ 60452 w 877"/>
              <a:gd name="T97" fmla="*/ 304959 h 826"/>
              <a:gd name="T98" fmla="*/ 56947 w 877"/>
              <a:gd name="T99" fmla="*/ 292275 h 826"/>
              <a:gd name="T100" fmla="*/ 47748 w 877"/>
              <a:gd name="T101" fmla="*/ 282761 h 826"/>
              <a:gd name="T102" fmla="*/ 27598 w 877"/>
              <a:gd name="T103" fmla="*/ 273248 h 826"/>
              <a:gd name="T104" fmla="*/ 12266 w 877"/>
              <a:gd name="T105" fmla="*/ 263734 h 826"/>
              <a:gd name="T106" fmla="*/ 7009 w 877"/>
              <a:gd name="T107" fmla="*/ 254749 h 826"/>
              <a:gd name="T108" fmla="*/ 6133 w 877"/>
              <a:gd name="T109" fmla="*/ 232023 h 826"/>
              <a:gd name="T110" fmla="*/ 8323 w 877"/>
              <a:gd name="T111" fmla="*/ 186041 h 826"/>
              <a:gd name="T112" fmla="*/ 7447 w 877"/>
              <a:gd name="T113" fmla="*/ 136360 h 826"/>
              <a:gd name="T114" fmla="*/ 1752 w 877"/>
              <a:gd name="T115" fmla="*/ 106762 h 8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877" h="826">
                <a:moveTo>
                  <a:pt x="0" y="190"/>
                </a:moveTo>
                <a:lnTo>
                  <a:pt x="16" y="167"/>
                </a:lnTo>
                <a:lnTo>
                  <a:pt x="33" y="147"/>
                </a:lnTo>
                <a:lnTo>
                  <a:pt x="36" y="141"/>
                </a:lnTo>
                <a:lnTo>
                  <a:pt x="39" y="133"/>
                </a:lnTo>
                <a:lnTo>
                  <a:pt x="41" y="126"/>
                </a:lnTo>
                <a:lnTo>
                  <a:pt x="43" y="118"/>
                </a:lnTo>
                <a:lnTo>
                  <a:pt x="46" y="109"/>
                </a:lnTo>
                <a:lnTo>
                  <a:pt x="47" y="99"/>
                </a:lnTo>
                <a:lnTo>
                  <a:pt x="47" y="87"/>
                </a:lnTo>
                <a:lnTo>
                  <a:pt x="46" y="73"/>
                </a:lnTo>
                <a:lnTo>
                  <a:pt x="46" y="70"/>
                </a:lnTo>
                <a:lnTo>
                  <a:pt x="47" y="67"/>
                </a:lnTo>
                <a:lnTo>
                  <a:pt x="49" y="66"/>
                </a:lnTo>
                <a:lnTo>
                  <a:pt x="52" y="65"/>
                </a:lnTo>
                <a:lnTo>
                  <a:pt x="61" y="64"/>
                </a:lnTo>
                <a:lnTo>
                  <a:pt x="72" y="63"/>
                </a:lnTo>
                <a:lnTo>
                  <a:pt x="78" y="61"/>
                </a:lnTo>
                <a:lnTo>
                  <a:pt x="83" y="59"/>
                </a:lnTo>
                <a:lnTo>
                  <a:pt x="89" y="55"/>
                </a:lnTo>
                <a:lnTo>
                  <a:pt x="93" y="50"/>
                </a:lnTo>
                <a:lnTo>
                  <a:pt x="96" y="42"/>
                </a:lnTo>
                <a:lnTo>
                  <a:pt x="98" y="33"/>
                </a:lnTo>
                <a:lnTo>
                  <a:pt x="99" y="20"/>
                </a:lnTo>
                <a:lnTo>
                  <a:pt x="98" y="6"/>
                </a:lnTo>
                <a:lnTo>
                  <a:pt x="124" y="4"/>
                </a:lnTo>
                <a:lnTo>
                  <a:pt x="147" y="5"/>
                </a:lnTo>
                <a:lnTo>
                  <a:pt x="168" y="6"/>
                </a:lnTo>
                <a:lnTo>
                  <a:pt x="188" y="9"/>
                </a:lnTo>
                <a:lnTo>
                  <a:pt x="208" y="13"/>
                </a:lnTo>
                <a:lnTo>
                  <a:pt x="226" y="18"/>
                </a:lnTo>
                <a:lnTo>
                  <a:pt x="242" y="24"/>
                </a:lnTo>
                <a:lnTo>
                  <a:pt x="259" y="31"/>
                </a:lnTo>
                <a:lnTo>
                  <a:pt x="264" y="35"/>
                </a:lnTo>
                <a:lnTo>
                  <a:pt x="269" y="39"/>
                </a:lnTo>
                <a:lnTo>
                  <a:pt x="273" y="43"/>
                </a:lnTo>
                <a:lnTo>
                  <a:pt x="276" y="47"/>
                </a:lnTo>
                <a:lnTo>
                  <a:pt x="281" y="57"/>
                </a:lnTo>
                <a:lnTo>
                  <a:pt x="283" y="67"/>
                </a:lnTo>
                <a:lnTo>
                  <a:pt x="285" y="78"/>
                </a:lnTo>
                <a:lnTo>
                  <a:pt x="288" y="88"/>
                </a:lnTo>
                <a:lnTo>
                  <a:pt x="289" y="93"/>
                </a:lnTo>
                <a:lnTo>
                  <a:pt x="292" y="97"/>
                </a:lnTo>
                <a:lnTo>
                  <a:pt x="295" y="101"/>
                </a:lnTo>
                <a:lnTo>
                  <a:pt x="298" y="105"/>
                </a:lnTo>
                <a:lnTo>
                  <a:pt x="306" y="108"/>
                </a:lnTo>
                <a:lnTo>
                  <a:pt x="315" y="110"/>
                </a:lnTo>
                <a:lnTo>
                  <a:pt x="325" y="110"/>
                </a:lnTo>
                <a:lnTo>
                  <a:pt x="334" y="110"/>
                </a:lnTo>
                <a:lnTo>
                  <a:pt x="344" y="109"/>
                </a:lnTo>
                <a:lnTo>
                  <a:pt x="354" y="109"/>
                </a:lnTo>
                <a:lnTo>
                  <a:pt x="363" y="109"/>
                </a:lnTo>
                <a:lnTo>
                  <a:pt x="372" y="111"/>
                </a:lnTo>
                <a:lnTo>
                  <a:pt x="388" y="117"/>
                </a:lnTo>
                <a:lnTo>
                  <a:pt x="405" y="124"/>
                </a:lnTo>
                <a:lnTo>
                  <a:pt x="421" y="133"/>
                </a:lnTo>
                <a:lnTo>
                  <a:pt x="438" y="143"/>
                </a:lnTo>
                <a:lnTo>
                  <a:pt x="454" y="152"/>
                </a:lnTo>
                <a:lnTo>
                  <a:pt x="471" y="159"/>
                </a:lnTo>
                <a:lnTo>
                  <a:pt x="478" y="162"/>
                </a:lnTo>
                <a:lnTo>
                  <a:pt x="487" y="164"/>
                </a:lnTo>
                <a:lnTo>
                  <a:pt x="496" y="166"/>
                </a:lnTo>
                <a:lnTo>
                  <a:pt x="505" y="166"/>
                </a:lnTo>
                <a:lnTo>
                  <a:pt x="513" y="166"/>
                </a:lnTo>
                <a:lnTo>
                  <a:pt x="521" y="166"/>
                </a:lnTo>
                <a:lnTo>
                  <a:pt x="529" y="166"/>
                </a:lnTo>
                <a:lnTo>
                  <a:pt x="538" y="166"/>
                </a:lnTo>
                <a:lnTo>
                  <a:pt x="538" y="158"/>
                </a:lnTo>
                <a:lnTo>
                  <a:pt x="540" y="150"/>
                </a:lnTo>
                <a:lnTo>
                  <a:pt x="542" y="143"/>
                </a:lnTo>
                <a:lnTo>
                  <a:pt x="544" y="137"/>
                </a:lnTo>
                <a:lnTo>
                  <a:pt x="549" y="126"/>
                </a:lnTo>
                <a:lnTo>
                  <a:pt x="551" y="117"/>
                </a:lnTo>
                <a:lnTo>
                  <a:pt x="550" y="112"/>
                </a:lnTo>
                <a:lnTo>
                  <a:pt x="547" y="108"/>
                </a:lnTo>
                <a:lnTo>
                  <a:pt x="544" y="103"/>
                </a:lnTo>
                <a:lnTo>
                  <a:pt x="541" y="98"/>
                </a:lnTo>
                <a:lnTo>
                  <a:pt x="537" y="93"/>
                </a:lnTo>
                <a:lnTo>
                  <a:pt x="534" y="87"/>
                </a:lnTo>
                <a:lnTo>
                  <a:pt x="531" y="81"/>
                </a:lnTo>
                <a:lnTo>
                  <a:pt x="531" y="73"/>
                </a:lnTo>
                <a:lnTo>
                  <a:pt x="531" y="61"/>
                </a:lnTo>
                <a:lnTo>
                  <a:pt x="531" y="49"/>
                </a:lnTo>
                <a:lnTo>
                  <a:pt x="539" y="49"/>
                </a:lnTo>
                <a:lnTo>
                  <a:pt x="547" y="47"/>
                </a:lnTo>
                <a:lnTo>
                  <a:pt x="554" y="45"/>
                </a:lnTo>
                <a:lnTo>
                  <a:pt x="562" y="42"/>
                </a:lnTo>
                <a:lnTo>
                  <a:pt x="574" y="34"/>
                </a:lnTo>
                <a:lnTo>
                  <a:pt x="586" y="24"/>
                </a:lnTo>
                <a:lnTo>
                  <a:pt x="598" y="15"/>
                </a:lnTo>
                <a:lnTo>
                  <a:pt x="610" y="7"/>
                </a:lnTo>
                <a:lnTo>
                  <a:pt x="617" y="4"/>
                </a:lnTo>
                <a:lnTo>
                  <a:pt x="623" y="2"/>
                </a:lnTo>
                <a:lnTo>
                  <a:pt x="630" y="0"/>
                </a:lnTo>
                <a:lnTo>
                  <a:pt x="638" y="0"/>
                </a:lnTo>
                <a:lnTo>
                  <a:pt x="650" y="0"/>
                </a:lnTo>
                <a:lnTo>
                  <a:pt x="659" y="1"/>
                </a:lnTo>
                <a:lnTo>
                  <a:pt x="668" y="2"/>
                </a:lnTo>
                <a:lnTo>
                  <a:pt x="676" y="4"/>
                </a:lnTo>
                <a:lnTo>
                  <a:pt x="681" y="6"/>
                </a:lnTo>
                <a:lnTo>
                  <a:pt x="685" y="9"/>
                </a:lnTo>
                <a:lnTo>
                  <a:pt x="688" y="12"/>
                </a:lnTo>
                <a:lnTo>
                  <a:pt x="691" y="16"/>
                </a:lnTo>
                <a:lnTo>
                  <a:pt x="695" y="24"/>
                </a:lnTo>
                <a:lnTo>
                  <a:pt x="698" y="34"/>
                </a:lnTo>
                <a:lnTo>
                  <a:pt x="700" y="39"/>
                </a:lnTo>
                <a:lnTo>
                  <a:pt x="702" y="44"/>
                </a:lnTo>
                <a:lnTo>
                  <a:pt x="706" y="50"/>
                </a:lnTo>
                <a:lnTo>
                  <a:pt x="710" y="55"/>
                </a:lnTo>
                <a:lnTo>
                  <a:pt x="715" y="58"/>
                </a:lnTo>
                <a:lnTo>
                  <a:pt x="721" y="61"/>
                </a:lnTo>
                <a:lnTo>
                  <a:pt x="728" y="63"/>
                </a:lnTo>
                <a:lnTo>
                  <a:pt x="734" y="65"/>
                </a:lnTo>
                <a:lnTo>
                  <a:pt x="750" y="67"/>
                </a:lnTo>
                <a:lnTo>
                  <a:pt x="765" y="69"/>
                </a:lnTo>
                <a:lnTo>
                  <a:pt x="798" y="71"/>
                </a:lnTo>
                <a:lnTo>
                  <a:pt x="830" y="73"/>
                </a:lnTo>
                <a:lnTo>
                  <a:pt x="830" y="83"/>
                </a:lnTo>
                <a:lnTo>
                  <a:pt x="830" y="90"/>
                </a:lnTo>
                <a:lnTo>
                  <a:pt x="830" y="97"/>
                </a:lnTo>
                <a:lnTo>
                  <a:pt x="830" y="105"/>
                </a:lnTo>
                <a:lnTo>
                  <a:pt x="830" y="109"/>
                </a:lnTo>
                <a:lnTo>
                  <a:pt x="832" y="113"/>
                </a:lnTo>
                <a:lnTo>
                  <a:pt x="834" y="117"/>
                </a:lnTo>
                <a:lnTo>
                  <a:pt x="836" y="121"/>
                </a:lnTo>
                <a:lnTo>
                  <a:pt x="838" y="126"/>
                </a:lnTo>
                <a:lnTo>
                  <a:pt x="841" y="132"/>
                </a:lnTo>
                <a:lnTo>
                  <a:pt x="843" y="140"/>
                </a:lnTo>
                <a:lnTo>
                  <a:pt x="843" y="148"/>
                </a:lnTo>
                <a:lnTo>
                  <a:pt x="842" y="152"/>
                </a:lnTo>
                <a:lnTo>
                  <a:pt x="840" y="156"/>
                </a:lnTo>
                <a:lnTo>
                  <a:pt x="836" y="159"/>
                </a:lnTo>
                <a:lnTo>
                  <a:pt x="833" y="162"/>
                </a:lnTo>
                <a:lnTo>
                  <a:pt x="830" y="165"/>
                </a:lnTo>
                <a:lnTo>
                  <a:pt x="826" y="168"/>
                </a:lnTo>
                <a:lnTo>
                  <a:pt x="824" y="170"/>
                </a:lnTo>
                <a:lnTo>
                  <a:pt x="823" y="172"/>
                </a:lnTo>
                <a:lnTo>
                  <a:pt x="824" y="184"/>
                </a:lnTo>
                <a:lnTo>
                  <a:pt x="825" y="196"/>
                </a:lnTo>
                <a:lnTo>
                  <a:pt x="829" y="207"/>
                </a:lnTo>
                <a:lnTo>
                  <a:pt x="834" y="217"/>
                </a:lnTo>
                <a:lnTo>
                  <a:pt x="841" y="227"/>
                </a:lnTo>
                <a:lnTo>
                  <a:pt x="848" y="236"/>
                </a:lnTo>
                <a:lnTo>
                  <a:pt x="858" y="245"/>
                </a:lnTo>
                <a:lnTo>
                  <a:pt x="869" y="253"/>
                </a:lnTo>
                <a:lnTo>
                  <a:pt x="876" y="671"/>
                </a:lnTo>
                <a:lnTo>
                  <a:pt x="876" y="680"/>
                </a:lnTo>
                <a:lnTo>
                  <a:pt x="876" y="687"/>
                </a:lnTo>
                <a:lnTo>
                  <a:pt x="876" y="697"/>
                </a:lnTo>
                <a:lnTo>
                  <a:pt x="876" y="709"/>
                </a:lnTo>
                <a:lnTo>
                  <a:pt x="877" y="726"/>
                </a:lnTo>
                <a:lnTo>
                  <a:pt x="877" y="741"/>
                </a:lnTo>
                <a:lnTo>
                  <a:pt x="877" y="756"/>
                </a:lnTo>
                <a:lnTo>
                  <a:pt x="876" y="766"/>
                </a:lnTo>
                <a:lnTo>
                  <a:pt x="874" y="771"/>
                </a:lnTo>
                <a:lnTo>
                  <a:pt x="870" y="775"/>
                </a:lnTo>
                <a:lnTo>
                  <a:pt x="867" y="778"/>
                </a:lnTo>
                <a:lnTo>
                  <a:pt x="863" y="780"/>
                </a:lnTo>
                <a:lnTo>
                  <a:pt x="856" y="782"/>
                </a:lnTo>
                <a:lnTo>
                  <a:pt x="848" y="783"/>
                </a:lnTo>
                <a:lnTo>
                  <a:pt x="840" y="783"/>
                </a:lnTo>
                <a:lnTo>
                  <a:pt x="830" y="782"/>
                </a:lnTo>
                <a:lnTo>
                  <a:pt x="830" y="792"/>
                </a:lnTo>
                <a:lnTo>
                  <a:pt x="830" y="804"/>
                </a:lnTo>
                <a:lnTo>
                  <a:pt x="830" y="816"/>
                </a:lnTo>
                <a:lnTo>
                  <a:pt x="830" y="826"/>
                </a:lnTo>
                <a:lnTo>
                  <a:pt x="378" y="592"/>
                </a:lnTo>
                <a:lnTo>
                  <a:pt x="366" y="593"/>
                </a:lnTo>
                <a:lnTo>
                  <a:pt x="359" y="595"/>
                </a:lnTo>
                <a:lnTo>
                  <a:pt x="353" y="597"/>
                </a:lnTo>
                <a:lnTo>
                  <a:pt x="344" y="598"/>
                </a:lnTo>
                <a:lnTo>
                  <a:pt x="331" y="607"/>
                </a:lnTo>
                <a:lnTo>
                  <a:pt x="318" y="616"/>
                </a:lnTo>
                <a:lnTo>
                  <a:pt x="308" y="620"/>
                </a:lnTo>
                <a:lnTo>
                  <a:pt x="297" y="624"/>
                </a:lnTo>
                <a:lnTo>
                  <a:pt x="292" y="626"/>
                </a:lnTo>
                <a:lnTo>
                  <a:pt x="285" y="627"/>
                </a:lnTo>
                <a:lnTo>
                  <a:pt x="278" y="628"/>
                </a:lnTo>
                <a:lnTo>
                  <a:pt x="272" y="628"/>
                </a:lnTo>
                <a:lnTo>
                  <a:pt x="263" y="627"/>
                </a:lnTo>
                <a:lnTo>
                  <a:pt x="254" y="624"/>
                </a:lnTo>
                <a:lnTo>
                  <a:pt x="246" y="620"/>
                </a:lnTo>
                <a:lnTo>
                  <a:pt x="238" y="614"/>
                </a:lnTo>
                <a:lnTo>
                  <a:pt x="230" y="609"/>
                </a:lnTo>
                <a:lnTo>
                  <a:pt x="224" y="602"/>
                </a:lnTo>
                <a:lnTo>
                  <a:pt x="220" y="597"/>
                </a:lnTo>
                <a:lnTo>
                  <a:pt x="218" y="592"/>
                </a:lnTo>
                <a:lnTo>
                  <a:pt x="193" y="586"/>
                </a:lnTo>
                <a:lnTo>
                  <a:pt x="173" y="579"/>
                </a:lnTo>
                <a:lnTo>
                  <a:pt x="165" y="577"/>
                </a:lnTo>
                <a:lnTo>
                  <a:pt x="157" y="577"/>
                </a:lnTo>
                <a:lnTo>
                  <a:pt x="152" y="578"/>
                </a:lnTo>
                <a:lnTo>
                  <a:pt x="148" y="579"/>
                </a:lnTo>
                <a:lnTo>
                  <a:pt x="143" y="583"/>
                </a:lnTo>
                <a:lnTo>
                  <a:pt x="139" y="586"/>
                </a:lnTo>
                <a:lnTo>
                  <a:pt x="138" y="577"/>
                </a:lnTo>
                <a:lnTo>
                  <a:pt x="137" y="570"/>
                </a:lnTo>
                <a:lnTo>
                  <a:pt x="136" y="564"/>
                </a:lnTo>
                <a:lnTo>
                  <a:pt x="134" y="558"/>
                </a:lnTo>
                <a:lnTo>
                  <a:pt x="130" y="553"/>
                </a:lnTo>
                <a:lnTo>
                  <a:pt x="127" y="549"/>
                </a:lnTo>
                <a:lnTo>
                  <a:pt x="124" y="545"/>
                </a:lnTo>
                <a:lnTo>
                  <a:pt x="119" y="541"/>
                </a:lnTo>
                <a:lnTo>
                  <a:pt x="109" y="535"/>
                </a:lnTo>
                <a:lnTo>
                  <a:pt x="98" y="530"/>
                </a:lnTo>
                <a:lnTo>
                  <a:pt x="87" y="526"/>
                </a:lnTo>
                <a:lnTo>
                  <a:pt x="75" y="521"/>
                </a:lnTo>
                <a:lnTo>
                  <a:pt x="63" y="517"/>
                </a:lnTo>
                <a:lnTo>
                  <a:pt x="52" y="513"/>
                </a:lnTo>
                <a:lnTo>
                  <a:pt x="41" y="509"/>
                </a:lnTo>
                <a:lnTo>
                  <a:pt x="33" y="503"/>
                </a:lnTo>
                <a:lnTo>
                  <a:pt x="28" y="499"/>
                </a:lnTo>
                <a:lnTo>
                  <a:pt x="24" y="496"/>
                </a:lnTo>
                <a:lnTo>
                  <a:pt x="20" y="492"/>
                </a:lnTo>
                <a:lnTo>
                  <a:pt x="18" y="487"/>
                </a:lnTo>
                <a:lnTo>
                  <a:pt x="16" y="482"/>
                </a:lnTo>
                <a:lnTo>
                  <a:pt x="14" y="476"/>
                </a:lnTo>
                <a:lnTo>
                  <a:pt x="13" y="469"/>
                </a:lnTo>
                <a:lnTo>
                  <a:pt x="13" y="462"/>
                </a:lnTo>
                <a:lnTo>
                  <a:pt x="14" y="439"/>
                </a:lnTo>
                <a:lnTo>
                  <a:pt x="16" y="417"/>
                </a:lnTo>
                <a:lnTo>
                  <a:pt x="18" y="395"/>
                </a:lnTo>
                <a:lnTo>
                  <a:pt x="19" y="376"/>
                </a:lnTo>
                <a:lnTo>
                  <a:pt x="19" y="352"/>
                </a:lnTo>
                <a:lnTo>
                  <a:pt x="19" y="329"/>
                </a:lnTo>
                <a:lnTo>
                  <a:pt x="19" y="305"/>
                </a:lnTo>
                <a:lnTo>
                  <a:pt x="19" y="281"/>
                </a:lnTo>
                <a:lnTo>
                  <a:pt x="17" y="258"/>
                </a:lnTo>
                <a:lnTo>
                  <a:pt x="14" y="234"/>
                </a:lnTo>
                <a:lnTo>
                  <a:pt x="11" y="223"/>
                </a:lnTo>
                <a:lnTo>
                  <a:pt x="7" y="212"/>
                </a:lnTo>
                <a:lnTo>
                  <a:pt x="4" y="202"/>
                </a:lnTo>
                <a:lnTo>
                  <a:pt x="0" y="19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8" name="Freeform 239"/>
          <p:cNvSpPr>
            <a:spLocks/>
          </p:cNvSpPr>
          <p:nvPr>
            <p:custDataLst>
              <p:tags r:id="rId36"/>
            </p:custDataLst>
          </p:nvPr>
        </p:nvSpPr>
        <p:spPr bwMode="auto">
          <a:xfrm>
            <a:off x="1843660" y="3823127"/>
            <a:ext cx="193245" cy="397411"/>
          </a:xfrm>
          <a:custGeom>
            <a:avLst/>
            <a:gdLst>
              <a:gd name="T0" fmla="*/ 46832 w 206"/>
              <a:gd name="T1" fmla="*/ 229260 h 455"/>
              <a:gd name="T2" fmla="*/ 56834 w 206"/>
              <a:gd name="T3" fmla="*/ 218343 h 455"/>
              <a:gd name="T4" fmla="*/ 63654 w 206"/>
              <a:gd name="T5" fmla="*/ 210025 h 455"/>
              <a:gd name="T6" fmla="*/ 66837 w 206"/>
              <a:gd name="T7" fmla="*/ 202747 h 455"/>
              <a:gd name="T8" fmla="*/ 69111 w 206"/>
              <a:gd name="T9" fmla="*/ 193909 h 455"/>
              <a:gd name="T10" fmla="*/ 70020 w 206"/>
              <a:gd name="T11" fmla="*/ 182992 h 455"/>
              <a:gd name="T12" fmla="*/ 69565 w 206"/>
              <a:gd name="T13" fmla="*/ 174154 h 455"/>
              <a:gd name="T14" fmla="*/ 70929 w 206"/>
              <a:gd name="T15" fmla="*/ 172075 h 455"/>
              <a:gd name="T16" fmla="*/ 76385 w 206"/>
              <a:gd name="T17" fmla="*/ 171035 h 455"/>
              <a:gd name="T18" fmla="*/ 84115 w 206"/>
              <a:gd name="T19" fmla="*/ 168956 h 455"/>
              <a:gd name="T20" fmla="*/ 89116 w 206"/>
              <a:gd name="T21" fmla="*/ 165317 h 455"/>
              <a:gd name="T22" fmla="*/ 92299 w 206"/>
              <a:gd name="T23" fmla="*/ 158039 h 455"/>
              <a:gd name="T24" fmla="*/ 93663 w 206"/>
              <a:gd name="T25" fmla="*/ 145562 h 455"/>
              <a:gd name="T26" fmla="*/ 91844 w 206"/>
              <a:gd name="T27" fmla="*/ 137764 h 455"/>
              <a:gd name="T28" fmla="*/ 87752 w 206"/>
              <a:gd name="T29" fmla="*/ 137244 h 455"/>
              <a:gd name="T30" fmla="*/ 80477 w 206"/>
              <a:gd name="T31" fmla="*/ 133085 h 455"/>
              <a:gd name="T32" fmla="*/ 70475 w 206"/>
              <a:gd name="T33" fmla="*/ 125807 h 455"/>
              <a:gd name="T34" fmla="*/ 63654 w 206"/>
              <a:gd name="T35" fmla="*/ 120089 h 455"/>
              <a:gd name="T36" fmla="*/ 59108 w 206"/>
              <a:gd name="T37" fmla="*/ 118529 h 455"/>
              <a:gd name="T38" fmla="*/ 54106 w 206"/>
              <a:gd name="T39" fmla="*/ 115410 h 455"/>
              <a:gd name="T40" fmla="*/ 45922 w 206"/>
              <a:gd name="T41" fmla="*/ 110211 h 455"/>
              <a:gd name="T42" fmla="*/ 43194 w 206"/>
              <a:gd name="T43" fmla="*/ 107092 h 455"/>
              <a:gd name="T44" fmla="*/ 43194 w 206"/>
              <a:gd name="T45" fmla="*/ 103453 h 455"/>
              <a:gd name="T46" fmla="*/ 47286 w 206"/>
              <a:gd name="T47" fmla="*/ 94095 h 455"/>
              <a:gd name="T48" fmla="*/ 54106 w 206"/>
              <a:gd name="T49" fmla="*/ 82138 h 455"/>
              <a:gd name="T50" fmla="*/ 60926 w 206"/>
              <a:gd name="T51" fmla="*/ 72781 h 455"/>
              <a:gd name="T52" fmla="*/ 61836 w 206"/>
              <a:gd name="T53" fmla="*/ 67062 h 455"/>
              <a:gd name="T54" fmla="*/ 57289 w 206"/>
              <a:gd name="T55" fmla="*/ 60304 h 455"/>
              <a:gd name="T56" fmla="*/ 52288 w 206"/>
              <a:gd name="T57" fmla="*/ 54586 h 455"/>
              <a:gd name="T58" fmla="*/ 49105 w 206"/>
              <a:gd name="T59" fmla="*/ 48347 h 455"/>
              <a:gd name="T60" fmla="*/ 48650 w 206"/>
              <a:gd name="T61" fmla="*/ 43669 h 455"/>
              <a:gd name="T62" fmla="*/ 50469 w 206"/>
              <a:gd name="T63" fmla="*/ 40549 h 455"/>
              <a:gd name="T64" fmla="*/ 52742 w 206"/>
              <a:gd name="T65" fmla="*/ 37430 h 455"/>
              <a:gd name="T66" fmla="*/ 55925 w 206"/>
              <a:gd name="T67" fmla="*/ 35871 h 455"/>
              <a:gd name="T68" fmla="*/ 57289 w 206"/>
              <a:gd name="T69" fmla="*/ 19235 h 455"/>
              <a:gd name="T70" fmla="*/ 50014 w 206"/>
              <a:gd name="T71" fmla="*/ 16636 h 455"/>
              <a:gd name="T72" fmla="*/ 39557 w 206"/>
              <a:gd name="T73" fmla="*/ 10917 h 455"/>
              <a:gd name="T74" fmla="*/ 24098 w 206"/>
              <a:gd name="T75" fmla="*/ 0 h 455"/>
              <a:gd name="T76" fmla="*/ 21370 w 206"/>
              <a:gd name="T77" fmla="*/ 5719 h 455"/>
              <a:gd name="T78" fmla="*/ 15459 w 206"/>
              <a:gd name="T79" fmla="*/ 22874 h 455"/>
              <a:gd name="T80" fmla="*/ 12731 w 206"/>
              <a:gd name="T81" fmla="*/ 36390 h 455"/>
              <a:gd name="T82" fmla="*/ 10003 w 206"/>
              <a:gd name="T83" fmla="*/ 51467 h 455"/>
              <a:gd name="T84" fmla="*/ 9093 w 206"/>
              <a:gd name="T85" fmla="*/ 69142 h 455"/>
              <a:gd name="T86" fmla="*/ 9093 w 206"/>
              <a:gd name="T87" fmla="*/ 89417 h 455"/>
              <a:gd name="T88" fmla="*/ 5456 w 206"/>
              <a:gd name="T89" fmla="*/ 97734 h 455"/>
              <a:gd name="T90" fmla="*/ 3637 w 206"/>
              <a:gd name="T91" fmla="*/ 107092 h 455"/>
              <a:gd name="T92" fmla="*/ 0 w 206"/>
              <a:gd name="T93" fmla="*/ 122168 h 455"/>
              <a:gd name="T94" fmla="*/ 10003 w 206"/>
              <a:gd name="T95" fmla="*/ 134645 h 455"/>
              <a:gd name="T96" fmla="*/ 18642 w 206"/>
              <a:gd name="T97" fmla="*/ 146082 h 455"/>
              <a:gd name="T98" fmla="*/ 25007 w 206"/>
              <a:gd name="T99" fmla="*/ 158558 h 455"/>
              <a:gd name="T100" fmla="*/ 30009 w 206"/>
              <a:gd name="T101" fmla="*/ 171035 h 455"/>
              <a:gd name="T102" fmla="*/ 34101 w 206"/>
              <a:gd name="T103" fmla="*/ 184552 h 455"/>
              <a:gd name="T104" fmla="*/ 37283 w 206"/>
              <a:gd name="T105" fmla="*/ 199628 h 455"/>
              <a:gd name="T106" fmla="*/ 42285 w 206"/>
              <a:gd name="T107" fmla="*/ 236538 h 45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06" h="455">
                <a:moveTo>
                  <a:pt x="93" y="455"/>
                </a:moveTo>
                <a:lnTo>
                  <a:pt x="103" y="441"/>
                </a:lnTo>
                <a:lnTo>
                  <a:pt x="114" y="430"/>
                </a:lnTo>
                <a:lnTo>
                  <a:pt x="125" y="420"/>
                </a:lnTo>
                <a:lnTo>
                  <a:pt x="135" y="409"/>
                </a:lnTo>
                <a:lnTo>
                  <a:pt x="140" y="404"/>
                </a:lnTo>
                <a:lnTo>
                  <a:pt x="144" y="397"/>
                </a:lnTo>
                <a:lnTo>
                  <a:pt x="147" y="390"/>
                </a:lnTo>
                <a:lnTo>
                  <a:pt x="149" y="382"/>
                </a:lnTo>
                <a:lnTo>
                  <a:pt x="152" y="373"/>
                </a:lnTo>
                <a:lnTo>
                  <a:pt x="153" y="363"/>
                </a:lnTo>
                <a:lnTo>
                  <a:pt x="154" y="352"/>
                </a:lnTo>
                <a:lnTo>
                  <a:pt x="153" y="338"/>
                </a:lnTo>
                <a:lnTo>
                  <a:pt x="153" y="335"/>
                </a:lnTo>
                <a:lnTo>
                  <a:pt x="154" y="332"/>
                </a:lnTo>
                <a:lnTo>
                  <a:pt x="156" y="331"/>
                </a:lnTo>
                <a:lnTo>
                  <a:pt x="159" y="330"/>
                </a:lnTo>
                <a:lnTo>
                  <a:pt x="168" y="329"/>
                </a:lnTo>
                <a:lnTo>
                  <a:pt x="179" y="327"/>
                </a:lnTo>
                <a:lnTo>
                  <a:pt x="185" y="325"/>
                </a:lnTo>
                <a:lnTo>
                  <a:pt x="190" y="322"/>
                </a:lnTo>
                <a:lnTo>
                  <a:pt x="196" y="318"/>
                </a:lnTo>
                <a:lnTo>
                  <a:pt x="200" y="312"/>
                </a:lnTo>
                <a:lnTo>
                  <a:pt x="203" y="304"/>
                </a:lnTo>
                <a:lnTo>
                  <a:pt x="205" y="294"/>
                </a:lnTo>
                <a:lnTo>
                  <a:pt x="206" y="280"/>
                </a:lnTo>
                <a:lnTo>
                  <a:pt x="205" y="265"/>
                </a:lnTo>
                <a:lnTo>
                  <a:pt x="202" y="265"/>
                </a:lnTo>
                <a:lnTo>
                  <a:pt x="198" y="265"/>
                </a:lnTo>
                <a:lnTo>
                  <a:pt x="193" y="264"/>
                </a:lnTo>
                <a:lnTo>
                  <a:pt x="188" y="262"/>
                </a:lnTo>
                <a:lnTo>
                  <a:pt x="177" y="256"/>
                </a:lnTo>
                <a:lnTo>
                  <a:pt x="166" y="249"/>
                </a:lnTo>
                <a:lnTo>
                  <a:pt x="155" y="242"/>
                </a:lnTo>
                <a:lnTo>
                  <a:pt x="144" y="235"/>
                </a:lnTo>
                <a:lnTo>
                  <a:pt x="140" y="231"/>
                </a:lnTo>
                <a:lnTo>
                  <a:pt x="134" y="229"/>
                </a:lnTo>
                <a:lnTo>
                  <a:pt x="130" y="228"/>
                </a:lnTo>
                <a:lnTo>
                  <a:pt x="126" y="227"/>
                </a:lnTo>
                <a:lnTo>
                  <a:pt x="119" y="222"/>
                </a:lnTo>
                <a:lnTo>
                  <a:pt x="107" y="215"/>
                </a:lnTo>
                <a:lnTo>
                  <a:pt x="101" y="212"/>
                </a:lnTo>
                <a:lnTo>
                  <a:pt x="97" y="209"/>
                </a:lnTo>
                <a:lnTo>
                  <a:pt x="95" y="206"/>
                </a:lnTo>
                <a:lnTo>
                  <a:pt x="93" y="203"/>
                </a:lnTo>
                <a:lnTo>
                  <a:pt x="95" y="199"/>
                </a:lnTo>
                <a:lnTo>
                  <a:pt x="98" y="191"/>
                </a:lnTo>
                <a:lnTo>
                  <a:pt x="104" y="181"/>
                </a:lnTo>
                <a:lnTo>
                  <a:pt x="111" y="169"/>
                </a:lnTo>
                <a:lnTo>
                  <a:pt x="119" y="158"/>
                </a:lnTo>
                <a:lnTo>
                  <a:pt x="126" y="148"/>
                </a:lnTo>
                <a:lnTo>
                  <a:pt x="134" y="140"/>
                </a:lnTo>
                <a:lnTo>
                  <a:pt x="140" y="136"/>
                </a:lnTo>
                <a:lnTo>
                  <a:pt x="136" y="129"/>
                </a:lnTo>
                <a:lnTo>
                  <a:pt x="132" y="122"/>
                </a:lnTo>
                <a:lnTo>
                  <a:pt x="126" y="116"/>
                </a:lnTo>
                <a:lnTo>
                  <a:pt x="121" y="111"/>
                </a:lnTo>
                <a:lnTo>
                  <a:pt x="115" y="105"/>
                </a:lnTo>
                <a:lnTo>
                  <a:pt x="111" y="99"/>
                </a:lnTo>
                <a:lnTo>
                  <a:pt x="108" y="93"/>
                </a:lnTo>
                <a:lnTo>
                  <a:pt x="107" y="86"/>
                </a:lnTo>
                <a:lnTo>
                  <a:pt x="107" y="84"/>
                </a:lnTo>
                <a:lnTo>
                  <a:pt x="109" y="81"/>
                </a:lnTo>
                <a:lnTo>
                  <a:pt x="111" y="78"/>
                </a:lnTo>
                <a:lnTo>
                  <a:pt x="113" y="75"/>
                </a:lnTo>
                <a:lnTo>
                  <a:pt x="116" y="72"/>
                </a:lnTo>
                <a:lnTo>
                  <a:pt x="120" y="70"/>
                </a:lnTo>
                <a:lnTo>
                  <a:pt x="123" y="69"/>
                </a:lnTo>
                <a:lnTo>
                  <a:pt x="126" y="68"/>
                </a:lnTo>
                <a:lnTo>
                  <a:pt x="126" y="37"/>
                </a:lnTo>
                <a:lnTo>
                  <a:pt x="120" y="36"/>
                </a:lnTo>
                <a:lnTo>
                  <a:pt x="110" y="32"/>
                </a:lnTo>
                <a:lnTo>
                  <a:pt x="99" y="27"/>
                </a:lnTo>
                <a:lnTo>
                  <a:pt x="87" y="21"/>
                </a:lnTo>
                <a:lnTo>
                  <a:pt x="65" y="8"/>
                </a:lnTo>
                <a:lnTo>
                  <a:pt x="53" y="0"/>
                </a:lnTo>
                <a:lnTo>
                  <a:pt x="52" y="2"/>
                </a:lnTo>
                <a:lnTo>
                  <a:pt x="47" y="11"/>
                </a:lnTo>
                <a:lnTo>
                  <a:pt x="41" y="26"/>
                </a:lnTo>
                <a:lnTo>
                  <a:pt x="34" y="44"/>
                </a:lnTo>
                <a:lnTo>
                  <a:pt x="31" y="56"/>
                </a:lnTo>
                <a:lnTo>
                  <a:pt x="28" y="70"/>
                </a:lnTo>
                <a:lnTo>
                  <a:pt x="24" y="83"/>
                </a:lnTo>
                <a:lnTo>
                  <a:pt x="22" y="99"/>
                </a:lnTo>
                <a:lnTo>
                  <a:pt x="20" y="115"/>
                </a:lnTo>
                <a:lnTo>
                  <a:pt x="20" y="133"/>
                </a:lnTo>
                <a:lnTo>
                  <a:pt x="19" y="152"/>
                </a:lnTo>
                <a:lnTo>
                  <a:pt x="20" y="172"/>
                </a:lnTo>
                <a:lnTo>
                  <a:pt x="15" y="180"/>
                </a:lnTo>
                <a:lnTo>
                  <a:pt x="12" y="188"/>
                </a:lnTo>
                <a:lnTo>
                  <a:pt x="9" y="197"/>
                </a:lnTo>
                <a:lnTo>
                  <a:pt x="8" y="206"/>
                </a:lnTo>
                <a:lnTo>
                  <a:pt x="3" y="222"/>
                </a:lnTo>
                <a:lnTo>
                  <a:pt x="0" y="235"/>
                </a:lnTo>
                <a:lnTo>
                  <a:pt x="12" y="247"/>
                </a:lnTo>
                <a:lnTo>
                  <a:pt x="22" y="259"/>
                </a:lnTo>
                <a:lnTo>
                  <a:pt x="32" y="270"/>
                </a:lnTo>
                <a:lnTo>
                  <a:pt x="41" y="281"/>
                </a:lnTo>
                <a:lnTo>
                  <a:pt x="48" y="294"/>
                </a:lnTo>
                <a:lnTo>
                  <a:pt x="55" y="305"/>
                </a:lnTo>
                <a:lnTo>
                  <a:pt x="60" y="317"/>
                </a:lnTo>
                <a:lnTo>
                  <a:pt x="66" y="329"/>
                </a:lnTo>
                <a:lnTo>
                  <a:pt x="71" y="341"/>
                </a:lnTo>
                <a:lnTo>
                  <a:pt x="75" y="355"/>
                </a:lnTo>
                <a:lnTo>
                  <a:pt x="79" y="369"/>
                </a:lnTo>
                <a:lnTo>
                  <a:pt x="82" y="384"/>
                </a:lnTo>
                <a:lnTo>
                  <a:pt x="88" y="417"/>
                </a:lnTo>
                <a:lnTo>
                  <a:pt x="93" y="45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" name="Freeform 241"/>
          <p:cNvSpPr>
            <a:spLocks/>
          </p:cNvSpPr>
          <p:nvPr>
            <p:custDataLst>
              <p:tags r:id="rId37"/>
            </p:custDataLst>
          </p:nvPr>
        </p:nvSpPr>
        <p:spPr bwMode="auto">
          <a:xfrm>
            <a:off x="504056" y="2342843"/>
            <a:ext cx="393038" cy="157363"/>
          </a:xfrm>
          <a:custGeom>
            <a:avLst/>
            <a:gdLst>
              <a:gd name="T0" fmla="*/ 14522 w 446"/>
              <a:gd name="T1" fmla="*/ 32098 h 178"/>
              <a:gd name="T2" fmla="*/ 17512 w 446"/>
              <a:gd name="T3" fmla="*/ 22100 h 178"/>
              <a:gd name="T4" fmla="*/ 29045 w 446"/>
              <a:gd name="T5" fmla="*/ 19469 h 178"/>
              <a:gd name="T6" fmla="*/ 34170 w 446"/>
              <a:gd name="T7" fmla="*/ 9471 h 178"/>
              <a:gd name="T8" fmla="*/ 30753 w 446"/>
              <a:gd name="T9" fmla="*/ 7367 h 178"/>
              <a:gd name="T10" fmla="*/ 25628 w 446"/>
              <a:gd name="T11" fmla="*/ 0 h 178"/>
              <a:gd name="T12" fmla="*/ 36306 w 446"/>
              <a:gd name="T13" fmla="*/ 5262 h 178"/>
              <a:gd name="T14" fmla="*/ 46130 w 446"/>
              <a:gd name="T15" fmla="*/ 20521 h 178"/>
              <a:gd name="T16" fmla="*/ 53391 w 446"/>
              <a:gd name="T17" fmla="*/ 32624 h 178"/>
              <a:gd name="T18" fmla="*/ 59371 w 446"/>
              <a:gd name="T19" fmla="*/ 35255 h 178"/>
              <a:gd name="T20" fmla="*/ 67059 w 446"/>
              <a:gd name="T21" fmla="*/ 33150 h 178"/>
              <a:gd name="T22" fmla="*/ 77311 w 446"/>
              <a:gd name="T23" fmla="*/ 23679 h 178"/>
              <a:gd name="T24" fmla="*/ 87562 w 446"/>
              <a:gd name="T25" fmla="*/ 12102 h 178"/>
              <a:gd name="T26" fmla="*/ 93969 w 446"/>
              <a:gd name="T27" fmla="*/ 16312 h 178"/>
              <a:gd name="T28" fmla="*/ 153340 w 446"/>
              <a:gd name="T29" fmla="*/ 5788 h 178"/>
              <a:gd name="T30" fmla="*/ 160601 w 446"/>
              <a:gd name="T31" fmla="*/ 12102 h 178"/>
              <a:gd name="T32" fmla="*/ 169143 w 446"/>
              <a:gd name="T33" fmla="*/ 11576 h 178"/>
              <a:gd name="T34" fmla="*/ 176405 w 446"/>
              <a:gd name="T35" fmla="*/ 19469 h 178"/>
              <a:gd name="T36" fmla="*/ 177259 w 446"/>
              <a:gd name="T37" fmla="*/ 22626 h 178"/>
              <a:gd name="T38" fmla="*/ 183239 w 446"/>
              <a:gd name="T39" fmla="*/ 28414 h 178"/>
              <a:gd name="T40" fmla="*/ 189219 w 446"/>
              <a:gd name="T41" fmla="*/ 35781 h 178"/>
              <a:gd name="T42" fmla="*/ 190500 w 446"/>
              <a:gd name="T43" fmla="*/ 42095 h 178"/>
              <a:gd name="T44" fmla="*/ 187083 w 446"/>
              <a:gd name="T45" fmla="*/ 50514 h 178"/>
              <a:gd name="T46" fmla="*/ 176405 w 446"/>
              <a:gd name="T47" fmla="*/ 58407 h 178"/>
              <a:gd name="T48" fmla="*/ 169571 w 446"/>
              <a:gd name="T49" fmla="*/ 63143 h 178"/>
              <a:gd name="T50" fmla="*/ 156330 w 446"/>
              <a:gd name="T51" fmla="*/ 64721 h 178"/>
              <a:gd name="T52" fmla="*/ 128139 w 446"/>
              <a:gd name="T53" fmla="*/ 76824 h 178"/>
              <a:gd name="T54" fmla="*/ 99948 w 446"/>
              <a:gd name="T55" fmla="*/ 89979 h 178"/>
              <a:gd name="T56" fmla="*/ 84999 w 446"/>
              <a:gd name="T57" fmla="*/ 93662 h 178"/>
              <a:gd name="T58" fmla="*/ 75602 w 446"/>
              <a:gd name="T59" fmla="*/ 91557 h 178"/>
              <a:gd name="T60" fmla="*/ 73466 w 446"/>
              <a:gd name="T61" fmla="*/ 86295 h 178"/>
              <a:gd name="T62" fmla="*/ 72612 w 446"/>
              <a:gd name="T63" fmla="*/ 84717 h 178"/>
              <a:gd name="T64" fmla="*/ 66632 w 446"/>
              <a:gd name="T65" fmla="*/ 84717 h 178"/>
              <a:gd name="T66" fmla="*/ 59371 w 446"/>
              <a:gd name="T67" fmla="*/ 84191 h 178"/>
              <a:gd name="T68" fmla="*/ 42713 w 446"/>
              <a:gd name="T69" fmla="*/ 77350 h 178"/>
              <a:gd name="T70" fmla="*/ 36306 w 446"/>
              <a:gd name="T71" fmla="*/ 72088 h 178"/>
              <a:gd name="T72" fmla="*/ 34598 w 446"/>
              <a:gd name="T73" fmla="*/ 65774 h 178"/>
              <a:gd name="T74" fmla="*/ 37160 w 446"/>
              <a:gd name="T75" fmla="*/ 58407 h 178"/>
              <a:gd name="T76" fmla="*/ 11533 w 446"/>
              <a:gd name="T77" fmla="*/ 54198 h 178"/>
              <a:gd name="T78" fmla="*/ 3844 w 446"/>
              <a:gd name="T79" fmla="*/ 55250 h 178"/>
              <a:gd name="T80" fmla="*/ 0 w 446"/>
              <a:gd name="T81" fmla="*/ 42095 h 178"/>
              <a:gd name="T82" fmla="*/ 25628 w 446"/>
              <a:gd name="T83" fmla="*/ 45252 h 178"/>
              <a:gd name="T84" fmla="*/ 37160 w 446"/>
              <a:gd name="T85" fmla="*/ 42095 h 178"/>
              <a:gd name="T86" fmla="*/ 9824 w 446"/>
              <a:gd name="T87" fmla="*/ 35781 h 178"/>
              <a:gd name="T88" fmla="*/ 6834 w 446"/>
              <a:gd name="T89" fmla="*/ 28941 h 17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446" h="178">
                <a:moveTo>
                  <a:pt x="27" y="43"/>
                </a:moveTo>
                <a:lnTo>
                  <a:pt x="31" y="52"/>
                </a:lnTo>
                <a:lnTo>
                  <a:pt x="34" y="61"/>
                </a:lnTo>
                <a:lnTo>
                  <a:pt x="37" y="53"/>
                </a:lnTo>
                <a:lnTo>
                  <a:pt x="40" y="47"/>
                </a:lnTo>
                <a:lnTo>
                  <a:pt x="41" y="42"/>
                </a:lnTo>
                <a:lnTo>
                  <a:pt x="41" y="37"/>
                </a:lnTo>
                <a:lnTo>
                  <a:pt x="55" y="37"/>
                </a:lnTo>
                <a:lnTo>
                  <a:pt x="68" y="37"/>
                </a:lnTo>
                <a:lnTo>
                  <a:pt x="77" y="37"/>
                </a:lnTo>
                <a:lnTo>
                  <a:pt x="80" y="37"/>
                </a:lnTo>
                <a:lnTo>
                  <a:pt x="80" y="18"/>
                </a:lnTo>
                <a:lnTo>
                  <a:pt x="78" y="17"/>
                </a:lnTo>
                <a:lnTo>
                  <a:pt x="75" y="16"/>
                </a:lnTo>
                <a:lnTo>
                  <a:pt x="72" y="14"/>
                </a:lnTo>
                <a:lnTo>
                  <a:pt x="70" y="11"/>
                </a:lnTo>
                <a:lnTo>
                  <a:pt x="65" y="5"/>
                </a:lnTo>
                <a:lnTo>
                  <a:pt x="60" y="0"/>
                </a:lnTo>
                <a:lnTo>
                  <a:pt x="69" y="3"/>
                </a:lnTo>
                <a:lnTo>
                  <a:pt x="78" y="6"/>
                </a:lnTo>
                <a:lnTo>
                  <a:pt x="85" y="10"/>
                </a:lnTo>
                <a:lnTo>
                  <a:pt x="90" y="15"/>
                </a:lnTo>
                <a:lnTo>
                  <a:pt x="100" y="27"/>
                </a:lnTo>
                <a:lnTo>
                  <a:pt x="108" y="39"/>
                </a:lnTo>
                <a:lnTo>
                  <a:pt x="114" y="49"/>
                </a:lnTo>
                <a:lnTo>
                  <a:pt x="121" y="59"/>
                </a:lnTo>
                <a:lnTo>
                  <a:pt x="125" y="62"/>
                </a:lnTo>
                <a:lnTo>
                  <a:pt x="130" y="65"/>
                </a:lnTo>
                <a:lnTo>
                  <a:pt x="134" y="67"/>
                </a:lnTo>
                <a:lnTo>
                  <a:pt x="139" y="67"/>
                </a:lnTo>
                <a:lnTo>
                  <a:pt x="146" y="67"/>
                </a:lnTo>
                <a:lnTo>
                  <a:pt x="152" y="66"/>
                </a:lnTo>
                <a:lnTo>
                  <a:pt x="157" y="63"/>
                </a:lnTo>
                <a:lnTo>
                  <a:pt x="163" y="61"/>
                </a:lnTo>
                <a:lnTo>
                  <a:pt x="172" y="54"/>
                </a:lnTo>
                <a:lnTo>
                  <a:pt x="181" y="45"/>
                </a:lnTo>
                <a:lnTo>
                  <a:pt x="190" y="37"/>
                </a:lnTo>
                <a:lnTo>
                  <a:pt x="198" y="29"/>
                </a:lnTo>
                <a:lnTo>
                  <a:pt x="205" y="23"/>
                </a:lnTo>
                <a:lnTo>
                  <a:pt x="213" y="18"/>
                </a:lnTo>
                <a:lnTo>
                  <a:pt x="216" y="25"/>
                </a:lnTo>
                <a:lnTo>
                  <a:pt x="220" y="31"/>
                </a:lnTo>
                <a:lnTo>
                  <a:pt x="293" y="31"/>
                </a:lnTo>
                <a:lnTo>
                  <a:pt x="352" y="6"/>
                </a:lnTo>
                <a:lnTo>
                  <a:pt x="359" y="11"/>
                </a:lnTo>
                <a:lnTo>
                  <a:pt x="367" y="17"/>
                </a:lnTo>
                <a:lnTo>
                  <a:pt x="371" y="21"/>
                </a:lnTo>
                <a:lnTo>
                  <a:pt x="376" y="23"/>
                </a:lnTo>
                <a:lnTo>
                  <a:pt x="381" y="24"/>
                </a:lnTo>
                <a:lnTo>
                  <a:pt x="385" y="25"/>
                </a:lnTo>
                <a:lnTo>
                  <a:pt x="396" y="22"/>
                </a:lnTo>
                <a:lnTo>
                  <a:pt x="413" y="18"/>
                </a:lnTo>
                <a:lnTo>
                  <a:pt x="413" y="28"/>
                </a:lnTo>
                <a:lnTo>
                  <a:pt x="413" y="37"/>
                </a:lnTo>
                <a:lnTo>
                  <a:pt x="413" y="39"/>
                </a:lnTo>
                <a:lnTo>
                  <a:pt x="414" y="41"/>
                </a:lnTo>
                <a:lnTo>
                  <a:pt x="415" y="43"/>
                </a:lnTo>
                <a:lnTo>
                  <a:pt x="417" y="45"/>
                </a:lnTo>
                <a:lnTo>
                  <a:pt x="423" y="49"/>
                </a:lnTo>
                <a:lnTo>
                  <a:pt x="429" y="54"/>
                </a:lnTo>
                <a:lnTo>
                  <a:pt x="435" y="59"/>
                </a:lnTo>
                <a:lnTo>
                  <a:pt x="440" y="64"/>
                </a:lnTo>
                <a:lnTo>
                  <a:pt x="443" y="68"/>
                </a:lnTo>
                <a:lnTo>
                  <a:pt x="444" y="71"/>
                </a:lnTo>
                <a:lnTo>
                  <a:pt x="445" y="76"/>
                </a:lnTo>
                <a:lnTo>
                  <a:pt x="446" y="80"/>
                </a:lnTo>
                <a:lnTo>
                  <a:pt x="445" y="87"/>
                </a:lnTo>
                <a:lnTo>
                  <a:pt x="443" y="92"/>
                </a:lnTo>
                <a:lnTo>
                  <a:pt x="438" y="96"/>
                </a:lnTo>
                <a:lnTo>
                  <a:pt x="434" y="100"/>
                </a:lnTo>
                <a:lnTo>
                  <a:pt x="423" y="106"/>
                </a:lnTo>
                <a:lnTo>
                  <a:pt x="413" y="111"/>
                </a:lnTo>
                <a:lnTo>
                  <a:pt x="407" y="115"/>
                </a:lnTo>
                <a:lnTo>
                  <a:pt x="402" y="118"/>
                </a:lnTo>
                <a:lnTo>
                  <a:pt x="397" y="120"/>
                </a:lnTo>
                <a:lnTo>
                  <a:pt x="392" y="121"/>
                </a:lnTo>
                <a:lnTo>
                  <a:pt x="380" y="123"/>
                </a:lnTo>
                <a:lnTo>
                  <a:pt x="366" y="123"/>
                </a:lnTo>
                <a:lnTo>
                  <a:pt x="344" y="129"/>
                </a:lnTo>
                <a:lnTo>
                  <a:pt x="322" y="137"/>
                </a:lnTo>
                <a:lnTo>
                  <a:pt x="300" y="146"/>
                </a:lnTo>
                <a:lnTo>
                  <a:pt x="279" y="156"/>
                </a:lnTo>
                <a:lnTo>
                  <a:pt x="257" y="164"/>
                </a:lnTo>
                <a:lnTo>
                  <a:pt x="234" y="171"/>
                </a:lnTo>
                <a:lnTo>
                  <a:pt x="223" y="174"/>
                </a:lnTo>
                <a:lnTo>
                  <a:pt x="211" y="176"/>
                </a:lnTo>
                <a:lnTo>
                  <a:pt x="199" y="178"/>
                </a:lnTo>
                <a:lnTo>
                  <a:pt x="187" y="178"/>
                </a:lnTo>
                <a:lnTo>
                  <a:pt x="181" y="177"/>
                </a:lnTo>
                <a:lnTo>
                  <a:pt x="177" y="174"/>
                </a:lnTo>
                <a:lnTo>
                  <a:pt x="175" y="171"/>
                </a:lnTo>
                <a:lnTo>
                  <a:pt x="173" y="166"/>
                </a:lnTo>
                <a:lnTo>
                  <a:pt x="172" y="164"/>
                </a:lnTo>
                <a:lnTo>
                  <a:pt x="172" y="163"/>
                </a:lnTo>
                <a:lnTo>
                  <a:pt x="171" y="162"/>
                </a:lnTo>
                <a:lnTo>
                  <a:pt x="170" y="161"/>
                </a:lnTo>
                <a:lnTo>
                  <a:pt x="166" y="161"/>
                </a:lnTo>
                <a:lnTo>
                  <a:pt x="161" y="161"/>
                </a:lnTo>
                <a:lnTo>
                  <a:pt x="156" y="161"/>
                </a:lnTo>
                <a:lnTo>
                  <a:pt x="150" y="162"/>
                </a:lnTo>
                <a:lnTo>
                  <a:pt x="145" y="162"/>
                </a:lnTo>
                <a:lnTo>
                  <a:pt x="139" y="160"/>
                </a:lnTo>
                <a:lnTo>
                  <a:pt x="125" y="156"/>
                </a:lnTo>
                <a:lnTo>
                  <a:pt x="112" y="152"/>
                </a:lnTo>
                <a:lnTo>
                  <a:pt x="100" y="147"/>
                </a:lnTo>
                <a:lnTo>
                  <a:pt x="91" y="143"/>
                </a:lnTo>
                <a:lnTo>
                  <a:pt x="87" y="140"/>
                </a:lnTo>
                <a:lnTo>
                  <a:pt x="85" y="137"/>
                </a:lnTo>
                <a:lnTo>
                  <a:pt x="82" y="134"/>
                </a:lnTo>
                <a:lnTo>
                  <a:pt x="81" y="129"/>
                </a:lnTo>
                <a:lnTo>
                  <a:pt x="81" y="125"/>
                </a:lnTo>
                <a:lnTo>
                  <a:pt x="81" y="121"/>
                </a:lnTo>
                <a:lnTo>
                  <a:pt x="83" y="116"/>
                </a:lnTo>
                <a:lnTo>
                  <a:pt x="87" y="111"/>
                </a:lnTo>
                <a:lnTo>
                  <a:pt x="63" y="108"/>
                </a:lnTo>
                <a:lnTo>
                  <a:pt x="38" y="104"/>
                </a:lnTo>
                <a:lnTo>
                  <a:pt x="27" y="103"/>
                </a:lnTo>
                <a:lnTo>
                  <a:pt x="18" y="103"/>
                </a:lnTo>
                <a:lnTo>
                  <a:pt x="13" y="104"/>
                </a:lnTo>
                <a:lnTo>
                  <a:pt x="9" y="105"/>
                </a:lnTo>
                <a:lnTo>
                  <a:pt x="4" y="108"/>
                </a:lnTo>
                <a:lnTo>
                  <a:pt x="0" y="111"/>
                </a:lnTo>
                <a:lnTo>
                  <a:pt x="0" y="80"/>
                </a:lnTo>
                <a:lnTo>
                  <a:pt x="30" y="82"/>
                </a:lnTo>
                <a:lnTo>
                  <a:pt x="51" y="85"/>
                </a:lnTo>
                <a:lnTo>
                  <a:pt x="60" y="86"/>
                </a:lnTo>
                <a:lnTo>
                  <a:pt x="68" y="86"/>
                </a:lnTo>
                <a:lnTo>
                  <a:pt x="77" y="84"/>
                </a:lnTo>
                <a:lnTo>
                  <a:pt x="87" y="80"/>
                </a:lnTo>
                <a:lnTo>
                  <a:pt x="64" y="76"/>
                </a:lnTo>
                <a:lnTo>
                  <a:pt x="44" y="71"/>
                </a:lnTo>
                <a:lnTo>
                  <a:pt x="23" y="68"/>
                </a:lnTo>
                <a:lnTo>
                  <a:pt x="0" y="67"/>
                </a:lnTo>
                <a:lnTo>
                  <a:pt x="9" y="62"/>
                </a:lnTo>
                <a:lnTo>
                  <a:pt x="16" y="55"/>
                </a:lnTo>
                <a:lnTo>
                  <a:pt x="22" y="49"/>
                </a:lnTo>
                <a:lnTo>
                  <a:pt x="27" y="4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" name="Freeform 242"/>
          <p:cNvSpPr>
            <a:spLocks/>
          </p:cNvSpPr>
          <p:nvPr>
            <p:custDataLst>
              <p:tags r:id="rId38"/>
            </p:custDataLst>
          </p:nvPr>
        </p:nvSpPr>
        <p:spPr bwMode="auto">
          <a:xfrm>
            <a:off x="2138438" y="2785595"/>
            <a:ext cx="29479" cy="96019"/>
          </a:xfrm>
          <a:custGeom>
            <a:avLst/>
            <a:gdLst>
              <a:gd name="T0" fmla="*/ 0 w 28"/>
              <a:gd name="T1" fmla="*/ 57150 h 73"/>
              <a:gd name="T2" fmla="*/ 1021 w 28"/>
              <a:gd name="T3" fmla="*/ 36795 h 73"/>
              <a:gd name="T4" fmla="*/ 3062 w 28"/>
              <a:gd name="T5" fmla="*/ 21921 h 73"/>
              <a:gd name="T6" fmla="*/ 3572 w 28"/>
              <a:gd name="T7" fmla="*/ 15658 h 73"/>
              <a:gd name="T8" fmla="*/ 3062 w 28"/>
              <a:gd name="T9" fmla="*/ 10177 h 73"/>
              <a:gd name="T10" fmla="*/ 2041 w 28"/>
              <a:gd name="T11" fmla="*/ 5480 h 73"/>
              <a:gd name="T12" fmla="*/ 0 w 28"/>
              <a:gd name="T13" fmla="*/ 0 h 73"/>
              <a:gd name="T14" fmla="*/ 14288 w 28"/>
              <a:gd name="T15" fmla="*/ 0 h 73"/>
              <a:gd name="T16" fmla="*/ 11226 w 28"/>
              <a:gd name="T17" fmla="*/ 12526 h 73"/>
              <a:gd name="T18" fmla="*/ 8675 w 28"/>
              <a:gd name="T19" fmla="*/ 23486 h 73"/>
              <a:gd name="T20" fmla="*/ 6123 w 28"/>
              <a:gd name="T21" fmla="*/ 33664 h 73"/>
              <a:gd name="T22" fmla="*/ 3572 w 28"/>
              <a:gd name="T23" fmla="*/ 43058 h 73"/>
              <a:gd name="T24" fmla="*/ 0 w 28"/>
              <a:gd name="T25" fmla="*/ 57150 h 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8" h="73">
                <a:moveTo>
                  <a:pt x="0" y="73"/>
                </a:moveTo>
                <a:lnTo>
                  <a:pt x="2" y="47"/>
                </a:lnTo>
                <a:lnTo>
                  <a:pt x="6" y="28"/>
                </a:lnTo>
                <a:lnTo>
                  <a:pt x="7" y="20"/>
                </a:lnTo>
                <a:lnTo>
                  <a:pt x="6" y="13"/>
                </a:lnTo>
                <a:lnTo>
                  <a:pt x="4" y="7"/>
                </a:lnTo>
                <a:lnTo>
                  <a:pt x="0" y="0"/>
                </a:lnTo>
                <a:lnTo>
                  <a:pt x="28" y="0"/>
                </a:lnTo>
                <a:lnTo>
                  <a:pt x="22" y="16"/>
                </a:lnTo>
                <a:lnTo>
                  <a:pt x="17" y="30"/>
                </a:lnTo>
                <a:lnTo>
                  <a:pt x="12" y="43"/>
                </a:lnTo>
                <a:lnTo>
                  <a:pt x="7" y="55"/>
                </a:lnTo>
                <a:lnTo>
                  <a:pt x="0" y="7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" name="Freeform 243"/>
          <p:cNvSpPr>
            <a:spLocks/>
          </p:cNvSpPr>
          <p:nvPr>
            <p:custDataLst>
              <p:tags r:id="rId39"/>
            </p:custDataLst>
          </p:nvPr>
        </p:nvSpPr>
        <p:spPr bwMode="auto">
          <a:xfrm>
            <a:off x="1905892" y="2220153"/>
            <a:ext cx="484747" cy="664127"/>
          </a:xfrm>
          <a:custGeom>
            <a:avLst/>
            <a:gdLst>
              <a:gd name="T0" fmla="*/ 185394 w 531"/>
              <a:gd name="T1" fmla="*/ 106002 h 757"/>
              <a:gd name="T2" fmla="*/ 179642 w 531"/>
              <a:gd name="T3" fmla="*/ 115401 h 757"/>
              <a:gd name="T4" fmla="*/ 178757 w 531"/>
              <a:gd name="T5" fmla="*/ 123756 h 757"/>
              <a:gd name="T6" fmla="*/ 169022 w 531"/>
              <a:gd name="T7" fmla="*/ 143598 h 757"/>
              <a:gd name="T8" fmla="*/ 143802 w 531"/>
              <a:gd name="T9" fmla="*/ 159786 h 757"/>
              <a:gd name="T10" fmla="*/ 111502 w 531"/>
              <a:gd name="T11" fmla="*/ 184850 h 757"/>
              <a:gd name="T12" fmla="*/ 104865 w 531"/>
              <a:gd name="T13" fmla="*/ 192683 h 757"/>
              <a:gd name="T14" fmla="*/ 108404 w 531"/>
              <a:gd name="T15" fmla="*/ 198949 h 757"/>
              <a:gd name="T16" fmla="*/ 106192 w 531"/>
              <a:gd name="T17" fmla="*/ 221402 h 757"/>
              <a:gd name="T18" fmla="*/ 105750 w 531"/>
              <a:gd name="T19" fmla="*/ 234457 h 757"/>
              <a:gd name="T20" fmla="*/ 115926 w 531"/>
              <a:gd name="T21" fmla="*/ 244378 h 757"/>
              <a:gd name="T22" fmla="*/ 141589 w 531"/>
              <a:gd name="T23" fmla="*/ 253255 h 757"/>
              <a:gd name="T24" fmla="*/ 146899 w 531"/>
              <a:gd name="T25" fmla="*/ 263699 h 757"/>
              <a:gd name="T26" fmla="*/ 137165 w 531"/>
              <a:gd name="T27" fmla="*/ 277275 h 757"/>
              <a:gd name="T28" fmla="*/ 120351 w 531"/>
              <a:gd name="T29" fmla="*/ 285630 h 757"/>
              <a:gd name="T30" fmla="*/ 117254 w 531"/>
              <a:gd name="T31" fmla="*/ 292418 h 757"/>
              <a:gd name="T32" fmla="*/ 111502 w 531"/>
              <a:gd name="T33" fmla="*/ 329493 h 757"/>
              <a:gd name="T34" fmla="*/ 105750 w 531"/>
              <a:gd name="T35" fmla="*/ 376489 h 757"/>
              <a:gd name="T36" fmla="*/ 76547 w 531"/>
              <a:gd name="T37" fmla="*/ 379622 h 757"/>
              <a:gd name="T38" fmla="*/ 67255 w 531"/>
              <a:gd name="T39" fmla="*/ 385366 h 757"/>
              <a:gd name="T40" fmla="*/ 67697 w 531"/>
              <a:gd name="T41" fmla="*/ 395287 h 757"/>
              <a:gd name="T42" fmla="*/ 46902 w 531"/>
              <a:gd name="T43" fmla="*/ 395287 h 757"/>
              <a:gd name="T44" fmla="*/ 42034 w 531"/>
              <a:gd name="T45" fmla="*/ 392676 h 757"/>
              <a:gd name="T46" fmla="*/ 31415 w 531"/>
              <a:gd name="T47" fmla="*/ 374922 h 757"/>
              <a:gd name="T48" fmla="*/ 18141 w 531"/>
              <a:gd name="T49" fmla="*/ 334192 h 757"/>
              <a:gd name="T50" fmla="*/ 15044 w 531"/>
              <a:gd name="T51" fmla="*/ 311739 h 757"/>
              <a:gd name="T52" fmla="*/ 6195 w 531"/>
              <a:gd name="T53" fmla="*/ 305995 h 757"/>
              <a:gd name="T54" fmla="*/ 8407 w 531"/>
              <a:gd name="T55" fmla="*/ 292941 h 757"/>
              <a:gd name="T56" fmla="*/ 15929 w 531"/>
              <a:gd name="T57" fmla="*/ 280931 h 757"/>
              <a:gd name="T58" fmla="*/ 23451 w 531"/>
              <a:gd name="T59" fmla="*/ 263177 h 757"/>
              <a:gd name="T60" fmla="*/ 26990 w 531"/>
              <a:gd name="T61" fmla="*/ 245945 h 757"/>
              <a:gd name="T62" fmla="*/ 28318 w 531"/>
              <a:gd name="T63" fmla="*/ 230279 h 757"/>
              <a:gd name="T64" fmla="*/ 25663 w 531"/>
              <a:gd name="T65" fmla="*/ 213048 h 757"/>
              <a:gd name="T66" fmla="*/ 19026 w 531"/>
              <a:gd name="T67" fmla="*/ 196860 h 757"/>
              <a:gd name="T68" fmla="*/ 32743 w 531"/>
              <a:gd name="T69" fmla="*/ 144120 h 757"/>
              <a:gd name="T70" fmla="*/ 45574 w 531"/>
              <a:gd name="T71" fmla="*/ 143598 h 757"/>
              <a:gd name="T72" fmla="*/ 49999 w 531"/>
              <a:gd name="T73" fmla="*/ 122189 h 757"/>
              <a:gd name="T74" fmla="*/ 60618 w 531"/>
              <a:gd name="T75" fmla="*/ 100258 h 757"/>
              <a:gd name="T76" fmla="*/ 79644 w 531"/>
              <a:gd name="T77" fmla="*/ 75715 h 757"/>
              <a:gd name="T78" fmla="*/ 87608 w 531"/>
              <a:gd name="T79" fmla="*/ 57962 h 757"/>
              <a:gd name="T80" fmla="*/ 100882 w 531"/>
              <a:gd name="T81" fmla="*/ 31331 h 757"/>
              <a:gd name="T82" fmla="*/ 110174 w 531"/>
              <a:gd name="T83" fmla="*/ 22454 h 757"/>
              <a:gd name="T84" fmla="*/ 136722 w 531"/>
              <a:gd name="T85" fmla="*/ 15143 h 757"/>
              <a:gd name="T86" fmla="*/ 162828 w 531"/>
              <a:gd name="T87" fmla="*/ 6788 h 757"/>
              <a:gd name="T88" fmla="*/ 177429 w 531"/>
              <a:gd name="T89" fmla="*/ 2611 h 757"/>
              <a:gd name="T90" fmla="*/ 190703 w 531"/>
              <a:gd name="T91" fmla="*/ 16710 h 757"/>
              <a:gd name="T92" fmla="*/ 202207 w 531"/>
              <a:gd name="T93" fmla="*/ 21931 h 757"/>
              <a:gd name="T94" fmla="*/ 226986 w 531"/>
              <a:gd name="T95" fmla="*/ 57962 h 757"/>
              <a:gd name="T96" fmla="*/ 233623 w 531"/>
              <a:gd name="T97" fmla="*/ 78326 h 75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31" h="757">
                <a:moveTo>
                  <a:pt x="531" y="190"/>
                </a:moveTo>
                <a:lnTo>
                  <a:pt x="432" y="190"/>
                </a:lnTo>
                <a:lnTo>
                  <a:pt x="428" y="194"/>
                </a:lnTo>
                <a:lnTo>
                  <a:pt x="419" y="203"/>
                </a:lnTo>
                <a:lnTo>
                  <a:pt x="413" y="208"/>
                </a:lnTo>
                <a:lnTo>
                  <a:pt x="409" y="213"/>
                </a:lnTo>
                <a:lnTo>
                  <a:pt x="407" y="218"/>
                </a:lnTo>
                <a:lnTo>
                  <a:pt x="406" y="221"/>
                </a:lnTo>
                <a:lnTo>
                  <a:pt x="404" y="226"/>
                </a:lnTo>
                <a:lnTo>
                  <a:pt x="403" y="230"/>
                </a:lnTo>
                <a:lnTo>
                  <a:pt x="403" y="233"/>
                </a:lnTo>
                <a:lnTo>
                  <a:pt x="404" y="237"/>
                </a:lnTo>
                <a:lnTo>
                  <a:pt x="407" y="244"/>
                </a:lnTo>
                <a:lnTo>
                  <a:pt x="412" y="252"/>
                </a:lnTo>
                <a:lnTo>
                  <a:pt x="397" y="264"/>
                </a:lnTo>
                <a:lnTo>
                  <a:pt x="382" y="275"/>
                </a:lnTo>
                <a:lnTo>
                  <a:pt x="367" y="284"/>
                </a:lnTo>
                <a:lnTo>
                  <a:pt x="353" y="291"/>
                </a:lnTo>
                <a:lnTo>
                  <a:pt x="339" y="299"/>
                </a:lnTo>
                <a:lnTo>
                  <a:pt x="325" y="306"/>
                </a:lnTo>
                <a:lnTo>
                  <a:pt x="311" y="315"/>
                </a:lnTo>
                <a:lnTo>
                  <a:pt x="299" y="325"/>
                </a:lnTo>
                <a:lnTo>
                  <a:pt x="277" y="338"/>
                </a:lnTo>
                <a:lnTo>
                  <a:pt x="252" y="354"/>
                </a:lnTo>
                <a:lnTo>
                  <a:pt x="248" y="358"/>
                </a:lnTo>
                <a:lnTo>
                  <a:pt x="242" y="361"/>
                </a:lnTo>
                <a:lnTo>
                  <a:pt x="239" y="365"/>
                </a:lnTo>
                <a:lnTo>
                  <a:pt x="237" y="369"/>
                </a:lnTo>
                <a:lnTo>
                  <a:pt x="237" y="372"/>
                </a:lnTo>
                <a:lnTo>
                  <a:pt x="238" y="375"/>
                </a:lnTo>
                <a:lnTo>
                  <a:pt x="241" y="378"/>
                </a:lnTo>
                <a:lnTo>
                  <a:pt x="245" y="381"/>
                </a:lnTo>
                <a:lnTo>
                  <a:pt x="245" y="391"/>
                </a:lnTo>
                <a:lnTo>
                  <a:pt x="245" y="400"/>
                </a:lnTo>
                <a:lnTo>
                  <a:pt x="243" y="413"/>
                </a:lnTo>
                <a:lnTo>
                  <a:pt x="240" y="424"/>
                </a:lnTo>
                <a:lnTo>
                  <a:pt x="238" y="430"/>
                </a:lnTo>
                <a:lnTo>
                  <a:pt x="238" y="436"/>
                </a:lnTo>
                <a:lnTo>
                  <a:pt x="238" y="443"/>
                </a:lnTo>
                <a:lnTo>
                  <a:pt x="239" y="449"/>
                </a:lnTo>
                <a:lnTo>
                  <a:pt x="243" y="456"/>
                </a:lnTo>
                <a:lnTo>
                  <a:pt x="249" y="461"/>
                </a:lnTo>
                <a:lnTo>
                  <a:pt x="255" y="465"/>
                </a:lnTo>
                <a:lnTo>
                  <a:pt x="262" y="468"/>
                </a:lnTo>
                <a:lnTo>
                  <a:pt x="277" y="473"/>
                </a:lnTo>
                <a:lnTo>
                  <a:pt x="293" y="477"/>
                </a:lnTo>
                <a:lnTo>
                  <a:pt x="308" y="480"/>
                </a:lnTo>
                <a:lnTo>
                  <a:pt x="320" y="485"/>
                </a:lnTo>
                <a:lnTo>
                  <a:pt x="326" y="488"/>
                </a:lnTo>
                <a:lnTo>
                  <a:pt x="329" y="492"/>
                </a:lnTo>
                <a:lnTo>
                  <a:pt x="331" y="499"/>
                </a:lnTo>
                <a:lnTo>
                  <a:pt x="332" y="505"/>
                </a:lnTo>
                <a:lnTo>
                  <a:pt x="332" y="517"/>
                </a:lnTo>
                <a:lnTo>
                  <a:pt x="332" y="529"/>
                </a:lnTo>
                <a:lnTo>
                  <a:pt x="321" y="530"/>
                </a:lnTo>
                <a:lnTo>
                  <a:pt x="310" y="531"/>
                </a:lnTo>
                <a:lnTo>
                  <a:pt x="299" y="534"/>
                </a:lnTo>
                <a:lnTo>
                  <a:pt x="289" y="537"/>
                </a:lnTo>
                <a:lnTo>
                  <a:pt x="280" y="542"/>
                </a:lnTo>
                <a:lnTo>
                  <a:pt x="272" y="547"/>
                </a:lnTo>
                <a:lnTo>
                  <a:pt x="270" y="551"/>
                </a:lnTo>
                <a:lnTo>
                  <a:pt x="267" y="554"/>
                </a:lnTo>
                <a:lnTo>
                  <a:pt x="266" y="557"/>
                </a:lnTo>
                <a:lnTo>
                  <a:pt x="265" y="560"/>
                </a:lnTo>
                <a:lnTo>
                  <a:pt x="264" y="576"/>
                </a:lnTo>
                <a:lnTo>
                  <a:pt x="262" y="593"/>
                </a:lnTo>
                <a:lnTo>
                  <a:pt x="258" y="612"/>
                </a:lnTo>
                <a:lnTo>
                  <a:pt x="252" y="631"/>
                </a:lnTo>
                <a:lnTo>
                  <a:pt x="248" y="651"/>
                </a:lnTo>
                <a:lnTo>
                  <a:pt x="243" y="673"/>
                </a:lnTo>
                <a:lnTo>
                  <a:pt x="240" y="695"/>
                </a:lnTo>
                <a:lnTo>
                  <a:pt x="239" y="721"/>
                </a:lnTo>
                <a:lnTo>
                  <a:pt x="224" y="721"/>
                </a:lnTo>
                <a:lnTo>
                  <a:pt x="206" y="722"/>
                </a:lnTo>
                <a:lnTo>
                  <a:pt x="189" y="724"/>
                </a:lnTo>
                <a:lnTo>
                  <a:pt x="173" y="727"/>
                </a:lnTo>
                <a:lnTo>
                  <a:pt x="166" y="730"/>
                </a:lnTo>
                <a:lnTo>
                  <a:pt x="161" y="732"/>
                </a:lnTo>
                <a:lnTo>
                  <a:pt x="155" y="735"/>
                </a:lnTo>
                <a:lnTo>
                  <a:pt x="152" y="738"/>
                </a:lnTo>
                <a:lnTo>
                  <a:pt x="150" y="742"/>
                </a:lnTo>
                <a:lnTo>
                  <a:pt x="149" y="747"/>
                </a:lnTo>
                <a:lnTo>
                  <a:pt x="150" y="751"/>
                </a:lnTo>
                <a:lnTo>
                  <a:pt x="153" y="757"/>
                </a:lnTo>
                <a:lnTo>
                  <a:pt x="142" y="757"/>
                </a:lnTo>
                <a:lnTo>
                  <a:pt x="127" y="757"/>
                </a:lnTo>
                <a:lnTo>
                  <a:pt x="113" y="757"/>
                </a:lnTo>
                <a:lnTo>
                  <a:pt x="106" y="757"/>
                </a:lnTo>
                <a:lnTo>
                  <a:pt x="104" y="757"/>
                </a:lnTo>
                <a:lnTo>
                  <a:pt x="101" y="756"/>
                </a:lnTo>
                <a:lnTo>
                  <a:pt x="98" y="754"/>
                </a:lnTo>
                <a:lnTo>
                  <a:pt x="95" y="752"/>
                </a:lnTo>
                <a:lnTo>
                  <a:pt x="90" y="746"/>
                </a:lnTo>
                <a:lnTo>
                  <a:pt x="84" y="738"/>
                </a:lnTo>
                <a:lnTo>
                  <a:pt x="77" y="729"/>
                </a:lnTo>
                <a:lnTo>
                  <a:pt x="71" y="718"/>
                </a:lnTo>
                <a:lnTo>
                  <a:pt x="65" y="706"/>
                </a:lnTo>
                <a:lnTo>
                  <a:pt x="60" y="693"/>
                </a:lnTo>
                <a:lnTo>
                  <a:pt x="49" y="667"/>
                </a:lnTo>
                <a:lnTo>
                  <a:pt x="41" y="640"/>
                </a:lnTo>
                <a:lnTo>
                  <a:pt x="38" y="628"/>
                </a:lnTo>
                <a:lnTo>
                  <a:pt x="35" y="616"/>
                </a:lnTo>
                <a:lnTo>
                  <a:pt x="34" y="606"/>
                </a:lnTo>
                <a:lnTo>
                  <a:pt x="34" y="597"/>
                </a:lnTo>
                <a:lnTo>
                  <a:pt x="27" y="596"/>
                </a:lnTo>
                <a:lnTo>
                  <a:pt x="22" y="594"/>
                </a:lnTo>
                <a:lnTo>
                  <a:pt x="17" y="590"/>
                </a:lnTo>
                <a:lnTo>
                  <a:pt x="14" y="586"/>
                </a:lnTo>
                <a:lnTo>
                  <a:pt x="8" y="576"/>
                </a:lnTo>
                <a:lnTo>
                  <a:pt x="0" y="566"/>
                </a:lnTo>
                <a:lnTo>
                  <a:pt x="9" y="563"/>
                </a:lnTo>
                <a:lnTo>
                  <a:pt x="19" y="561"/>
                </a:lnTo>
                <a:lnTo>
                  <a:pt x="27" y="560"/>
                </a:lnTo>
                <a:lnTo>
                  <a:pt x="34" y="560"/>
                </a:lnTo>
                <a:lnTo>
                  <a:pt x="34" y="548"/>
                </a:lnTo>
                <a:lnTo>
                  <a:pt x="36" y="538"/>
                </a:lnTo>
                <a:lnTo>
                  <a:pt x="38" y="528"/>
                </a:lnTo>
                <a:lnTo>
                  <a:pt x="42" y="519"/>
                </a:lnTo>
                <a:lnTo>
                  <a:pt x="47" y="511"/>
                </a:lnTo>
                <a:lnTo>
                  <a:pt x="53" y="504"/>
                </a:lnTo>
                <a:lnTo>
                  <a:pt x="59" y="498"/>
                </a:lnTo>
                <a:lnTo>
                  <a:pt x="67" y="492"/>
                </a:lnTo>
                <a:lnTo>
                  <a:pt x="62" y="480"/>
                </a:lnTo>
                <a:lnTo>
                  <a:pt x="61" y="471"/>
                </a:lnTo>
                <a:lnTo>
                  <a:pt x="61" y="464"/>
                </a:lnTo>
                <a:lnTo>
                  <a:pt x="61" y="457"/>
                </a:lnTo>
                <a:lnTo>
                  <a:pt x="63" y="450"/>
                </a:lnTo>
                <a:lnTo>
                  <a:pt x="64" y="441"/>
                </a:lnTo>
                <a:lnTo>
                  <a:pt x="65" y="428"/>
                </a:lnTo>
                <a:lnTo>
                  <a:pt x="67" y="412"/>
                </a:lnTo>
                <a:lnTo>
                  <a:pt x="62" y="410"/>
                </a:lnTo>
                <a:lnTo>
                  <a:pt x="58" y="408"/>
                </a:lnTo>
                <a:lnTo>
                  <a:pt x="54" y="404"/>
                </a:lnTo>
                <a:lnTo>
                  <a:pt x="51" y="400"/>
                </a:lnTo>
                <a:lnTo>
                  <a:pt x="47" y="390"/>
                </a:lnTo>
                <a:lnTo>
                  <a:pt x="43" y="377"/>
                </a:lnTo>
                <a:lnTo>
                  <a:pt x="40" y="354"/>
                </a:lnTo>
                <a:lnTo>
                  <a:pt x="40" y="338"/>
                </a:lnTo>
                <a:lnTo>
                  <a:pt x="60" y="277"/>
                </a:lnTo>
                <a:lnTo>
                  <a:pt x="74" y="276"/>
                </a:lnTo>
                <a:lnTo>
                  <a:pt x="88" y="275"/>
                </a:lnTo>
                <a:lnTo>
                  <a:pt x="94" y="274"/>
                </a:lnTo>
                <a:lnTo>
                  <a:pt x="99" y="274"/>
                </a:lnTo>
                <a:lnTo>
                  <a:pt x="103" y="275"/>
                </a:lnTo>
                <a:lnTo>
                  <a:pt x="106" y="277"/>
                </a:lnTo>
                <a:lnTo>
                  <a:pt x="107" y="261"/>
                </a:lnTo>
                <a:lnTo>
                  <a:pt x="109" y="247"/>
                </a:lnTo>
                <a:lnTo>
                  <a:pt x="113" y="234"/>
                </a:lnTo>
                <a:lnTo>
                  <a:pt x="118" y="222"/>
                </a:lnTo>
                <a:lnTo>
                  <a:pt x="124" y="211"/>
                </a:lnTo>
                <a:lnTo>
                  <a:pt x="130" y="201"/>
                </a:lnTo>
                <a:lnTo>
                  <a:pt x="137" y="192"/>
                </a:lnTo>
                <a:lnTo>
                  <a:pt x="144" y="183"/>
                </a:lnTo>
                <a:lnTo>
                  <a:pt x="160" y="168"/>
                </a:lnTo>
                <a:lnTo>
                  <a:pt x="173" y="152"/>
                </a:lnTo>
                <a:lnTo>
                  <a:pt x="180" y="145"/>
                </a:lnTo>
                <a:lnTo>
                  <a:pt x="185" y="138"/>
                </a:lnTo>
                <a:lnTo>
                  <a:pt x="189" y="130"/>
                </a:lnTo>
                <a:lnTo>
                  <a:pt x="193" y="123"/>
                </a:lnTo>
                <a:lnTo>
                  <a:pt x="198" y="111"/>
                </a:lnTo>
                <a:lnTo>
                  <a:pt x="205" y="97"/>
                </a:lnTo>
                <a:lnTo>
                  <a:pt x="213" y="83"/>
                </a:lnTo>
                <a:lnTo>
                  <a:pt x="220" y="71"/>
                </a:lnTo>
                <a:lnTo>
                  <a:pt x="228" y="60"/>
                </a:lnTo>
                <a:lnTo>
                  <a:pt x="237" y="51"/>
                </a:lnTo>
                <a:lnTo>
                  <a:pt x="241" y="47"/>
                </a:lnTo>
                <a:lnTo>
                  <a:pt x="244" y="44"/>
                </a:lnTo>
                <a:lnTo>
                  <a:pt x="249" y="43"/>
                </a:lnTo>
                <a:lnTo>
                  <a:pt x="252" y="42"/>
                </a:lnTo>
                <a:lnTo>
                  <a:pt x="272" y="36"/>
                </a:lnTo>
                <a:lnTo>
                  <a:pt x="291" y="32"/>
                </a:lnTo>
                <a:lnTo>
                  <a:pt x="309" y="29"/>
                </a:lnTo>
                <a:lnTo>
                  <a:pt x="327" y="25"/>
                </a:lnTo>
                <a:lnTo>
                  <a:pt x="344" y="22"/>
                </a:lnTo>
                <a:lnTo>
                  <a:pt x="361" y="16"/>
                </a:lnTo>
                <a:lnTo>
                  <a:pt x="368" y="13"/>
                </a:lnTo>
                <a:lnTo>
                  <a:pt x="376" y="9"/>
                </a:lnTo>
                <a:lnTo>
                  <a:pt x="384" y="5"/>
                </a:lnTo>
                <a:lnTo>
                  <a:pt x="392" y="0"/>
                </a:lnTo>
                <a:lnTo>
                  <a:pt x="401" y="5"/>
                </a:lnTo>
                <a:lnTo>
                  <a:pt x="409" y="11"/>
                </a:lnTo>
                <a:lnTo>
                  <a:pt x="416" y="18"/>
                </a:lnTo>
                <a:lnTo>
                  <a:pt x="423" y="25"/>
                </a:lnTo>
                <a:lnTo>
                  <a:pt x="431" y="32"/>
                </a:lnTo>
                <a:lnTo>
                  <a:pt x="441" y="37"/>
                </a:lnTo>
                <a:lnTo>
                  <a:pt x="445" y="39"/>
                </a:lnTo>
                <a:lnTo>
                  <a:pt x="452" y="41"/>
                </a:lnTo>
                <a:lnTo>
                  <a:pt x="457" y="42"/>
                </a:lnTo>
                <a:lnTo>
                  <a:pt x="465" y="42"/>
                </a:lnTo>
                <a:lnTo>
                  <a:pt x="487" y="72"/>
                </a:lnTo>
                <a:lnTo>
                  <a:pt x="508" y="102"/>
                </a:lnTo>
                <a:lnTo>
                  <a:pt x="513" y="111"/>
                </a:lnTo>
                <a:lnTo>
                  <a:pt x="518" y="120"/>
                </a:lnTo>
                <a:lnTo>
                  <a:pt x="521" y="129"/>
                </a:lnTo>
                <a:lnTo>
                  <a:pt x="524" y="139"/>
                </a:lnTo>
                <a:lnTo>
                  <a:pt x="528" y="150"/>
                </a:lnTo>
                <a:lnTo>
                  <a:pt x="530" y="163"/>
                </a:lnTo>
                <a:lnTo>
                  <a:pt x="531" y="176"/>
                </a:lnTo>
                <a:lnTo>
                  <a:pt x="531" y="19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" name="Freeform 244"/>
          <p:cNvSpPr>
            <a:spLocks/>
          </p:cNvSpPr>
          <p:nvPr>
            <p:custDataLst>
              <p:tags r:id="rId40"/>
            </p:custDataLst>
          </p:nvPr>
        </p:nvSpPr>
        <p:spPr bwMode="auto">
          <a:xfrm>
            <a:off x="2190843" y="2748254"/>
            <a:ext cx="55681" cy="96019"/>
          </a:xfrm>
          <a:custGeom>
            <a:avLst/>
            <a:gdLst>
              <a:gd name="T0" fmla="*/ 0 w 60"/>
              <a:gd name="T1" fmla="*/ 41462 h 51"/>
              <a:gd name="T2" fmla="*/ 2699 w 60"/>
              <a:gd name="T3" fmla="*/ 33618 h 51"/>
              <a:gd name="T4" fmla="*/ 6747 w 60"/>
              <a:gd name="T5" fmla="*/ 21291 h 51"/>
              <a:gd name="T6" fmla="*/ 8996 w 60"/>
              <a:gd name="T7" fmla="*/ 14568 h 51"/>
              <a:gd name="T8" fmla="*/ 12145 w 60"/>
              <a:gd name="T9" fmla="*/ 8965 h 51"/>
              <a:gd name="T10" fmla="*/ 14843 w 60"/>
              <a:gd name="T11" fmla="*/ 4482 h 51"/>
              <a:gd name="T12" fmla="*/ 17992 w 60"/>
              <a:gd name="T13" fmla="*/ 0 h 51"/>
              <a:gd name="T14" fmla="*/ 22490 w 60"/>
              <a:gd name="T15" fmla="*/ 7844 h 51"/>
              <a:gd name="T16" fmla="*/ 26988 w 60"/>
              <a:gd name="T17" fmla="*/ 14568 h 51"/>
              <a:gd name="T18" fmla="*/ 26538 w 60"/>
              <a:gd name="T19" fmla="*/ 22412 h 51"/>
              <a:gd name="T20" fmla="*/ 25189 w 60"/>
              <a:gd name="T21" fmla="*/ 32497 h 51"/>
              <a:gd name="T22" fmla="*/ 24289 w 60"/>
              <a:gd name="T23" fmla="*/ 38100 h 51"/>
              <a:gd name="T24" fmla="*/ 23390 w 60"/>
              <a:gd name="T25" fmla="*/ 42582 h 51"/>
              <a:gd name="T26" fmla="*/ 22040 w 60"/>
              <a:gd name="T27" fmla="*/ 47065 h 51"/>
              <a:gd name="T28" fmla="*/ 20241 w 60"/>
              <a:gd name="T29" fmla="*/ 50426 h 51"/>
              <a:gd name="T30" fmla="*/ 18442 w 60"/>
              <a:gd name="T31" fmla="*/ 53788 h 51"/>
              <a:gd name="T32" fmla="*/ 16643 w 60"/>
              <a:gd name="T33" fmla="*/ 56029 h 51"/>
              <a:gd name="T34" fmla="*/ 13944 w 60"/>
              <a:gd name="T35" fmla="*/ 57150 h 51"/>
              <a:gd name="T36" fmla="*/ 12145 w 60"/>
              <a:gd name="T37" fmla="*/ 57150 h 51"/>
              <a:gd name="T38" fmla="*/ 8996 w 60"/>
              <a:gd name="T39" fmla="*/ 56029 h 51"/>
              <a:gd name="T40" fmla="*/ 6747 w 60"/>
              <a:gd name="T41" fmla="*/ 52668 h 51"/>
              <a:gd name="T42" fmla="*/ 3149 w 60"/>
              <a:gd name="T43" fmla="*/ 48185 h 51"/>
              <a:gd name="T44" fmla="*/ 0 w 60"/>
              <a:gd name="T45" fmla="*/ 41462 h 5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0" h="51">
                <a:moveTo>
                  <a:pt x="0" y="37"/>
                </a:moveTo>
                <a:lnTo>
                  <a:pt x="6" y="30"/>
                </a:lnTo>
                <a:lnTo>
                  <a:pt x="15" y="19"/>
                </a:lnTo>
                <a:lnTo>
                  <a:pt x="20" y="13"/>
                </a:lnTo>
                <a:lnTo>
                  <a:pt x="27" y="8"/>
                </a:lnTo>
                <a:lnTo>
                  <a:pt x="33" y="4"/>
                </a:lnTo>
                <a:lnTo>
                  <a:pt x="40" y="0"/>
                </a:lnTo>
                <a:lnTo>
                  <a:pt x="50" y="7"/>
                </a:lnTo>
                <a:lnTo>
                  <a:pt x="60" y="13"/>
                </a:lnTo>
                <a:lnTo>
                  <a:pt x="59" y="20"/>
                </a:lnTo>
                <a:lnTo>
                  <a:pt x="56" y="29"/>
                </a:lnTo>
                <a:lnTo>
                  <a:pt x="54" y="34"/>
                </a:lnTo>
                <a:lnTo>
                  <a:pt x="52" y="38"/>
                </a:lnTo>
                <a:lnTo>
                  <a:pt x="49" y="42"/>
                </a:lnTo>
                <a:lnTo>
                  <a:pt x="45" y="45"/>
                </a:lnTo>
                <a:lnTo>
                  <a:pt x="41" y="48"/>
                </a:lnTo>
                <a:lnTo>
                  <a:pt x="37" y="50"/>
                </a:lnTo>
                <a:lnTo>
                  <a:pt x="31" y="51"/>
                </a:lnTo>
                <a:lnTo>
                  <a:pt x="27" y="51"/>
                </a:lnTo>
                <a:lnTo>
                  <a:pt x="20" y="50"/>
                </a:lnTo>
                <a:lnTo>
                  <a:pt x="15" y="47"/>
                </a:lnTo>
                <a:lnTo>
                  <a:pt x="7" y="43"/>
                </a:lnTo>
                <a:lnTo>
                  <a:pt x="0" y="3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3" name="Freeform 245"/>
          <p:cNvSpPr>
            <a:spLocks/>
          </p:cNvSpPr>
          <p:nvPr>
            <p:custDataLst>
              <p:tags r:id="rId41"/>
            </p:custDataLst>
          </p:nvPr>
        </p:nvSpPr>
        <p:spPr bwMode="auto">
          <a:xfrm>
            <a:off x="1044482" y="3020307"/>
            <a:ext cx="58956" cy="96019"/>
          </a:xfrm>
          <a:custGeom>
            <a:avLst/>
            <a:gdLst>
              <a:gd name="T0" fmla="*/ 25544 w 66"/>
              <a:gd name="T1" fmla="*/ 53788 h 51"/>
              <a:gd name="T2" fmla="*/ 18184 w 66"/>
              <a:gd name="T3" fmla="*/ 56029 h 51"/>
              <a:gd name="T4" fmla="*/ 9525 w 66"/>
              <a:gd name="T5" fmla="*/ 57150 h 51"/>
              <a:gd name="T6" fmla="*/ 7360 w 66"/>
              <a:gd name="T7" fmla="*/ 56029 h 51"/>
              <a:gd name="T8" fmla="*/ 5628 w 66"/>
              <a:gd name="T9" fmla="*/ 54909 h 51"/>
              <a:gd name="T10" fmla="*/ 4330 w 66"/>
              <a:gd name="T11" fmla="*/ 53788 h 51"/>
              <a:gd name="T12" fmla="*/ 3031 w 66"/>
              <a:gd name="T13" fmla="*/ 51547 h 51"/>
              <a:gd name="T14" fmla="*/ 1299 w 66"/>
              <a:gd name="T15" fmla="*/ 48185 h 51"/>
              <a:gd name="T16" fmla="*/ 433 w 66"/>
              <a:gd name="T17" fmla="*/ 44824 h 51"/>
              <a:gd name="T18" fmla="*/ 0 w 66"/>
              <a:gd name="T19" fmla="*/ 39221 h 51"/>
              <a:gd name="T20" fmla="*/ 0 w 66"/>
              <a:gd name="T21" fmla="*/ 33618 h 51"/>
              <a:gd name="T22" fmla="*/ 1732 w 66"/>
              <a:gd name="T23" fmla="*/ 32497 h 51"/>
              <a:gd name="T24" fmla="*/ 4330 w 66"/>
              <a:gd name="T25" fmla="*/ 30256 h 51"/>
              <a:gd name="T26" fmla="*/ 6061 w 66"/>
              <a:gd name="T27" fmla="*/ 26894 h 51"/>
              <a:gd name="T28" fmla="*/ 8226 w 66"/>
              <a:gd name="T29" fmla="*/ 22412 h 51"/>
              <a:gd name="T30" fmla="*/ 11257 w 66"/>
              <a:gd name="T31" fmla="*/ 11206 h 51"/>
              <a:gd name="T32" fmla="*/ 14288 w 66"/>
              <a:gd name="T33" fmla="*/ 0 h 51"/>
              <a:gd name="T34" fmla="*/ 19916 w 66"/>
              <a:gd name="T35" fmla="*/ 1121 h 51"/>
              <a:gd name="T36" fmla="*/ 22514 w 66"/>
              <a:gd name="T37" fmla="*/ 2241 h 51"/>
              <a:gd name="T38" fmla="*/ 24245 w 66"/>
              <a:gd name="T39" fmla="*/ 3362 h 51"/>
              <a:gd name="T40" fmla="*/ 28575 w 66"/>
              <a:gd name="T41" fmla="*/ 0 h 51"/>
              <a:gd name="T42" fmla="*/ 28142 w 66"/>
              <a:gd name="T43" fmla="*/ 14568 h 51"/>
              <a:gd name="T44" fmla="*/ 27276 w 66"/>
              <a:gd name="T45" fmla="*/ 26894 h 51"/>
              <a:gd name="T46" fmla="*/ 25977 w 66"/>
              <a:gd name="T47" fmla="*/ 40341 h 51"/>
              <a:gd name="T48" fmla="*/ 25544 w 66"/>
              <a:gd name="T49" fmla="*/ 53788 h 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6" h="51">
                <a:moveTo>
                  <a:pt x="59" y="48"/>
                </a:moveTo>
                <a:lnTo>
                  <a:pt x="42" y="50"/>
                </a:lnTo>
                <a:lnTo>
                  <a:pt x="22" y="51"/>
                </a:lnTo>
                <a:lnTo>
                  <a:pt x="17" y="50"/>
                </a:lnTo>
                <a:lnTo>
                  <a:pt x="13" y="49"/>
                </a:lnTo>
                <a:lnTo>
                  <a:pt x="10" y="48"/>
                </a:lnTo>
                <a:lnTo>
                  <a:pt x="7" y="46"/>
                </a:lnTo>
                <a:lnTo>
                  <a:pt x="3" y="43"/>
                </a:lnTo>
                <a:lnTo>
                  <a:pt x="1" y="40"/>
                </a:lnTo>
                <a:lnTo>
                  <a:pt x="0" y="35"/>
                </a:lnTo>
                <a:lnTo>
                  <a:pt x="0" y="30"/>
                </a:lnTo>
                <a:lnTo>
                  <a:pt x="4" y="29"/>
                </a:lnTo>
                <a:lnTo>
                  <a:pt x="10" y="27"/>
                </a:lnTo>
                <a:lnTo>
                  <a:pt x="14" y="24"/>
                </a:lnTo>
                <a:lnTo>
                  <a:pt x="19" y="20"/>
                </a:lnTo>
                <a:lnTo>
                  <a:pt x="26" y="10"/>
                </a:lnTo>
                <a:lnTo>
                  <a:pt x="33" y="0"/>
                </a:lnTo>
                <a:lnTo>
                  <a:pt x="46" y="1"/>
                </a:lnTo>
                <a:lnTo>
                  <a:pt x="52" y="2"/>
                </a:lnTo>
                <a:lnTo>
                  <a:pt x="56" y="3"/>
                </a:lnTo>
                <a:lnTo>
                  <a:pt x="66" y="0"/>
                </a:lnTo>
                <a:lnTo>
                  <a:pt x="65" y="13"/>
                </a:lnTo>
                <a:lnTo>
                  <a:pt x="63" y="24"/>
                </a:lnTo>
                <a:lnTo>
                  <a:pt x="60" y="36"/>
                </a:lnTo>
                <a:lnTo>
                  <a:pt x="59" y="4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4" name="Freeform 246"/>
          <p:cNvSpPr>
            <a:spLocks/>
          </p:cNvSpPr>
          <p:nvPr>
            <p:custDataLst>
              <p:tags r:id="rId42"/>
            </p:custDataLst>
          </p:nvPr>
        </p:nvSpPr>
        <p:spPr bwMode="auto">
          <a:xfrm>
            <a:off x="3009671" y="3908477"/>
            <a:ext cx="104810" cy="96019"/>
          </a:xfrm>
          <a:custGeom>
            <a:avLst/>
            <a:gdLst>
              <a:gd name="T0" fmla="*/ 0 w 113"/>
              <a:gd name="T1" fmla="*/ 33981 h 74"/>
              <a:gd name="T2" fmla="*/ 8991 w 113"/>
              <a:gd name="T3" fmla="*/ 57150 h 74"/>
              <a:gd name="T4" fmla="*/ 16634 w 113"/>
              <a:gd name="T5" fmla="*/ 53289 h 74"/>
              <a:gd name="T6" fmla="*/ 22927 w 113"/>
              <a:gd name="T7" fmla="*/ 50199 h 74"/>
              <a:gd name="T8" fmla="*/ 28772 w 113"/>
              <a:gd name="T9" fmla="*/ 45566 h 74"/>
              <a:gd name="T10" fmla="*/ 33267 w 113"/>
              <a:gd name="T11" fmla="*/ 40932 h 74"/>
              <a:gd name="T12" fmla="*/ 35065 w 113"/>
              <a:gd name="T13" fmla="*/ 37843 h 74"/>
              <a:gd name="T14" fmla="*/ 37313 w 113"/>
              <a:gd name="T15" fmla="*/ 34753 h 74"/>
              <a:gd name="T16" fmla="*/ 38662 w 113"/>
              <a:gd name="T17" fmla="*/ 31664 h 74"/>
              <a:gd name="T18" fmla="*/ 39561 w 113"/>
              <a:gd name="T19" fmla="*/ 28575 h 74"/>
              <a:gd name="T20" fmla="*/ 40460 w 113"/>
              <a:gd name="T21" fmla="*/ 24714 h 74"/>
              <a:gd name="T22" fmla="*/ 40910 w 113"/>
              <a:gd name="T23" fmla="*/ 20080 h 74"/>
              <a:gd name="T24" fmla="*/ 41809 w 113"/>
              <a:gd name="T25" fmla="*/ 14674 h 74"/>
              <a:gd name="T26" fmla="*/ 42258 w 113"/>
              <a:gd name="T27" fmla="*/ 10040 h 74"/>
              <a:gd name="T28" fmla="*/ 44506 w 113"/>
              <a:gd name="T29" fmla="*/ 9268 h 74"/>
              <a:gd name="T30" fmla="*/ 47653 w 113"/>
              <a:gd name="T31" fmla="*/ 6951 h 74"/>
              <a:gd name="T32" fmla="*/ 48552 w 113"/>
              <a:gd name="T33" fmla="*/ 5406 h 74"/>
              <a:gd name="T34" fmla="*/ 49901 w 113"/>
              <a:gd name="T35" fmla="*/ 3861 h 74"/>
              <a:gd name="T36" fmla="*/ 50350 w 113"/>
              <a:gd name="T37" fmla="*/ 2317 h 74"/>
              <a:gd name="T38" fmla="*/ 50800 w 113"/>
              <a:gd name="T39" fmla="*/ 0 h 74"/>
              <a:gd name="T40" fmla="*/ 44057 w 113"/>
              <a:gd name="T41" fmla="*/ 3089 h 74"/>
              <a:gd name="T42" fmla="*/ 36864 w 113"/>
              <a:gd name="T43" fmla="*/ 6178 h 74"/>
              <a:gd name="T44" fmla="*/ 29221 w 113"/>
              <a:gd name="T45" fmla="*/ 10040 h 74"/>
              <a:gd name="T46" fmla="*/ 22028 w 113"/>
              <a:gd name="T47" fmla="*/ 14674 h 74"/>
              <a:gd name="T48" fmla="*/ 8991 w 113"/>
              <a:gd name="T49" fmla="*/ 25486 h 74"/>
              <a:gd name="T50" fmla="*/ 0 w 113"/>
              <a:gd name="T51" fmla="*/ 33981 h 7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13" h="74">
                <a:moveTo>
                  <a:pt x="0" y="44"/>
                </a:moveTo>
                <a:lnTo>
                  <a:pt x="20" y="74"/>
                </a:lnTo>
                <a:lnTo>
                  <a:pt x="37" y="69"/>
                </a:lnTo>
                <a:lnTo>
                  <a:pt x="51" y="65"/>
                </a:lnTo>
                <a:lnTo>
                  <a:pt x="64" y="59"/>
                </a:lnTo>
                <a:lnTo>
                  <a:pt x="74" y="53"/>
                </a:lnTo>
                <a:lnTo>
                  <a:pt x="78" y="49"/>
                </a:lnTo>
                <a:lnTo>
                  <a:pt x="83" y="45"/>
                </a:lnTo>
                <a:lnTo>
                  <a:pt x="86" y="41"/>
                </a:lnTo>
                <a:lnTo>
                  <a:pt x="88" y="37"/>
                </a:lnTo>
                <a:lnTo>
                  <a:pt x="90" y="32"/>
                </a:lnTo>
                <a:lnTo>
                  <a:pt x="91" y="26"/>
                </a:lnTo>
                <a:lnTo>
                  <a:pt x="93" y="19"/>
                </a:lnTo>
                <a:lnTo>
                  <a:pt x="94" y="13"/>
                </a:lnTo>
                <a:lnTo>
                  <a:pt x="99" y="12"/>
                </a:lnTo>
                <a:lnTo>
                  <a:pt x="106" y="9"/>
                </a:lnTo>
                <a:lnTo>
                  <a:pt x="108" y="7"/>
                </a:lnTo>
                <a:lnTo>
                  <a:pt x="111" y="5"/>
                </a:lnTo>
                <a:lnTo>
                  <a:pt x="112" y="3"/>
                </a:lnTo>
                <a:lnTo>
                  <a:pt x="113" y="0"/>
                </a:lnTo>
                <a:lnTo>
                  <a:pt x="98" y="4"/>
                </a:lnTo>
                <a:lnTo>
                  <a:pt x="82" y="8"/>
                </a:lnTo>
                <a:lnTo>
                  <a:pt x="65" y="13"/>
                </a:lnTo>
                <a:lnTo>
                  <a:pt x="49" y="19"/>
                </a:lnTo>
                <a:lnTo>
                  <a:pt x="20" y="33"/>
                </a:lnTo>
                <a:lnTo>
                  <a:pt x="0" y="4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" name="Freeform 256"/>
          <p:cNvSpPr>
            <a:spLocks/>
          </p:cNvSpPr>
          <p:nvPr>
            <p:custDataLst>
              <p:tags r:id="rId43"/>
            </p:custDataLst>
          </p:nvPr>
        </p:nvSpPr>
        <p:spPr bwMode="auto">
          <a:xfrm>
            <a:off x="3586127" y="3681767"/>
            <a:ext cx="1038276" cy="794819"/>
          </a:xfrm>
          <a:custGeom>
            <a:avLst/>
            <a:gdLst>
              <a:gd name="T0" fmla="*/ 403983 w 1156"/>
              <a:gd name="T1" fmla="*/ 100397 h 900"/>
              <a:gd name="T2" fmla="*/ 373946 w 1156"/>
              <a:gd name="T3" fmla="*/ 85154 h 900"/>
              <a:gd name="T4" fmla="*/ 336508 w 1156"/>
              <a:gd name="T5" fmla="*/ 58346 h 900"/>
              <a:gd name="T6" fmla="*/ 268597 w 1156"/>
              <a:gd name="T7" fmla="*/ 54666 h 900"/>
              <a:gd name="T8" fmla="*/ 239865 w 1156"/>
              <a:gd name="T9" fmla="*/ 80948 h 900"/>
              <a:gd name="T10" fmla="*/ 219405 w 1156"/>
              <a:gd name="T11" fmla="*/ 94089 h 900"/>
              <a:gd name="T12" fmla="*/ 185449 w 1156"/>
              <a:gd name="T13" fmla="*/ 103551 h 900"/>
              <a:gd name="T14" fmla="*/ 166730 w 1156"/>
              <a:gd name="T15" fmla="*/ 104602 h 900"/>
              <a:gd name="T16" fmla="*/ 154541 w 1156"/>
              <a:gd name="T17" fmla="*/ 90936 h 900"/>
              <a:gd name="T18" fmla="*/ 113185 w 1156"/>
              <a:gd name="T19" fmla="*/ 71487 h 900"/>
              <a:gd name="T20" fmla="*/ 99255 w 1156"/>
              <a:gd name="T21" fmla="*/ 45205 h 900"/>
              <a:gd name="T22" fmla="*/ 95772 w 1156"/>
              <a:gd name="T23" fmla="*/ 12090 h 900"/>
              <a:gd name="T24" fmla="*/ 81841 w 1156"/>
              <a:gd name="T25" fmla="*/ 526 h 900"/>
              <a:gd name="T26" fmla="*/ 67476 w 1156"/>
              <a:gd name="T27" fmla="*/ 11038 h 900"/>
              <a:gd name="T28" fmla="*/ 59204 w 1156"/>
              <a:gd name="T29" fmla="*/ 35218 h 900"/>
              <a:gd name="T30" fmla="*/ 34391 w 1156"/>
              <a:gd name="T31" fmla="*/ 28385 h 900"/>
              <a:gd name="T32" fmla="*/ 1741 w 1156"/>
              <a:gd name="T33" fmla="*/ 8410 h 900"/>
              <a:gd name="T34" fmla="*/ 2177 w 1156"/>
              <a:gd name="T35" fmla="*/ 37846 h 900"/>
              <a:gd name="T36" fmla="*/ 19590 w 1156"/>
              <a:gd name="T37" fmla="*/ 76743 h 900"/>
              <a:gd name="T38" fmla="*/ 31779 w 1156"/>
              <a:gd name="T39" fmla="*/ 107756 h 900"/>
              <a:gd name="T40" fmla="*/ 58769 w 1156"/>
              <a:gd name="T41" fmla="*/ 149281 h 900"/>
              <a:gd name="T42" fmla="*/ 53110 w 1156"/>
              <a:gd name="T43" fmla="*/ 166102 h 900"/>
              <a:gd name="T44" fmla="*/ 57898 w 1156"/>
              <a:gd name="T45" fmla="*/ 194486 h 900"/>
              <a:gd name="T46" fmla="*/ 81841 w 1156"/>
              <a:gd name="T47" fmla="*/ 224973 h 900"/>
              <a:gd name="T48" fmla="*/ 112750 w 1156"/>
              <a:gd name="T49" fmla="*/ 239691 h 900"/>
              <a:gd name="T50" fmla="*/ 112750 w 1156"/>
              <a:gd name="T51" fmla="*/ 275435 h 900"/>
              <a:gd name="T52" fmla="*/ 145835 w 1156"/>
              <a:gd name="T53" fmla="*/ 305396 h 900"/>
              <a:gd name="T54" fmla="*/ 184143 w 1156"/>
              <a:gd name="T55" fmla="*/ 349024 h 900"/>
              <a:gd name="T56" fmla="*/ 205039 w 1156"/>
              <a:gd name="T57" fmla="*/ 378460 h 900"/>
              <a:gd name="T58" fmla="*/ 219405 w 1156"/>
              <a:gd name="T59" fmla="*/ 385293 h 900"/>
              <a:gd name="T60" fmla="*/ 235947 w 1156"/>
              <a:gd name="T61" fmla="*/ 396857 h 900"/>
              <a:gd name="T62" fmla="*/ 260326 w 1156"/>
              <a:gd name="T63" fmla="*/ 413678 h 900"/>
              <a:gd name="T64" fmla="*/ 298199 w 1156"/>
              <a:gd name="T65" fmla="*/ 417883 h 900"/>
              <a:gd name="T66" fmla="*/ 318659 w 1156"/>
              <a:gd name="T67" fmla="*/ 409998 h 900"/>
              <a:gd name="T68" fmla="*/ 339120 w 1156"/>
              <a:gd name="T69" fmla="*/ 401588 h 900"/>
              <a:gd name="T70" fmla="*/ 348697 w 1156"/>
              <a:gd name="T71" fmla="*/ 418409 h 900"/>
              <a:gd name="T72" fmla="*/ 353921 w 1156"/>
              <a:gd name="T73" fmla="*/ 450473 h 900"/>
              <a:gd name="T74" fmla="*/ 380476 w 1156"/>
              <a:gd name="T75" fmla="*/ 459408 h 900"/>
              <a:gd name="T76" fmla="*/ 440116 w 1156"/>
              <a:gd name="T77" fmla="*/ 468870 h 900"/>
              <a:gd name="T78" fmla="*/ 474942 w 1156"/>
              <a:gd name="T79" fmla="*/ 462037 h 900"/>
              <a:gd name="T80" fmla="*/ 478424 w 1156"/>
              <a:gd name="T81" fmla="*/ 436806 h 900"/>
              <a:gd name="T82" fmla="*/ 503238 w 1156"/>
              <a:gd name="T83" fmla="*/ 404742 h 900"/>
              <a:gd name="T84" fmla="*/ 492790 w 1156"/>
              <a:gd name="T85" fmla="*/ 394229 h 900"/>
              <a:gd name="T86" fmla="*/ 477118 w 1156"/>
              <a:gd name="T87" fmla="*/ 372152 h 900"/>
              <a:gd name="T88" fmla="*/ 448822 w 1156"/>
              <a:gd name="T89" fmla="*/ 337986 h 900"/>
              <a:gd name="T90" fmla="*/ 443163 w 1156"/>
              <a:gd name="T91" fmla="*/ 316960 h 900"/>
              <a:gd name="T92" fmla="*/ 454481 w 1156"/>
              <a:gd name="T93" fmla="*/ 293832 h 900"/>
              <a:gd name="T94" fmla="*/ 456223 w 1156"/>
              <a:gd name="T95" fmla="*/ 276486 h 900"/>
              <a:gd name="T96" fmla="*/ 448387 w 1156"/>
              <a:gd name="T97" fmla="*/ 269127 h 900"/>
              <a:gd name="T98" fmla="*/ 427926 w 1156"/>
              <a:gd name="T99" fmla="*/ 266499 h 900"/>
              <a:gd name="T100" fmla="*/ 415302 w 1156"/>
              <a:gd name="T101" fmla="*/ 238114 h 900"/>
              <a:gd name="T102" fmla="*/ 407901 w 1156"/>
              <a:gd name="T103" fmla="*/ 196063 h 900"/>
              <a:gd name="T104" fmla="*/ 402242 w 1156"/>
              <a:gd name="T105" fmla="*/ 187653 h 900"/>
              <a:gd name="T106" fmla="*/ 409207 w 1156"/>
              <a:gd name="T107" fmla="*/ 175563 h 900"/>
              <a:gd name="T108" fmla="*/ 417914 w 1156"/>
              <a:gd name="T109" fmla="*/ 154012 h 9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156" h="900">
                <a:moveTo>
                  <a:pt x="963" y="271"/>
                </a:moveTo>
                <a:lnTo>
                  <a:pt x="954" y="252"/>
                </a:lnTo>
                <a:lnTo>
                  <a:pt x="948" y="234"/>
                </a:lnTo>
                <a:lnTo>
                  <a:pt x="941" y="213"/>
                </a:lnTo>
                <a:lnTo>
                  <a:pt x="937" y="191"/>
                </a:lnTo>
                <a:lnTo>
                  <a:pt x="928" y="191"/>
                </a:lnTo>
                <a:lnTo>
                  <a:pt x="920" y="190"/>
                </a:lnTo>
                <a:lnTo>
                  <a:pt x="913" y="189"/>
                </a:lnTo>
                <a:lnTo>
                  <a:pt x="906" y="187"/>
                </a:lnTo>
                <a:lnTo>
                  <a:pt x="893" y="183"/>
                </a:lnTo>
                <a:lnTo>
                  <a:pt x="881" y="177"/>
                </a:lnTo>
                <a:lnTo>
                  <a:pt x="859" y="162"/>
                </a:lnTo>
                <a:lnTo>
                  <a:pt x="839" y="145"/>
                </a:lnTo>
                <a:lnTo>
                  <a:pt x="828" y="137"/>
                </a:lnTo>
                <a:lnTo>
                  <a:pt x="816" y="129"/>
                </a:lnTo>
                <a:lnTo>
                  <a:pt x="803" y="122"/>
                </a:lnTo>
                <a:lnTo>
                  <a:pt x="789" y="116"/>
                </a:lnTo>
                <a:lnTo>
                  <a:pt x="773" y="111"/>
                </a:lnTo>
                <a:lnTo>
                  <a:pt x="755" y="106"/>
                </a:lnTo>
                <a:lnTo>
                  <a:pt x="745" y="105"/>
                </a:lnTo>
                <a:lnTo>
                  <a:pt x="734" y="104"/>
                </a:lnTo>
                <a:lnTo>
                  <a:pt x="723" y="104"/>
                </a:lnTo>
                <a:lnTo>
                  <a:pt x="711" y="104"/>
                </a:lnTo>
                <a:lnTo>
                  <a:pt x="617" y="104"/>
                </a:lnTo>
                <a:lnTo>
                  <a:pt x="609" y="113"/>
                </a:lnTo>
                <a:lnTo>
                  <a:pt x="587" y="129"/>
                </a:lnTo>
                <a:lnTo>
                  <a:pt x="576" y="138"/>
                </a:lnTo>
                <a:lnTo>
                  <a:pt x="565" y="146"/>
                </a:lnTo>
                <a:lnTo>
                  <a:pt x="556" y="152"/>
                </a:lnTo>
                <a:lnTo>
                  <a:pt x="551" y="154"/>
                </a:lnTo>
                <a:lnTo>
                  <a:pt x="542" y="155"/>
                </a:lnTo>
                <a:lnTo>
                  <a:pt x="532" y="157"/>
                </a:lnTo>
                <a:lnTo>
                  <a:pt x="522" y="159"/>
                </a:lnTo>
                <a:lnTo>
                  <a:pt x="512" y="160"/>
                </a:lnTo>
                <a:lnTo>
                  <a:pt x="518" y="173"/>
                </a:lnTo>
                <a:lnTo>
                  <a:pt x="504" y="179"/>
                </a:lnTo>
                <a:lnTo>
                  <a:pt x="490" y="184"/>
                </a:lnTo>
                <a:lnTo>
                  <a:pt x="478" y="188"/>
                </a:lnTo>
                <a:lnTo>
                  <a:pt x="465" y="192"/>
                </a:lnTo>
                <a:lnTo>
                  <a:pt x="453" y="194"/>
                </a:lnTo>
                <a:lnTo>
                  <a:pt x="439" y="196"/>
                </a:lnTo>
                <a:lnTo>
                  <a:pt x="426" y="197"/>
                </a:lnTo>
                <a:lnTo>
                  <a:pt x="412" y="197"/>
                </a:lnTo>
                <a:lnTo>
                  <a:pt x="405" y="198"/>
                </a:lnTo>
                <a:lnTo>
                  <a:pt x="398" y="199"/>
                </a:lnTo>
                <a:lnTo>
                  <a:pt x="393" y="200"/>
                </a:lnTo>
                <a:lnTo>
                  <a:pt x="389" y="200"/>
                </a:lnTo>
                <a:lnTo>
                  <a:pt x="383" y="199"/>
                </a:lnTo>
                <a:lnTo>
                  <a:pt x="379" y="197"/>
                </a:lnTo>
                <a:lnTo>
                  <a:pt x="371" y="194"/>
                </a:lnTo>
                <a:lnTo>
                  <a:pt x="367" y="190"/>
                </a:lnTo>
                <a:lnTo>
                  <a:pt x="363" y="184"/>
                </a:lnTo>
                <a:lnTo>
                  <a:pt x="358" y="179"/>
                </a:lnTo>
                <a:lnTo>
                  <a:pt x="355" y="173"/>
                </a:lnTo>
                <a:lnTo>
                  <a:pt x="351" y="168"/>
                </a:lnTo>
                <a:lnTo>
                  <a:pt x="345" y="163"/>
                </a:lnTo>
                <a:lnTo>
                  <a:pt x="338" y="160"/>
                </a:lnTo>
                <a:lnTo>
                  <a:pt x="316" y="153"/>
                </a:lnTo>
                <a:lnTo>
                  <a:pt x="280" y="142"/>
                </a:lnTo>
                <a:lnTo>
                  <a:pt x="260" y="136"/>
                </a:lnTo>
                <a:lnTo>
                  <a:pt x="244" y="128"/>
                </a:lnTo>
                <a:lnTo>
                  <a:pt x="237" y="124"/>
                </a:lnTo>
                <a:lnTo>
                  <a:pt x="232" y="120"/>
                </a:lnTo>
                <a:lnTo>
                  <a:pt x="228" y="116"/>
                </a:lnTo>
                <a:lnTo>
                  <a:pt x="225" y="111"/>
                </a:lnTo>
                <a:lnTo>
                  <a:pt x="228" y="86"/>
                </a:lnTo>
                <a:lnTo>
                  <a:pt x="228" y="65"/>
                </a:lnTo>
                <a:lnTo>
                  <a:pt x="228" y="56"/>
                </a:lnTo>
                <a:lnTo>
                  <a:pt x="226" y="46"/>
                </a:lnTo>
                <a:lnTo>
                  <a:pt x="224" y="37"/>
                </a:lnTo>
                <a:lnTo>
                  <a:pt x="222" y="30"/>
                </a:lnTo>
                <a:lnTo>
                  <a:pt x="220" y="23"/>
                </a:lnTo>
                <a:lnTo>
                  <a:pt x="217" y="17"/>
                </a:lnTo>
                <a:lnTo>
                  <a:pt x="212" y="12"/>
                </a:lnTo>
                <a:lnTo>
                  <a:pt x="207" y="8"/>
                </a:lnTo>
                <a:lnTo>
                  <a:pt x="201" y="5"/>
                </a:lnTo>
                <a:lnTo>
                  <a:pt x="195" y="2"/>
                </a:lnTo>
                <a:lnTo>
                  <a:pt x="188" y="1"/>
                </a:lnTo>
                <a:lnTo>
                  <a:pt x="179" y="0"/>
                </a:lnTo>
                <a:lnTo>
                  <a:pt x="174" y="1"/>
                </a:lnTo>
                <a:lnTo>
                  <a:pt x="168" y="3"/>
                </a:lnTo>
                <a:lnTo>
                  <a:pt x="164" y="7"/>
                </a:lnTo>
                <a:lnTo>
                  <a:pt x="161" y="11"/>
                </a:lnTo>
                <a:lnTo>
                  <a:pt x="155" y="21"/>
                </a:lnTo>
                <a:lnTo>
                  <a:pt x="151" y="34"/>
                </a:lnTo>
                <a:lnTo>
                  <a:pt x="147" y="46"/>
                </a:lnTo>
                <a:lnTo>
                  <a:pt x="144" y="57"/>
                </a:lnTo>
                <a:lnTo>
                  <a:pt x="142" y="62"/>
                </a:lnTo>
                <a:lnTo>
                  <a:pt x="139" y="65"/>
                </a:lnTo>
                <a:lnTo>
                  <a:pt x="136" y="67"/>
                </a:lnTo>
                <a:lnTo>
                  <a:pt x="133" y="68"/>
                </a:lnTo>
                <a:lnTo>
                  <a:pt x="125" y="68"/>
                </a:lnTo>
                <a:lnTo>
                  <a:pt x="118" y="66"/>
                </a:lnTo>
                <a:lnTo>
                  <a:pt x="109" y="64"/>
                </a:lnTo>
                <a:lnTo>
                  <a:pt x="100" y="62"/>
                </a:lnTo>
                <a:lnTo>
                  <a:pt x="79" y="54"/>
                </a:lnTo>
                <a:lnTo>
                  <a:pt x="58" y="46"/>
                </a:lnTo>
                <a:lnTo>
                  <a:pt x="39" y="38"/>
                </a:lnTo>
                <a:lnTo>
                  <a:pt x="21" y="29"/>
                </a:lnTo>
                <a:lnTo>
                  <a:pt x="15" y="24"/>
                </a:lnTo>
                <a:lnTo>
                  <a:pt x="8" y="20"/>
                </a:lnTo>
                <a:lnTo>
                  <a:pt x="4" y="16"/>
                </a:lnTo>
                <a:lnTo>
                  <a:pt x="0" y="12"/>
                </a:lnTo>
                <a:lnTo>
                  <a:pt x="0" y="25"/>
                </a:lnTo>
                <a:lnTo>
                  <a:pt x="0" y="37"/>
                </a:lnTo>
                <a:lnTo>
                  <a:pt x="0" y="49"/>
                </a:lnTo>
                <a:lnTo>
                  <a:pt x="1" y="62"/>
                </a:lnTo>
                <a:lnTo>
                  <a:pt x="5" y="72"/>
                </a:lnTo>
                <a:lnTo>
                  <a:pt x="7" y="81"/>
                </a:lnTo>
                <a:lnTo>
                  <a:pt x="15" y="96"/>
                </a:lnTo>
                <a:lnTo>
                  <a:pt x="24" y="111"/>
                </a:lnTo>
                <a:lnTo>
                  <a:pt x="33" y="124"/>
                </a:lnTo>
                <a:lnTo>
                  <a:pt x="42" y="138"/>
                </a:lnTo>
                <a:lnTo>
                  <a:pt x="45" y="146"/>
                </a:lnTo>
                <a:lnTo>
                  <a:pt x="49" y="156"/>
                </a:lnTo>
                <a:lnTo>
                  <a:pt x="52" y="167"/>
                </a:lnTo>
                <a:lnTo>
                  <a:pt x="53" y="179"/>
                </a:lnTo>
                <a:lnTo>
                  <a:pt x="60" y="179"/>
                </a:lnTo>
                <a:lnTo>
                  <a:pt x="64" y="190"/>
                </a:lnTo>
                <a:lnTo>
                  <a:pt x="73" y="205"/>
                </a:lnTo>
                <a:lnTo>
                  <a:pt x="83" y="223"/>
                </a:lnTo>
                <a:lnTo>
                  <a:pt x="96" y="241"/>
                </a:lnTo>
                <a:lnTo>
                  <a:pt x="109" y="258"/>
                </a:lnTo>
                <a:lnTo>
                  <a:pt x="122" y="273"/>
                </a:lnTo>
                <a:lnTo>
                  <a:pt x="129" y="280"/>
                </a:lnTo>
                <a:lnTo>
                  <a:pt x="135" y="284"/>
                </a:lnTo>
                <a:lnTo>
                  <a:pt x="141" y="288"/>
                </a:lnTo>
                <a:lnTo>
                  <a:pt x="146" y="290"/>
                </a:lnTo>
                <a:lnTo>
                  <a:pt x="139" y="296"/>
                </a:lnTo>
                <a:lnTo>
                  <a:pt x="130" y="304"/>
                </a:lnTo>
                <a:lnTo>
                  <a:pt x="127" y="310"/>
                </a:lnTo>
                <a:lnTo>
                  <a:pt x="122" y="316"/>
                </a:lnTo>
                <a:lnTo>
                  <a:pt x="120" y="324"/>
                </a:lnTo>
                <a:lnTo>
                  <a:pt x="120" y="332"/>
                </a:lnTo>
                <a:lnTo>
                  <a:pt x="120" y="341"/>
                </a:lnTo>
                <a:lnTo>
                  <a:pt x="123" y="350"/>
                </a:lnTo>
                <a:lnTo>
                  <a:pt x="128" y="360"/>
                </a:lnTo>
                <a:lnTo>
                  <a:pt x="133" y="370"/>
                </a:lnTo>
                <a:lnTo>
                  <a:pt x="140" y="380"/>
                </a:lnTo>
                <a:lnTo>
                  <a:pt x="147" y="391"/>
                </a:lnTo>
                <a:lnTo>
                  <a:pt x="157" y="401"/>
                </a:lnTo>
                <a:lnTo>
                  <a:pt x="167" y="410"/>
                </a:lnTo>
                <a:lnTo>
                  <a:pt x="177" y="420"/>
                </a:lnTo>
                <a:lnTo>
                  <a:pt x="188" y="428"/>
                </a:lnTo>
                <a:lnTo>
                  <a:pt x="200" y="436"/>
                </a:lnTo>
                <a:lnTo>
                  <a:pt x="212" y="442"/>
                </a:lnTo>
                <a:lnTo>
                  <a:pt x="224" y="449"/>
                </a:lnTo>
                <a:lnTo>
                  <a:pt x="236" y="453"/>
                </a:lnTo>
                <a:lnTo>
                  <a:pt x="247" y="455"/>
                </a:lnTo>
                <a:lnTo>
                  <a:pt x="259" y="456"/>
                </a:lnTo>
                <a:lnTo>
                  <a:pt x="260" y="469"/>
                </a:lnTo>
                <a:lnTo>
                  <a:pt x="264" y="483"/>
                </a:lnTo>
                <a:lnTo>
                  <a:pt x="265" y="490"/>
                </a:lnTo>
                <a:lnTo>
                  <a:pt x="265" y="500"/>
                </a:lnTo>
                <a:lnTo>
                  <a:pt x="263" y="511"/>
                </a:lnTo>
                <a:lnTo>
                  <a:pt x="259" y="524"/>
                </a:lnTo>
                <a:lnTo>
                  <a:pt x="305" y="573"/>
                </a:lnTo>
                <a:lnTo>
                  <a:pt x="312" y="574"/>
                </a:lnTo>
                <a:lnTo>
                  <a:pt x="319" y="576"/>
                </a:lnTo>
                <a:lnTo>
                  <a:pt x="324" y="578"/>
                </a:lnTo>
                <a:lnTo>
                  <a:pt x="330" y="580"/>
                </a:lnTo>
                <a:lnTo>
                  <a:pt x="335" y="581"/>
                </a:lnTo>
                <a:lnTo>
                  <a:pt x="342" y="581"/>
                </a:lnTo>
                <a:lnTo>
                  <a:pt x="349" y="578"/>
                </a:lnTo>
                <a:lnTo>
                  <a:pt x="358" y="573"/>
                </a:lnTo>
                <a:lnTo>
                  <a:pt x="372" y="593"/>
                </a:lnTo>
                <a:lnTo>
                  <a:pt x="404" y="639"/>
                </a:lnTo>
                <a:lnTo>
                  <a:pt x="423" y="664"/>
                </a:lnTo>
                <a:lnTo>
                  <a:pt x="439" y="687"/>
                </a:lnTo>
                <a:lnTo>
                  <a:pt x="447" y="697"/>
                </a:lnTo>
                <a:lnTo>
                  <a:pt x="455" y="705"/>
                </a:lnTo>
                <a:lnTo>
                  <a:pt x="460" y="711"/>
                </a:lnTo>
                <a:lnTo>
                  <a:pt x="465" y="714"/>
                </a:lnTo>
                <a:lnTo>
                  <a:pt x="471" y="720"/>
                </a:lnTo>
                <a:lnTo>
                  <a:pt x="479" y="727"/>
                </a:lnTo>
                <a:lnTo>
                  <a:pt x="483" y="729"/>
                </a:lnTo>
                <a:lnTo>
                  <a:pt x="488" y="731"/>
                </a:lnTo>
                <a:lnTo>
                  <a:pt x="493" y="733"/>
                </a:lnTo>
                <a:lnTo>
                  <a:pt x="498" y="733"/>
                </a:lnTo>
                <a:lnTo>
                  <a:pt x="504" y="733"/>
                </a:lnTo>
                <a:lnTo>
                  <a:pt x="512" y="733"/>
                </a:lnTo>
                <a:lnTo>
                  <a:pt x="522" y="733"/>
                </a:lnTo>
                <a:lnTo>
                  <a:pt x="532" y="733"/>
                </a:lnTo>
                <a:lnTo>
                  <a:pt x="533" y="741"/>
                </a:lnTo>
                <a:lnTo>
                  <a:pt x="537" y="748"/>
                </a:lnTo>
                <a:lnTo>
                  <a:pt x="542" y="755"/>
                </a:lnTo>
                <a:lnTo>
                  <a:pt x="547" y="761"/>
                </a:lnTo>
                <a:lnTo>
                  <a:pt x="554" y="766"/>
                </a:lnTo>
                <a:lnTo>
                  <a:pt x="561" y="771"/>
                </a:lnTo>
                <a:lnTo>
                  <a:pt x="570" y="776"/>
                </a:lnTo>
                <a:lnTo>
                  <a:pt x="579" y="781"/>
                </a:lnTo>
                <a:lnTo>
                  <a:pt x="598" y="787"/>
                </a:lnTo>
                <a:lnTo>
                  <a:pt x="616" y="791"/>
                </a:lnTo>
                <a:lnTo>
                  <a:pt x="635" y="794"/>
                </a:lnTo>
                <a:lnTo>
                  <a:pt x="651" y="795"/>
                </a:lnTo>
                <a:lnTo>
                  <a:pt x="663" y="795"/>
                </a:lnTo>
                <a:lnTo>
                  <a:pt x="671" y="795"/>
                </a:lnTo>
                <a:lnTo>
                  <a:pt x="685" y="795"/>
                </a:lnTo>
                <a:lnTo>
                  <a:pt x="700" y="793"/>
                </a:lnTo>
                <a:lnTo>
                  <a:pt x="706" y="792"/>
                </a:lnTo>
                <a:lnTo>
                  <a:pt x="713" y="790"/>
                </a:lnTo>
                <a:lnTo>
                  <a:pt x="718" y="787"/>
                </a:lnTo>
                <a:lnTo>
                  <a:pt x="724" y="783"/>
                </a:lnTo>
                <a:lnTo>
                  <a:pt x="732" y="780"/>
                </a:lnTo>
                <a:lnTo>
                  <a:pt x="742" y="773"/>
                </a:lnTo>
                <a:lnTo>
                  <a:pt x="749" y="769"/>
                </a:lnTo>
                <a:lnTo>
                  <a:pt x="756" y="766"/>
                </a:lnTo>
                <a:lnTo>
                  <a:pt x="763" y="764"/>
                </a:lnTo>
                <a:lnTo>
                  <a:pt x="771" y="764"/>
                </a:lnTo>
                <a:lnTo>
                  <a:pt x="779" y="764"/>
                </a:lnTo>
                <a:lnTo>
                  <a:pt x="785" y="767"/>
                </a:lnTo>
                <a:lnTo>
                  <a:pt x="790" y="771"/>
                </a:lnTo>
                <a:lnTo>
                  <a:pt x="794" y="775"/>
                </a:lnTo>
                <a:lnTo>
                  <a:pt x="796" y="782"/>
                </a:lnTo>
                <a:lnTo>
                  <a:pt x="798" y="789"/>
                </a:lnTo>
                <a:lnTo>
                  <a:pt x="801" y="796"/>
                </a:lnTo>
                <a:lnTo>
                  <a:pt x="802" y="804"/>
                </a:lnTo>
                <a:lnTo>
                  <a:pt x="803" y="820"/>
                </a:lnTo>
                <a:lnTo>
                  <a:pt x="805" y="837"/>
                </a:lnTo>
                <a:lnTo>
                  <a:pt x="807" y="845"/>
                </a:lnTo>
                <a:lnTo>
                  <a:pt x="809" y="851"/>
                </a:lnTo>
                <a:lnTo>
                  <a:pt x="813" y="857"/>
                </a:lnTo>
                <a:lnTo>
                  <a:pt x="817" y="862"/>
                </a:lnTo>
                <a:lnTo>
                  <a:pt x="822" y="865"/>
                </a:lnTo>
                <a:lnTo>
                  <a:pt x="828" y="867"/>
                </a:lnTo>
                <a:lnTo>
                  <a:pt x="838" y="869"/>
                </a:lnTo>
                <a:lnTo>
                  <a:pt x="849" y="871"/>
                </a:lnTo>
                <a:lnTo>
                  <a:pt x="874" y="874"/>
                </a:lnTo>
                <a:lnTo>
                  <a:pt x="897" y="875"/>
                </a:lnTo>
                <a:lnTo>
                  <a:pt x="925" y="876"/>
                </a:lnTo>
                <a:lnTo>
                  <a:pt x="948" y="878"/>
                </a:lnTo>
                <a:lnTo>
                  <a:pt x="970" y="882"/>
                </a:lnTo>
                <a:lnTo>
                  <a:pt x="991" y="887"/>
                </a:lnTo>
                <a:lnTo>
                  <a:pt x="1011" y="892"/>
                </a:lnTo>
                <a:lnTo>
                  <a:pt x="1035" y="896"/>
                </a:lnTo>
                <a:lnTo>
                  <a:pt x="1047" y="898"/>
                </a:lnTo>
                <a:lnTo>
                  <a:pt x="1060" y="899"/>
                </a:lnTo>
                <a:lnTo>
                  <a:pt x="1074" y="900"/>
                </a:lnTo>
                <a:lnTo>
                  <a:pt x="1089" y="900"/>
                </a:lnTo>
                <a:lnTo>
                  <a:pt x="1091" y="879"/>
                </a:lnTo>
                <a:lnTo>
                  <a:pt x="1093" y="865"/>
                </a:lnTo>
                <a:lnTo>
                  <a:pt x="1095" y="854"/>
                </a:lnTo>
                <a:lnTo>
                  <a:pt x="1096" y="844"/>
                </a:lnTo>
                <a:lnTo>
                  <a:pt x="1096" y="840"/>
                </a:lnTo>
                <a:lnTo>
                  <a:pt x="1097" y="836"/>
                </a:lnTo>
                <a:lnTo>
                  <a:pt x="1099" y="831"/>
                </a:lnTo>
                <a:lnTo>
                  <a:pt x="1102" y="827"/>
                </a:lnTo>
                <a:lnTo>
                  <a:pt x="1108" y="820"/>
                </a:lnTo>
                <a:lnTo>
                  <a:pt x="1116" y="814"/>
                </a:lnTo>
                <a:lnTo>
                  <a:pt x="1136" y="802"/>
                </a:lnTo>
                <a:lnTo>
                  <a:pt x="1156" y="789"/>
                </a:lnTo>
                <a:lnTo>
                  <a:pt x="1156" y="770"/>
                </a:lnTo>
                <a:lnTo>
                  <a:pt x="1151" y="769"/>
                </a:lnTo>
                <a:lnTo>
                  <a:pt x="1147" y="768"/>
                </a:lnTo>
                <a:lnTo>
                  <a:pt x="1143" y="766"/>
                </a:lnTo>
                <a:lnTo>
                  <a:pt x="1140" y="764"/>
                </a:lnTo>
                <a:lnTo>
                  <a:pt x="1136" y="758"/>
                </a:lnTo>
                <a:lnTo>
                  <a:pt x="1132" y="750"/>
                </a:lnTo>
                <a:lnTo>
                  <a:pt x="1130" y="734"/>
                </a:lnTo>
                <a:lnTo>
                  <a:pt x="1129" y="720"/>
                </a:lnTo>
                <a:lnTo>
                  <a:pt x="1121" y="719"/>
                </a:lnTo>
                <a:lnTo>
                  <a:pt x="1114" y="717"/>
                </a:lnTo>
                <a:lnTo>
                  <a:pt x="1105" y="713"/>
                </a:lnTo>
                <a:lnTo>
                  <a:pt x="1096" y="708"/>
                </a:lnTo>
                <a:lnTo>
                  <a:pt x="1087" y="701"/>
                </a:lnTo>
                <a:lnTo>
                  <a:pt x="1077" y="694"/>
                </a:lnTo>
                <a:lnTo>
                  <a:pt x="1069" y="686"/>
                </a:lnTo>
                <a:lnTo>
                  <a:pt x="1061" y="678"/>
                </a:lnTo>
                <a:lnTo>
                  <a:pt x="1044" y="660"/>
                </a:lnTo>
                <a:lnTo>
                  <a:pt x="1031" y="643"/>
                </a:lnTo>
                <a:lnTo>
                  <a:pt x="1026" y="635"/>
                </a:lnTo>
                <a:lnTo>
                  <a:pt x="1021" y="628"/>
                </a:lnTo>
                <a:lnTo>
                  <a:pt x="1018" y="622"/>
                </a:lnTo>
                <a:lnTo>
                  <a:pt x="1016" y="616"/>
                </a:lnTo>
                <a:lnTo>
                  <a:pt x="1017" y="609"/>
                </a:lnTo>
                <a:lnTo>
                  <a:pt x="1018" y="603"/>
                </a:lnTo>
                <a:lnTo>
                  <a:pt x="1019" y="598"/>
                </a:lnTo>
                <a:lnTo>
                  <a:pt x="1021" y="593"/>
                </a:lnTo>
                <a:lnTo>
                  <a:pt x="1027" y="584"/>
                </a:lnTo>
                <a:lnTo>
                  <a:pt x="1033" y="576"/>
                </a:lnTo>
                <a:lnTo>
                  <a:pt x="1039" y="568"/>
                </a:lnTo>
                <a:lnTo>
                  <a:pt x="1044" y="559"/>
                </a:lnTo>
                <a:lnTo>
                  <a:pt x="1047" y="553"/>
                </a:lnTo>
                <a:lnTo>
                  <a:pt x="1048" y="548"/>
                </a:lnTo>
                <a:lnTo>
                  <a:pt x="1049" y="542"/>
                </a:lnTo>
                <a:lnTo>
                  <a:pt x="1050" y="536"/>
                </a:lnTo>
                <a:lnTo>
                  <a:pt x="1049" y="531"/>
                </a:lnTo>
                <a:lnTo>
                  <a:pt x="1048" y="526"/>
                </a:lnTo>
                <a:lnTo>
                  <a:pt x="1047" y="522"/>
                </a:lnTo>
                <a:lnTo>
                  <a:pt x="1044" y="519"/>
                </a:lnTo>
                <a:lnTo>
                  <a:pt x="1041" y="517"/>
                </a:lnTo>
                <a:lnTo>
                  <a:pt x="1038" y="515"/>
                </a:lnTo>
                <a:lnTo>
                  <a:pt x="1035" y="513"/>
                </a:lnTo>
                <a:lnTo>
                  <a:pt x="1030" y="512"/>
                </a:lnTo>
                <a:lnTo>
                  <a:pt x="1013" y="511"/>
                </a:lnTo>
                <a:lnTo>
                  <a:pt x="996" y="512"/>
                </a:lnTo>
                <a:lnTo>
                  <a:pt x="993" y="511"/>
                </a:lnTo>
                <a:lnTo>
                  <a:pt x="990" y="510"/>
                </a:lnTo>
                <a:lnTo>
                  <a:pt x="986" y="509"/>
                </a:lnTo>
                <a:lnTo>
                  <a:pt x="983" y="507"/>
                </a:lnTo>
                <a:lnTo>
                  <a:pt x="976" y="501"/>
                </a:lnTo>
                <a:lnTo>
                  <a:pt x="971" y="493"/>
                </a:lnTo>
                <a:lnTo>
                  <a:pt x="966" y="485"/>
                </a:lnTo>
                <a:lnTo>
                  <a:pt x="962" y="475"/>
                </a:lnTo>
                <a:lnTo>
                  <a:pt x="958" y="464"/>
                </a:lnTo>
                <a:lnTo>
                  <a:pt x="954" y="453"/>
                </a:lnTo>
                <a:lnTo>
                  <a:pt x="950" y="429"/>
                </a:lnTo>
                <a:lnTo>
                  <a:pt x="946" y="407"/>
                </a:lnTo>
                <a:lnTo>
                  <a:pt x="943" y="389"/>
                </a:lnTo>
                <a:lnTo>
                  <a:pt x="943" y="375"/>
                </a:lnTo>
                <a:lnTo>
                  <a:pt x="940" y="375"/>
                </a:lnTo>
                <a:lnTo>
                  <a:pt x="937" y="373"/>
                </a:lnTo>
                <a:lnTo>
                  <a:pt x="934" y="371"/>
                </a:lnTo>
                <a:lnTo>
                  <a:pt x="931" y="369"/>
                </a:lnTo>
                <a:lnTo>
                  <a:pt x="928" y="366"/>
                </a:lnTo>
                <a:lnTo>
                  <a:pt x="926" y="363"/>
                </a:lnTo>
                <a:lnTo>
                  <a:pt x="924" y="360"/>
                </a:lnTo>
                <a:lnTo>
                  <a:pt x="924" y="357"/>
                </a:lnTo>
                <a:lnTo>
                  <a:pt x="924" y="354"/>
                </a:lnTo>
                <a:lnTo>
                  <a:pt x="925" y="351"/>
                </a:lnTo>
                <a:lnTo>
                  <a:pt x="926" y="348"/>
                </a:lnTo>
                <a:lnTo>
                  <a:pt x="928" y="345"/>
                </a:lnTo>
                <a:lnTo>
                  <a:pt x="934" y="339"/>
                </a:lnTo>
                <a:lnTo>
                  <a:pt x="940" y="334"/>
                </a:lnTo>
                <a:lnTo>
                  <a:pt x="946" y="328"/>
                </a:lnTo>
                <a:lnTo>
                  <a:pt x="951" y="323"/>
                </a:lnTo>
                <a:lnTo>
                  <a:pt x="955" y="318"/>
                </a:lnTo>
                <a:lnTo>
                  <a:pt x="957" y="314"/>
                </a:lnTo>
                <a:lnTo>
                  <a:pt x="958" y="301"/>
                </a:lnTo>
                <a:lnTo>
                  <a:pt x="960" y="293"/>
                </a:lnTo>
                <a:lnTo>
                  <a:pt x="962" y="285"/>
                </a:lnTo>
                <a:lnTo>
                  <a:pt x="963" y="27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6" name="Freeform 258"/>
          <p:cNvSpPr>
            <a:spLocks/>
          </p:cNvSpPr>
          <p:nvPr>
            <p:custDataLst>
              <p:tags r:id="rId44"/>
            </p:custDataLst>
          </p:nvPr>
        </p:nvSpPr>
        <p:spPr bwMode="auto">
          <a:xfrm>
            <a:off x="4038120" y="4407240"/>
            <a:ext cx="248924" cy="202706"/>
          </a:xfrm>
          <a:custGeom>
            <a:avLst/>
            <a:gdLst>
              <a:gd name="T0" fmla="*/ 0 w 286"/>
              <a:gd name="T1" fmla="*/ 58737 h 228"/>
              <a:gd name="T2" fmla="*/ 1687 w 286"/>
              <a:gd name="T3" fmla="*/ 57679 h 228"/>
              <a:gd name="T4" fmla="*/ 2953 w 286"/>
              <a:gd name="T5" fmla="*/ 57679 h 228"/>
              <a:gd name="T6" fmla="*/ 4219 w 286"/>
              <a:gd name="T7" fmla="*/ 58208 h 228"/>
              <a:gd name="T8" fmla="*/ 4640 w 286"/>
              <a:gd name="T9" fmla="*/ 58737 h 228"/>
              <a:gd name="T10" fmla="*/ 5062 w 286"/>
              <a:gd name="T11" fmla="*/ 61912 h 228"/>
              <a:gd name="T12" fmla="*/ 5484 w 286"/>
              <a:gd name="T13" fmla="*/ 65087 h 228"/>
              <a:gd name="T14" fmla="*/ 5906 w 286"/>
              <a:gd name="T15" fmla="*/ 67733 h 228"/>
              <a:gd name="T16" fmla="*/ 6750 w 286"/>
              <a:gd name="T17" fmla="*/ 69321 h 228"/>
              <a:gd name="T18" fmla="*/ 8015 w 286"/>
              <a:gd name="T19" fmla="*/ 70908 h 228"/>
              <a:gd name="T20" fmla="*/ 10124 w 286"/>
              <a:gd name="T21" fmla="*/ 71967 h 228"/>
              <a:gd name="T22" fmla="*/ 12234 w 286"/>
              <a:gd name="T23" fmla="*/ 72496 h 228"/>
              <a:gd name="T24" fmla="*/ 15609 w 286"/>
              <a:gd name="T25" fmla="*/ 73025 h 228"/>
              <a:gd name="T26" fmla="*/ 20249 w 286"/>
              <a:gd name="T27" fmla="*/ 73025 h 228"/>
              <a:gd name="T28" fmla="*/ 25311 w 286"/>
              <a:gd name="T29" fmla="*/ 71967 h 228"/>
              <a:gd name="T30" fmla="*/ 41342 w 286"/>
              <a:gd name="T31" fmla="*/ 68792 h 228"/>
              <a:gd name="T32" fmla="*/ 54419 w 286"/>
              <a:gd name="T33" fmla="*/ 64558 h 228"/>
              <a:gd name="T34" fmla="*/ 60325 w 286"/>
              <a:gd name="T35" fmla="*/ 62442 h 228"/>
              <a:gd name="T36" fmla="*/ 65809 w 286"/>
              <a:gd name="T37" fmla="*/ 60325 h 228"/>
              <a:gd name="T38" fmla="*/ 70449 w 286"/>
              <a:gd name="T39" fmla="*/ 57679 h 228"/>
              <a:gd name="T40" fmla="*/ 75090 w 286"/>
              <a:gd name="T41" fmla="*/ 54504 h 228"/>
              <a:gd name="T42" fmla="*/ 79308 w 286"/>
              <a:gd name="T43" fmla="*/ 50800 h 228"/>
              <a:gd name="T44" fmla="*/ 83527 w 286"/>
              <a:gd name="T45" fmla="*/ 46038 h 228"/>
              <a:gd name="T46" fmla="*/ 87745 w 286"/>
              <a:gd name="T47" fmla="*/ 41275 h 228"/>
              <a:gd name="T48" fmla="*/ 92386 w 286"/>
              <a:gd name="T49" fmla="*/ 34396 h 228"/>
              <a:gd name="T50" fmla="*/ 96604 w 286"/>
              <a:gd name="T51" fmla="*/ 27517 h 228"/>
              <a:gd name="T52" fmla="*/ 101667 w 286"/>
              <a:gd name="T53" fmla="*/ 19579 h 228"/>
              <a:gd name="T54" fmla="*/ 106729 w 286"/>
              <a:gd name="T55" fmla="*/ 10583 h 228"/>
              <a:gd name="T56" fmla="*/ 112213 w 286"/>
              <a:gd name="T57" fmla="*/ 0 h 228"/>
              <a:gd name="T58" fmla="*/ 113900 w 286"/>
              <a:gd name="T59" fmla="*/ 3704 h 228"/>
              <a:gd name="T60" fmla="*/ 115588 w 286"/>
              <a:gd name="T61" fmla="*/ 6879 h 228"/>
              <a:gd name="T62" fmla="*/ 116431 w 286"/>
              <a:gd name="T63" fmla="*/ 10583 h 228"/>
              <a:gd name="T64" fmla="*/ 117697 w 286"/>
              <a:gd name="T65" fmla="*/ 14287 h 228"/>
              <a:gd name="T66" fmla="*/ 118963 w 286"/>
              <a:gd name="T67" fmla="*/ 22225 h 228"/>
              <a:gd name="T68" fmla="*/ 120650 w 286"/>
              <a:gd name="T69" fmla="*/ 32808 h 228"/>
              <a:gd name="T70" fmla="*/ 103776 w 286"/>
              <a:gd name="T71" fmla="*/ 104775 h 228"/>
              <a:gd name="T72" fmla="*/ 95339 w 286"/>
              <a:gd name="T73" fmla="*/ 120650 h 228"/>
              <a:gd name="T74" fmla="*/ 22358 w 286"/>
              <a:gd name="T75" fmla="*/ 111125 h 228"/>
              <a:gd name="T76" fmla="*/ 0 w 286"/>
              <a:gd name="T77" fmla="*/ 58737 h 22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86" h="228">
                <a:moveTo>
                  <a:pt x="0" y="111"/>
                </a:moveTo>
                <a:lnTo>
                  <a:pt x="4" y="109"/>
                </a:lnTo>
                <a:lnTo>
                  <a:pt x="7" y="109"/>
                </a:lnTo>
                <a:lnTo>
                  <a:pt x="10" y="110"/>
                </a:lnTo>
                <a:lnTo>
                  <a:pt x="11" y="111"/>
                </a:lnTo>
                <a:lnTo>
                  <a:pt x="12" y="117"/>
                </a:lnTo>
                <a:lnTo>
                  <a:pt x="13" y="123"/>
                </a:lnTo>
                <a:lnTo>
                  <a:pt x="14" y="128"/>
                </a:lnTo>
                <a:lnTo>
                  <a:pt x="16" y="131"/>
                </a:lnTo>
                <a:lnTo>
                  <a:pt x="19" y="134"/>
                </a:lnTo>
                <a:lnTo>
                  <a:pt x="24" y="136"/>
                </a:lnTo>
                <a:lnTo>
                  <a:pt x="29" y="137"/>
                </a:lnTo>
                <a:lnTo>
                  <a:pt x="37" y="138"/>
                </a:lnTo>
                <a:lnTo>
                  <a:pt x="48" y="138"/>
                </a:lnTo>
                <a:lnTo>
                  <a:pt x="60" y="136"/>
                </a:lnTo>
                <a:lnTo>
                  <a:pt x="98" y="130"/>
                </a:lnTo>
                <a:lnTo>
                  <a:pt x="129" y="122"/>
                </a:lnTo>
                <a:lnTo>
                  <a:pt x="143" y="118"/>
                </a:lnTo>
                <a:lnTo>
                  <a:pt x="156" y="114"/>
                </a:lnTo>
                <a:lnTo>
                  <a:pt x="167" y="109"/>
                </a:lnTo>
                <a:lnTo>
                  <a:pt x="178" y="103"/>
                </a:lnTo>
                <a:lnTo>
                  <a:pt x="188" y="96"/>
                </a:lnTo>
                <a:lnTo>
                  <a:pt x="198" y="87"/>
                </a:lnTo>
                <a:lnTo>
                  <a:pt x="208" y="78"/>
                </a:lnTo>
                <a:lnTo>
                  <a:pt x="219" y="65"/>
                </a:lnTo>
                <a:lnTo>
                  <a:pt x="229" y="52"/>
                </a:lnTo>
                <a:lnTo>
                  <a:pt x="241" y="37"/>
                </a:lnTo>
                <a:lnTo>
                  <a:pt x="253" y="20"/>
                </a:lnTo>
                <a:lnTo>
                  <a:pt x="266" y="0"/>
                </a:lnTo>
                <a:lnTo>
                  <a:pt x="270" y="7"/>
                </a:lnTo>
                <a:lnTo>
                  <a:pt x="274" y="13"/>
                </a:lnTo>
                <a:lnTo>
                  <a:pt x="276" y="20"/>
                </a:lnTo>
                <a:lnTo>
                  <a:pt x="279" y="27"/>
                </a:lnTo>
                <a:lnTo>
                  <a:pt x="282" y="42"/>
                </a:lnTo>
                <a:lnTo>
                  <a:pt x="286" y="62"/>
                </a:lnTo>
                <a:lnTo>
                  <a:pt x="246" y="198"/>
                </a:lnTo>
                <a:lnTo>
                  <a:pt x="226" y="228"/>
                </a:lnTo>
                <a:lnTo>
                  <a:pt x="53" y="210"/>
                </a:lnTo>
                <a:lnTo>
                  <a:pt x="0" y="11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7" name="Freeform 259"/>
          <p:cNvSpPr>
            <a:spLocks/>
          </p:cNvSpPr>
          <p:nvPr>
            <p:custDataLst>
              <p:tags r:id="rId45"/>
            </p:custDataLst>
          </p:nvPr>
        </p:nvSpPr>
        <p:spPr bwMode="auto">
          <a:xfrm>
            <a:off x="3392884" y="3823127"/>
            <a:ext cx="458544" cy="442752"/>
          </a:xfrm>
          <a:custGeom>
            <a:avLst/>
            <a:gdLst>
              <a:gd name="T0" fmla="*/ 202740 w 524"/>
              <a:gd name="T1" fmla="*/ 193078 h 505"/>
              <a:gd name="T2" fmla="*/ 205284 w 524"/>
              <a:gd name="T3" fmla="*/ 180554 h 505"/>
              <a:gd name="T4" fmla="*/ 204860 w 524"/>
              <a:gd name="T5" fmla="*/ 171683 h 505"/>
              <a:gd name="T6" fmla="*/ 202740 w 524"/>
              <a:gd name="T7" fmla="*/ 157593 h 505"/>
              <a:gd name="T8" fmla="*/ 192984 w 524"/>
              <a:gd name="T9" fmla="*/ 156028 h 505"/>
              <a:gd name="T10" fmla="*/ 182805 w 524"/>
              <a:gd name="T11" fmla="*/ 150288 h 505"/>
              <a:gd name="T12" fmla="*/ 172625 w 524"/>
              <a:gd name="T13" fmla="*/ 142982 h 505"/>
              <a:gd name="T14" fmla="*/ 163719 w 524"/>
              <a:gd name="T15" fmla="*/ 133589 h 505"/>
              <a:gd name="T16" fmla="*/ 155236 w 524"/>
              <a:gd name="T17" fmla="*/ 123674 h 505"/>
              <a:gd name="T18" fmla="*/ 149298 w 524"/>
              <a:gd name="T19" fmla="*/ 112716 h 505"/>
              <a:gd name="T20" fmla="*/ 145056 w 524"/>
              <a:gd name="T21" fmla="*/ 102279 h 505"/>
              <a:gd name="T22" fmla="*/ 143784 w 524"/>
              <a:gd name="T23" fmla="*/ 92886 h 505"/>
              <a:gd name="T24" fmla="*/ 144632 w 524"/>
              <a:gd name="T25" fmla="*/ 84537 h 505"/>
              <a:gd name="T26" fmla="*/ 148025 w 524"/>
              <a:gd name="T27" fmla="*/ 78275 h 505"/>
              <a:gd name="T28" fmla="*/ 154812 w 524"/>
              <a:gd name="T29" fmla="*/ 70969 h 505"/>
              <a:gd name="T30" fmla="*/ 150146 w 524"/>
              <a:gd name="T31" fmla="*/ 67838 h 505"/>
              <a:gd name="T32" fmla="*/ 144632 w 524"/>
              <a:gd name="T33" fmla="*/ 62098 h 505"/>
              <a:gd name="T34" fmla="*/ 133604 w 524"/>
              <a:gd name="T35" fmla="*/ 45399 h 505"/>
              <a:gd name="T36" fmla="*/ 123849 w 524"/>
              <a:gd name="T37" fmla="*/ 26613 h 505"/>
              <a:gd name="T38" fmla="*/ 118335 w 524"/>
              <a:gd name="T39" fmla="*/ 13046 h 505"/>
              <a:gd name="T40" fmla="*/ 110277 w 524"/>
              <a:gd name="T41" fmla="*/ 12524 h 505"/>
              <a:gd name="T42" fmla="*/ 101370 w 524"/>
              <a:gd name="T43" fmla="*/ 9915 h 505"/>
              <a:gd name="T44" fmla="*/ 92887 w 524"/>
              <a:gd name="T45" fmla="*/ 5740 h 505"/>
              <a:gd name="T46" fmla="*/ 83556 w 524"/>
              <a:gd name="T47" fmla="*/ 3131 h 505"/>
              <a:gd name="T48" fmla="*/ 72104 w 524"/>
              <a:gd name="T49" fmla="*/ 1565 h 505"/>
              <a:gd name="T50" fmla="*/ 63197 w 524"/>
              <a:gd name="T51" fmla="*/ 4175 h 505"/>
              <a:gd name="T52" fmla="*/ 48352 w 524"/>
              <a:gd name="T53" fmla="*/ 21395 h 505"/>
              <a:gd name="T54" fmla="*/ 41566 w 524"/>
              <a:gd name="T55" fmla="*/ 29744 h 505"/>
              <a:gd name="T56" fmla="*/ 39445 w 524"/>
              <a:gd name="T57" fmla="*/ 33397 h 505"/>
              <a:gd name="T58" fmla="*/ 39869 w 524"/>
              <a:gd name="T59" fmla="*/ 49052 h 505"/>
              <a:gd name="T60" fmla="*/ 40293 w 524"/>
              <a:gd name="T61" fmla="*/ 73056 h 505"/>
              <a:gd name="T62" fmla="*/ 39869 w 524"/>
              <a:gd name="T63" fmla="*/ 85580 h 505"/>
              <a:gd name="T64" fmla="*/ 36476 w 524"/>
              <a:gd name="T65" fmla="*/ 93930 h 505"/>
              <a:gd name="T66" fmla="*/ 28417 w 524"/>
              <a:gd name="T67" fmla="*/ 102801 h 505"/>
              <a:gd name="T68" fmla="*/ 16966 w 524"/>
              <a:gd name="T69" fmla="*/ 111672 h 505"/>
              <a:gd name="T70" fmla="*/ 5514 w 524"/>
              <a:gd name="T71" fmla="*/ 118978 h 505"/>
              <a:gd name="T72" fmla="*/ 848 w 524"/>
              <a:gd name="T73" fmla="*/ 128371 h 505"/>
              <a:gd name="T74" fmla="*/ 848 w 524"/>
              <a:gd name="T75" fmla="*/ 137764 h 505"/>
              <a:gd name="T76" fmla="*/ 0 w 524"/>
              <a:gd name="T77" fmla="*/ 145069 h 505"/>
              <a:gd name="T78" fmla="*/ 0 w 524"/>
              <a:gd name="T79" fmla="*/ 150809 h 505"/>
              <a:gd name="T80" fmla="*/ 2969 w 524"/>
              <a:gd name="T81" fmla="*/ 157071 h 505"/>
              <a:gd name="T82" fmla="*/ 11028 w 524"/>
              <a:gd name="T83" fmla="*/ 163855 h 505"/>
              <a:gd name="T84" fmla="*/ 26297 w 524"/>
              <a:gd name="T85" fmla="*/ 172726 h 505"/>
              <a:gd name="T86" fmla="*/ 50897 w 524"/>
              <a:gd name="T87" fmla="*/ 185250 h 505"/>
              <a:gd name="T88" fmla="*/ 76345 w 524"/>
              <a:gd name="T89" fmla="*/ 195165 h 505"/>
              <a:gd name="T90" fmla="*/ 90766 w 524"/>
              <a:gd name="T91" fmla="*/ 200905 h 505"/>
              <a:gd name="T92" fmla="*/ 100521 w 524"/>
              <a:gd name="T93" fmla="*/ 208733 h 505"/>
              <a:gd name="T94" fmla="*/ 106884 w 524"/>
              <a:gd name="T95" fmla="*/ 218126 h 505"/>
              <a:gd name="T96" fmla="*/ 111125 w 524"/>
              <a:gd name="T97" fmla="*/ 226997 h 505"/>
              <a:gd name="T98" fmla="*/ 112822 w 524"/>
              <a:gd name="T99" fmla="*/ 235346 h 505"/>
              <a:gd name="T100" fmla="*/ 114518 w 524"/>
              <a:gd name="T101" fmla="*/ 244739 h 505"/>
              <a:gd name="T102" fmla="*/ 117487 w 524"/>
              <a:gd name="T103" fmla="*/ 251001 h 505"/>
              <a:gd name="T104" fmla="*/ 121729 w 524"/>
              <a:gd name="T105" fmla="*/ 255176 h 505"/>
              <a:gd name="T106" fmla="*/ 130211 w 524"/>
              <a:gd name="T107" fmla="*/ 259350 h 505"/>
              <a:gd name="T108" fmla="*/ 139118 w 524"/>
              <a:gd name="T109" fmla="*/ 262481 h 505"/>
              <a:gd name="T110" fmla="*/ 142087 w 524"/>
              <a:gd name="T111" fmla="*/ 260916 h 505"/>
              <a:gd name="T112" fmla="*/ 146753 w 524"/>
              <a:gd name="T113" fmla="*/ 260394 h 505"/>
              <a:gd name="T114" fmla="*/ 155236 w 524"/>
              <a:gd name="T115" fmla="*/ 262481 h 505"/>
              <a:gd name="T116" fmla="*/ 162446 w 524"/>
              <a:gd name="T117" fmla="*/ 263525 h 505"/>
              <a:gd name="T118" fmla="*/ 185350 w 524"/>
              <a:gd name="T119" fmla="*/ 263525 h 505"/>
              <a:gd name="T120" fmla="*/ 197226 w 524"/>
              <a:gd name="T121" fmla="*/ 234302 h 505"/>
              <a:gd name="T122" fmla="*/ 208677 w 524"/>
              <a:gd name="T123" fmla="*/ 228040 h 50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24" h="505">
                <a:moveTo>
                  <a:pt x="524" y="419"/>
                </a:moveTo>
                <a:lnTo>
                  <a:pt x="478" y="370"/>
                </a:lnTo>
                <a:lnTo>
                  <a:pt x="482" y="357"/>
                </a:lnTo>
                <a:lnTo>
                  <a:pt x="484" y="346"/>
                </a:lnTo>
                <a:lnTo>
                  <a:pt x="484" y="336"/>
                </a:lnTo>
                <a:lnTo>
                  <a:pt x="483" y="329"/>
                </a:lnTo>
                <a:lnTo>
                  <a:pt x="479" y="315"/>
                </a:lnTo>
                <a:lnTo>
                  <a:pt x="478" y="302"/>
                </a:lnTo>
                <a:lnTo>
                  <a:pt x="466" y="301"/>
                </a:lnTo>
                <a:lnTo>
                  <a:pt x="455" y="299"/>
                </a:lnTo>
                <a:lnTo>
                  <a:pt x="443" y="295"/>
                </a:lnTo>
                <a:lnTo>
                  <a:pt x="431" y="288"/>
                </a:lnTo>
                <a:lnTo>
                  <a:pt x="419" y="282"/>
                </a:lnTo>
                <a:lnTo>
                  <a:pt x="407" y="274"/>
                </a:lnTo>
                <a:lnTo>
                  <a:pt x="396" y="266"/>
                </a:lnTo>
                <a:lnTo>
                  <a:pt x="386" y="256"/>
                </a:lnTo>
                <a:lnTo>
                  <a:pt x="376" y="247"/>
                </a:lnTo>
                <a:lnTo>
                  <a:pt x="366" y="237"/>
                </a:lnTo>
                <a:lnTo>
                  <a:pt x="359" y="226"/>
                </a:lnTo>
                <a:lnTo>
                  <a:pt x="352" y="216"/>
                </a:lnTo>
                <a:lnTo>
                  <a:pt x="347" y="206"/>
                </a:lnTo>
                <a:lnTo>
                  <a:pt x="342" y="196"/>
                </a:lnTo>
                <a:lnTo>
                  <a:pt x="339" y="187"/>
                </a:lnTo>
                <a:lnTo>
                  <a:pt x="339" y="178"/>
                </a:lnTo>
                <a:lnTo>
                  <a:pt x="339" y="170"/>
                </a:lnTo>
                <a:lnTo>
                  <a:pt x="341" y="162"/>
                </a:lnTo>
                <a:lnTo>
                  <a:pt x="346" y="156"/>
                </a:lnTo>
                <a:lnTo>
                  <a:pt x="349" y="150"/>
                </a:lnTo>
                <a:lnTo>
                  <a:pt x="358" y="142"/>
                </a:lnTo>
                <a:lnTo>
                  <a:pt x="365" y="136"/>
                </a:lnTo>
                <a:lnTo>
                  <a:pt x="360" y="134"/>
                </a:lnTo>
                <a:lnTo>
                  <a:pt x="354" y="130"/>
                </a:lnTo>
                <a:lnTo>
                  <a:pt x="348" y="126"/>
                </a:lnTo>
                <a:lnTo>
                  <a:pt x="341" y="119"/>
                </a:lnTo>
                <a:lnTo>
                  <a:pt x="328" y="104"/>
                </a:lnTo>
                <a:lnTo>
                  <a:pt x="315" y="87"/>
                </a:lnTo>
                <a:lnTo>
                  <a:pt x="302" y="69"/>
                </a:lnTo>
                <a:lnTo>
                  <a:pt x="292" y="51"/>
                </a:lnTo>
                <a:lnTo>
                  <a:pt x="283" y="36"/>
                </a:lnTo>
                <a:lnTo>
                  <a:pt x="279" y="25"/>
                </a:lnTo>
                <a:lnTo>
                  <a:pt x="272" y="25"/>
                </a:lnTo>
                <a:lnTo>
                  <a:pt x="260" y="24"/>
                </a:lnTo>
                <a:lnTo>
                  <a:pt x="249" y="22"/>
                </a:lnTo>
                <a:lnTo>
                  <a:pt x="239" y="19"/>
                </a:lnTo>
                <a:lnTo>
                  <a:pt x="229" y="16"/>
                </a:lnTo>
                <a:lnTo>
                  <a:pt x="219" y="11"/>
                </a:lnTo>
                <a:lnTo>
                  <a:pt x="208" y="9"/>
                </a:lnTo>
                <a:lnTo>
                  <a:pt x="197" y="6"/>
                </a:lnTo>
                <a:lnTo>
                  <a:pt x="185" y="6"/>
                </a:lnTo>
                <a:lnTo>
                  <a:pt x="170" y="3"/>
                </a:lnTo>
                <a:lnTo>
                  <a:pt x="159" y="0"/>
                </a:lnTo>
                <a:lnTo>
                  <a:pt x="149" y="8"/>
                </a:lnTo>
                <a:lnTo>
                  <a:pt x="126" y="29"/>
                </a:lnTo>
                <a:lnTo>
                  <a:pt x="114" y="41"/>
                </a:lnTo>
                <a:lnTo>
                  <a:pt x="103" y="52"/>
                </a:lnTo>
                <a:lnTo>
                  <a:pt x="98" y="57"/>
                </a:lnTo>
                <a:lnTo>
                  <a:pt x="95" y="61"/>
                </a:lnTo>
                <a:lnTo>
                  <a:pt x="93" y="64"/>
                </a:lnTo>
                <a:lnTo>
                  <a:pt x="93" y="68"/>
                </a:lnTo>
                <a:lnTo>
                  <a:pt x="94" y="94"/>
                </a:lnTo>
                <a:lnTo>
                  <a:pt x="95" y="125"/>
                </a:lnTo>
                <a:lnTo>
                  <a:pt x="95" y="140"/>
                </a:lnTo>
                <a:lnTo>
                  <a:pt x="95" y="153"/>
                </a:lnTo>
                <a:lnTo>
                  <a:pt x="94" y="164"/>
                </a:lnTo>
                <a:lnTo>
                  <a:pt x="93" y="172"/>
                </a:lnTo>
                <a:lnTo>
                  <a:pt x="86" y="180"/>
                </a:lnTo>
                <a:lnTo>
                  <a:pt x="78" y="188"/>
                </a:lnTo>
                <a:lnTo>
                  <a:pt x="67" y="197"/>
                </a:lnTo>
                <a:lnTo>
                  <a:pt x="53" y="206"/>
                </a:lnTo>
                <a:lnTo>
                  <a:pt x="40" y="214"/>
                </a:lnTo>
                <a:lnTo>
                  <a:pt x="26" y="222"/>
                </a:lnTo>
                <a:lnTo>
                  <a:pt x="13" y="228"/>
                </a:lnTo>
                <a:lnTo>
                  <a:pt x="0" y="235"/>
                </a:lnTo>
                <a:lnTo>
                  <a:pt x="2" y="246"/>
                </a:lnTo>
                <a:lnTo>
                  <a:pt x="3" y="256"/>
                </a:lnTo>
                <a:lnTo>
                  <a:pt x="2" y="264"/>
                </a:lnTo>
                <a:lnTo>
                  <a:pt x="1" y="272"/>
                </a:lnTo>
                <a:lnTo>
                  <a:pt x="0" y="278"/>
                </a:lnTo>
                <a:lnTo>
                  <a:pt x="0" y="284"/>
                </a:lnTo>
                <a:lnTo>
                  <a:pt x="0" y="289"/>
                </a:lnTo>
                <a:lnTo>
                  <a:pt x="2" y="295"/>
                </a:lnTo>
                <a:lnTo>
                  <a:pt x="7" y="301"/>
                </a:lnTo>
                <a:lnTo>
                  <a:pt x="15" y="307"/>
                </a:lnTo>
                <a:lnTo>
                  <a:pt x="26" y="314"/>
                </a:lnTo>
                <a:lnTo>
                  <a:pt x="41" y="321"/>
                </a:lnTo>
                <a:lnTo>
                  <a:pt x="62" y="331"/>
                </a:lnTo>
                <a:lnTo>
                  <a:pt x="89" y="341"/>
                </a:lnTo>
                <a:lnTo>
                  <a:pt x="120" y="355"/>
                </a:lnTo>
                <a:lnTo>
                  <a:pt x="159" y="370"/>
                </a:lnTo>
                <a:lnTo>
                  <a:pt x="180" y="374"/>
                </a:lnTo>
                <a:lnTo>
                  <a:pt x="198" y="379"/>
                </a:lnTo>
                <a:lnTo>
                  <a:pt x="214" y="385"/>
                </a:lnTo>
                <a:lnTo>
                  <a:pt x="226" y="393"/>
                </a:lnTo>
                <a:lnTo>
                  <a:pt x="237" y="400"/>
                </a:lnTo>
                <a:lnTo>
                  <a:pt x="246" y="410"/>
                </a:lnTo>
                <a:lnTo>
                  <a:pt x="252" y="418"/>
                </a:lnTo>
                <a:lnTo>
                  <a:pt x="258" y="427"/>
                </a:lnTo>
                <a:lnTo>
                  <a:pt x="262" y="435"/>
                </a:lnTo>
                <a:lnTo>
                  <a:pt x="265" y="443"/>
                </a:lnTo>
                <a:lnTo>
                  <a:pt x="266" y="451"/>
                </a:lnTo>
                <a:lnTo>
                  <a:pt x="269" y="458"/>
                </a:lnTo>
                <a:lnTo>
                  <a:pt x="270" y="469"/>
                </a:lnTo>
                <a:lnTo>
                  <a:pt x="272" y="475"/>
                </a:lnTo>
                <a:lnTo>
                  <a:pt x="277" y="481"/>
                </a:lnTo>
                <a:lnTo>
                  <a:pt x="282" y="485"/>
                </a:lnTo>
                <a:lnTo>
                  <a:pt x="287" y="489"/>
                </a:lnTo>
                <a:lnTo>
                  <a:pt x="294" y="492"/>
                </a:lnTo>
                <a:lnTo>
                  <a:pt x="307" y="497"/>
                </a:lnTo>
                <a:lnTo>
                  <a:pt x="325" y="505"/>
                </a:lnTo>
                <a:lnTo>
                  <a:pt x="328" y="503"/>
                </a:lnTo>
                <a:lnTo>
                  <a:pt x="331" y="501"/>
                </a:lnTo>
                <a:lnTo>
                  <a:pt x="335" y="500"/>
                </a:lnTo>
                <a:lnTo>
                  <a:pt x="338" y="500"/>
                </a:lnTo>
                <a:lnTo>
                  <a:pt x="346" y="499"/>
                </a:lnTo>
                <a:lnTo>
                  <a:pt x="353" y="500"/>
                </a:lnTo>
                <a:lnTo>
                  <a:pt x="366" y="503"/>
                </a:lnTo>
                <a:lnTo>
                  <a:pt x="372" y="505"/>
                </a:lnTo>
                <a:lnTo>
                  <a:pt x="383" y="505"/>
                </a:lnTo>
                <a:lnTo>
                  <a:pt x="407" y="505"/>
                </a:lnTo>
                <a:lnTo>
                  <a:pt x="437" y="505"/>
                </a:lnTo>
                <a:lnTo>
                  <a:pt x="458" y="505"/>
                </a:lnTo>
                <a:lnTo>
                  <a:pt x="465" y="449"/>
                </a:lnTo>
                <a:lnTo>
                  <a:pt x="478" y="443"/>
                </a:lnTo>
                <a:lnTo>
                  <a:pt x="492" y="437"/>
                </a:lnTo>
                <a:lnTo>
                  <a:pt x="524" y="4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8" name="Freeform 260"/>
          <p:cNvSpPr>
            <a:spLocks/>
          </p:cNvSpPr>
          <p:nvPr>
            <p:custDataLst>
              <p:tags r:id="rId46"/>
            </p:custDataLst>
          </p:nvPr>
        </p:nvSpPr>
        <p:spPr bwMode="auto">
          <a:xfrm>
            <a:off x="4424607" y="3756448"/>
            <a:ext cx="684542" cy="488093"/>
          </a:xfrm>
          <a:custGeom>
            <a:avLst/>
            <a:gdLst>
              <a:gd name="T0" fmla="*/ 26925 w 764"/>
              <a:gd name="T1" fmla="*/ 102595 h 555"/>
              <a:gd name="T2" fmla="*/ 40388 w 764"/>
              <a:gd name="T3" fmla="*/ 99455 h 555"/>
              <a:gd name="T4" fmla="*/ 55588 w 764"/>
              <a:gd name="T5" fmla="*/ 95267 h 555"/>
              <a:gd name="T6" fmla="*/ 75999 w 764"/>
              <a:gd name="T7" fmla="*/ 79040 h 555"/>
              <a:gd name="T8" fmla="*/ 84250 w 764"/>
              <a:gd name="T9" fmla="*/ 65954 h 555"/>
              <a:gd name="T10" fmla="*/ 86421 w 764"/>
              <a:gd name="T11" fmla="*/ 46063 h 555"/>
              <a:gd name="T12" fmla="*/ 90330 w 764"/>
              <a:gd name="T13" fmla="*/ 36118 h 555"/>
              <a:gd name="T14" fmla="*/ 104227 w 764"/>
              <a:gd name="T15" fmla="*/ 31407 h 555"/>
              <a:gd name="T16" fmla="*/ 127678 w 764"/>
              <a:gd name="T17" fmla="*/ 32454 h 555"/>
              <a:gd name="T18" fmla="*/ 142877 w 764"/>
              <a:gd name="T19" fmla="*/ 37165 h 555"/>
              <a:gd name="T20" fmla="*/ 157208 w 764"/>
              <a:gd name="T21" fmla="*/ 47110 h 555"/>
              <a:gd name="T22" fmla="*/ 167631 w 764"/>
              <a:gd name="T23" fmla="*/ 48680 h 555"/>
              <a:gd name="T24" fmla="*/ 181962 w 764"/>
              <a:gd name="T25" fmla="*/ 43969 h 555"/>
              <a:gd name="T26" fmla="*/ 199768 w 764"/>
              <a:gd name="T27" fmla="*/ 31930 h 555"/>
              <a:gd name="T28" fmla="*/ 208019 w 764"/>
              <a:gd name="T29" fmla="*/ 17274 h 555"/>
              <a:gd name="T30" fmla="*/ 220613 w 764"/>
              <a:gd name="T31" fmla="*/ 2094 h 555"/>
              <a:gd name="T32" fmla="*/ 230167 w 764"/>
              <a:gd name="T33" fmla="*/ 9945 h 555"/>
              <a:gd name="T34" fmla="*/ 238853 w 764"/>
              <a:gd name="T35" fmla="*/ 23555 h 555"/>
              <a:gd name="T36" fmla="*/ 243630 w 764"/>
              <a:gd name="T37" fmla="*/ 45540 h 555"/>
              <a:gd name="T38" fmla="*/ 247538 w 764"/>
              <a:gd name="T39" fmla="*/ 52868 h 555"/>
              <a:gd name="T40" fmla="*/ 255789 w 764"/>
              <a:gd name="T41" fmla="*/ 54438 h 555"/>
              <a:gd name="T42" fmla="*/ 270121 w 764"/>
              <a:gd name="T43" fmla="*/ 38211 h 555"/>
              <a:gd name="T44" fmla="*/ 322668 w 764"/>
              <a:gd name="T45" fmla="*/ 34547 h 555"/>
              <a:gd name="T46" fmla="*/ 329617 w 764"/>
              <a:gd name="T47" fmla="*/ 45540 h 555"/>
              <a:gd name="T48" fmla="*/ 294874 w 764"/>
              <a:gd name="T49" fmla="*/ 52345 h 555"/>
              <a:gd name="T50" fmla="*/ 262738 w 764"/>
              <a:gd name="T51" fmla="*/ 58626 h 555"/>
              <a:gd name="T52" fmla="*/ 249275 w 764"/>
              <a:gd name="T53" fmla="*/ 68048 h 555"/>
              <a:gd name="T54" fmla="*/ 247972 w 764"/>
              <a:gd name="T55" fmla="*/ 76946 h 555"/>
              <a:gd name="T56" fmla="*/ 252749 w 764"/>
              <a:gd name="T57" fmla="*/ 85845 h 555"/>
              <a:gd name="T58" fmla="*/ 261001 w 764"/>
              <a:gd name="T59" fmla="*/ 94220 h 555"/>
              <a:gd name="T60" fmla="*/ 262304 w 764"/>
              <a:gd name="T61" fmla="*/ 102072 h 555"/>
              <a:gd name="T62" fmla="*/ 257961 w 764"/>
              <a:gd name="T63" fmla="*/ 111494 h 555"/>
              <a:gd name="T64" fmla="*/ 249275 w 764"/>
              <a:gd name="T65" fmla="*/ 124056 h 555"/>
              <a:gd name="T66" fmla="*/ 245367 w 764"/>
              <a:gd name="T67" fmla="*/ 133478 h 555"/>
              <a:gd name="T68" fmla="*/ 235378 w 764"/>
              <a:gd name="T69" fmla="*/ 140807 h 555"/>
              <a:gd name="T70" fmla="*/ 225390 w 764"/>
              <a:gd name="T71" fmla="*/ 162268 h 555"/>
              <a:gd name="T72" fmla="*/ 220613 w 764"/>
              <a:gd name="T73" fmla="*/ 190011 h 555"/>
              <a:gd name="T74" fmla="*/ 215836 w 764"/>
              <a:gd name="T75" fmla="*/ 222464 h 555"/>
              <a:gd name="T76" fmla="*/ 207150 w 764"/>
              <a:gd name="T77" fmla="*/ 215659 h 555"/>
              <a:gd name="T78" fmla="*/ 199768 w 764"/>
              <a:gd name="T79" fmla="*/ 213042 h 555"/>
              <a:gd name="T80" fmla="*/ 190648 w 764"/>
              <a:gd name="T81" fmla="*/ 218800 h 555"/>
              <a:gd name="T82" fmla="*/ 178488 w 764"/>
              <a:gd name="T83" fmla="*/ 230316 h 555"/>
              <a:gd name="T84" fmla="*/ 170671 w 764"/>
              <a:gd name="T85" fmla="*/ 232410 h 555"/>
              <a:gd name="T86" fmla="*/ 162854 w 764"/>
              <a:gd name="T87" fmla="*/ 242355 h 555"/>
              <a:gd name="T88" fmla="*/ 158511 w 764"/>
              <a:gd name="T89" fmla="*/ 267480 h 555"/>
              <a:gd name="T90" fmla="*/ 151997 w 764"/>
              <a:gd name="T91" fmla="*/ 274809 h 555"/>
              <a:gd name="T92" fmla="*/ 117255 w 764"/>
              <a:gd name="T93" fmla="*/ 285801 h 555"/>
              <a:gd name="T94" fmla="*/ 84250 w 764"/>
              <a:gd name="T95" fmla="*/ 289989 h 555"/>
              <a:gd name="T96" fmla="*/ 49073 w 764"/>
              <a:gd name="T97" fmla="*/ 283707 h 555"/>
              <a:gd name="T98" fmla="*/ 41256 w 764"/>
              <a:gd name="T99" fmla="*/ 271145 h 555"/>
              <a:gd name="T100" fmla="*/ 49942 w 764"/>
              <a:gd name="T101" fmla="*/ 255441 h 555"/>
              <a:gd name="T102" fmla="*/ 54285 w 764"/>
              <a:gd name="T103" fmla="*/ 241832 h 555"/>
              <a:gd name="T104" fmla="*/ 53416 w 764"/>
              <a:gd name="T105" fmla="*/ 231363 h 555"/>
              <a:gd name="T106" fmla="*/ 48205 w 764"/>
              <a:gd name="T107" fmla="*/ 226652 h 555"/>
              <a:gd name="T108" fmla="*/ 29965 w 764"/>
              <a:gd name="T109" fmla="*/ 225605 h 555"/>
              <a:gd name="T110" fmla="*/ 22582 w 764"/>
              <a:gd name="T111" fmla="*/ 220370 h 555"/>
              <a:gd name="T112" fmla="*/ 14765 w 764"/>
              <a:gd name="T113" fmla="*/ 201003 h 555"/>
              <a:gd name="T114" fmla="*/ 8251 w 764"/>
              <a:gd name="T115" fmla="*/ 161745 h 555"/>
              <a:gd name="T116" fmla="*/ 4343 w 764"/>
              <a:gd name="T117" fmla="*/ 152323 h 555"/>
              <a:gd name="T118" fmla="*/ 0 w 764"/>
              <a:gd name="T119" fmla="*/ 146565 h 555"/>
              <a:gd name="T120" fmla="*/ 869 w 764"/>
              <a:gd name="T121" fmla="*/ 140283 h 555"/>
              <a:gd name="T122" fmla="*/ 9554 w 764"/>
              <a:gd name="T123" fmla="*/ 129814 h 555"/>
              <a:gd name="T124" fmla="*/ 14765 w 764"/>
              <a:gd name="T125" fmla="*/ 115681 h 55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64" h="555">
                <a:moveTo>
                  <a:pt x="39" y="191"/>
                </a:moveTo>
                <a:lnTo>
                  <a:pt x="48" y="194"/>
                </a:lnTo>
                <a:lnTo>
                  <a:pt x="56" y="196"/>
                </a:lnTo>
                <a:lnTo>
                  <a:pt x="62" y="196"/>
                </a:lnTo>
                <a:lnTo>
                  <a:pt x="68" y="195"/>
                </a:lnTo>
                <a:lnTo>
                  <a:pt x="77" y="192"/>
                </a:lnTo>
                <a:lnTo>
                  <a:pt x="85" y="191"/>
                </a:lnTo>
                <a:lnTo>
                  <a:pt x="93" y="190"/>
                </a:lnTo>
                <a:lnTo>
                  <a:pt x="101" y="190"/>
                </a:lnTo>
                <a:lnTo>
                  <a:pt x="107" y="188"/>
                </a:lnTo>
                <a:lnTo>
                  <a:pt x="114" y="186"/>
                </a:lnTo>
                <a:lnTo>
                  <a:pt x="128" y="182"/>
                </a:lnTo>
                <a:lnTo>
                  <a:pt x="140" y="175"/>
                </a:lnTo>
                <a:lnTo>
                  <a:pt x="152" y="168"/>
                </a:lnTo>
                <a:lnTo>
                  <a:pt x="164" y="160"/>
                </a:lnTo>
                <a:lnTo>
                  <a:pt x="175" y="151"/>
                </a:lnTo>
                <a:lnTo>
                  <a:pt x="185" y="142"/>
                </a:lnTo>
                <a:lnTo>
                  <a:pt x="189" y="136"/>
                </a:lnTo>
                <a:lnTo>
                  <a:pt x="192" y="131"/>
                </a:lnTo>
                <a:lnTo>
                  <a:pt x="194" y="126"/>
                </a:lnTo>
                <a:lnTo>
                  <a:pt x="195" y="120"/>
                </a:lnTo>
                <a:lnTo>
                  <a:pt x="197" y="109"/>
                </a:lnTo>
                <a:lnTo>
                  <a:pt x="198" y="98"/>
                </a:lnTo>
                <a:lnTo>
                  <a:pt x="199" y="88"/>
                </a:lnTo>
                <a:lnTo>
                  <a:pt x="202" y="78"/>
                </a:lnTo>
                <a:lnTo>
                  <a:pt x="204" y="74"/>
                </a:lnTo>
                <a:lnTo>
                  <a:pt x="206" y="71"/>
                </a:lnTo>
                <a:lnTo>
                  <a:pt x="208" y="69"/>
                </a:lnTo>
                <a:lnTo>
                  <a:pt x="212" y="68"/>
                </a:lnTo>
                <a:lnTo>
                  <a:pt x="221" y="64"/>
                </a:lnTo>
                <a:lnTo>
                  <a:pt x="231" y="62"/>
                </a:lnTo>
                <a:lnTo>
                  <a:pt x="240" y="60"/>
                </a:lnTo>
                <a:lnTo>
                  <a:pt x="249" y="60"/>
                </a:lnTo>
                <a:lnTo>
                  <a:pt x="266" y="61"/>
                </a:lnTo>
                <a:lnTo>
                  <a:pt x="285" y="61"/>
                </a:lnTo>
                <a:lnTo>
                  <a:pt x="294" y="62"/>
                </a:lnTo>
                <a:lnTo>
                  <a:pt x="303" y="63"/>
                </a:lnTo>
                <a:lnTo>
                  <a:pt x="310" y="64"/>
                </a:lnTo>
                <a:lnTo>
                  <a:pt x="317" y="66"/>
                </a:lnTo>
                <a:lnTo>
                  <a:pt x="329" y="71"/>
                </a:lnTo>
                <a:lnTo>
                  <a:pt x="339" y="77"/>
                </a:lnTo>
                <a:lnTo>
                  <a:pt x="348" y="82"/>
                </a:lnTo>
                <a:lnTo>
                  <a:pt x="357" y="88"/>
                </a:lnTo>
                <a:lnTo>
                  <a:pt x="362" y="90"/>
                </a:lnTo>
                <a:lnTo>
                  <a:pt x="366" y="91"/>
                </a:lnTo>
                <a:lnTo>
                  <a:pt x="372" y="92"/>
                </a:lnTo>
                <a:lnTo>
                  <a:pt x="378" y="93"/>
                </a:lnTo>
                <a:lnTo>
                  <a:pt x="386" y="93"/>
                </a:lnTo>
                <a:lnTo>
                  <a:pt x="394" y="92"/>
                </a:lnTo>
                <a:lnTo>
                  <a:pt x="402" y="90"/>
                </a:lnTo>
                <a:lnTo>
                  <a:pt x="407" y="89"/>
                </a:lnTo>
                <a:lnTo>
                  <a:pt x="419" y="84"/>
                </a:lnTo>
                <a:lnTo>
                  <a:pt x="429" y="78"/>
                </a:lnTo>
                <a:lnTo>
                  <a:pt x="439" y="72"/>
                </a:lnTo>
                <a:lnTo>
                  <a:pt x="449" y="66"/>
                </a:lnTo>
                <a:lnTo>
                  <a:pt x="460" y="61"/>
                </a:lnTo>
                <a:lnTo>
                  <a:pt x="471" y="55"/>
                </a:lnTo>
                <a:lnTo>
                  <a:pt x="472" y="48"/>
                </a:lnTo>
                <a:lnTo>
                  <a:pt x="475" y="41"/>
                </a:lnTo>
                <a:lnTo>
                  <a:pt x="479" y="33"/>
                </a:lnTo>
                <a:lnTo>
                  <a:pt x="485" y="25"/>
                </a:lnTo>
                <a:lnTo>
                  <a:pt x="496" y="11"/>
                </a:lnTo>
                <a:lnTo>
                  <a:pt x="505" y="0"/>
                </a:lnTo>
                <a:lnTo>
                  <a:pt x="508" y="4"/>
                </a:lnTo>
                <a:lnTo>
                  <a:pt x="512" y="8"/>
                </a:lnTo>
                <a:lnTo>
                  <a:pt x="518" y="12"/>
                </a:lnTo>
                <a:lnTo>
                  <a:pt x="525" y="15"/>
                </a:lnTo>
                <a:lnTo>
                  <a:pt x="530" y="19"/>
                </a:lnTo>
                <a:lnTo>
                  <a:pt x="537" y="22"/>
                </a:lnTo>
                <a:lnTo>
                  <a:pt x="541" y="26"/>
                </a:lnTo>
                <a:lnTo>
                  <a:pt x="544" y="31"/>
                </a:lnTo>
                <a:lnTo>
                  <a:pt x="550" y="45"/>
                </a:lnTo>
                <a:lnTo>
                  <a:pt x="554" y="58"/>
                </a:lnTo>
                <a:lnTo>
                  <a:pt x="556" y="70"/>
                </a:lnTo>
                <a:lnTo>
                  <a:pt x="559" y="81"/>
                </a:lnTo>
                <a:lnTo>
                  <a:pt x="561" y="87"/>
                </a:lnTo>
                <a:lnTo>
                  <a:pt x="562" y="91"/>
                </a:lnTo>
                <a:lnTo>
                  <a:pt x="564" y="95"/>
                </a:lnTo>
                <a:lnTo>
                  <a:pt x="566" y="99"/>
                </a:lnTo>
                <a:lnTo>
                  <a:pt x="570" y="101"/>
                </a:lnTo>
                <a:lnTo>
                  <a:pt x="574" y="103"/>
                </a:lnTo>
                <a:lnTo>
                  <a:pt x="578" y="104"/>
                </a:lnTo>
                <a:lnTo>
                  <a:pt x="584" y="105"/>
                </a:lnTo>
                <a:lnTo>
                  <a:pt x="589" y="104"/>
                </a:lnTo>
                <a:lnTo>
                  <a:pt x="596" y="100"/>
                </a:lnTo>
                <a:lnTo>
                  <a:pt x="602" y="95"/>
                </a:lnTo>
                <a:lnTo>
                  <a:pt x="610" y="88"/>
                </a:lnTo>
                <a:lnTo>
                  <a:pt x="622" y="73"/>
                </a:lnTo>
                <a:lnTo>
                  <a:pt x="631" y="61"/>
                </a:lnTo>
                <a:lnTo>
                  <a:pt x="723" y="61"/>
                </a:lnTo>
                <a:lnTo>
                  <a:pt x="736" y="61"/>
                </a:lnTo>
                <a:lnTo>
                  <a:pt x="743" y="66"/>
                </a:lnTo>
                <a:lnTo>
                  <a:pt x="748" y="70"/>
                </a:lnTo>
                <a:lnTo>
                  <a:pt x="752" y="75"/>
                </a:lnTo>
                <a:lnTo>
                  <a:pt x="755" y="79"/>
                </a:lnTo>
                <a:lnTo>
                  <a:pt x="759" y="87"/>
                </a:lnTo>
                <a:lnTo>
                  <a:pt x="764" y="93"/>
                </a:lnTo>
                <a:lnTo>
                  <a:pt x="740" y="95"/>
                </a:lnTo>
                <a:lnTo>
                  <a:pt x="711" y="97"/>
                </a:lnTo>
                <a:lnTo>
                  <a:pt x="679" y="100"/>
                </a:lnTo>
                <a:lnTo>
                  <a:pt x="647" y="103"/>
                </a:lnTo>
                <a:lnTo>
                  <a:pt x="632" y="106"/>
                </a:lnTo>
                <a:lnTo>
                  <a:pt x="618" y="109"/>
                </a:lnTo>
                <a:lnTo>
                  <a:pt x="605" y="112"/>
                </a:lnTo>
                <a:lnTo>
                  <a:pt x="594" y="117"/>
                </a:lnTo>
                <a:lnTo>
                  <a:pt x="584" y="122"/>
                </a:lnTo>
                <a:lnTo>
                  <a:pt x="577" y="127"/>
                </a:lnTo>
                <a:lnTo>
                  <a:pt x="574" y="130"/>
                </a:lnTo>
                <a:lnTo>
                  <a:pt x="572" y="134"/>
                </a:lnTo>
                <a:lnTo>
                  <a:pt x="571" y="137"/>
                </a:lnTo>
                <a:lnTo>
                  <a:pt x="571" y="142"/>
                </a:lnTo>
                <a:lnTo>
                  <a:pt x="571" y="147"/>
                </a:lnTo>
                <a:lnTo>
                  <a:pt x="572" y="152"/>
                </a:lnTo>
                <a:lnTo>
                  <a:pt x="574" y="156"/>
                </a:lnTo>
                <a:lnTo>
                  <a:pt x="576" y="159"/>
                </a:lnTo>
                <a:lnTo>
                  <a:pt x="582" y="164"/>
                </a:lnTo>
                <a:lnTo>
                  <a:pt x="587" y="169"/>
                </a:lnTo>
                <a:lnTo>
                  <a:pt x="594" y="173"/>
                </a:lnTo>
                <a:lnTo>
                  <a:pt x="599" y="177"/>
                </a:lnTo>
                <a:lnTo>
                  <a:pt x="601" y="180"/>
                </a:lnTo>
                <a:lnTo>
                  <a:pt x="602" y="183"/>
                </a:lnTo>
                <a:lnTo>
                  <a:pt x="604" y="186"/>
                </a:lnTo>
                <a:lnTo>
                  <a:pt x="604" y="191"/>
                </a:lnTo>
                <a:lnTo>
                  <a:pt x="604" y="195"/>
                </a:lnTo>
                <a:lnTo>
                  <a:pt x="602" y="200"/>
                </a:lnTo>
                <a:lnTo>
                  <a:pt x="601" y="204"/>
                </a:lnTo>
                <a:lnTo>
                  <a:pt x="599" y="207"/>
                </a:lnTo>
                <a:lnTo>
                  <a:pt x="594" y="213"/>
                </a:lnTo>
                <a:lnTo>
                  <a:pt x="587" y="220"/>
                </a:lnTo>
                <a:lnTo>
                  <a:pt x="582" y="226"/>
                </a:lnTo>
                <a:lnTo>
                  <a:pt x="576" y="233"/>
                </a:lnTo>
                <a:lnTo>
                  <a:pt x="574" y="237"/>
                </a:lnTo>
                <a:lnTo>
                  <a:pt x="572" y="242"/>
                </a:lnTo>
                <a:lnTo>
                  <a:pt x="571" y="247"/>
                </a:lnTo>
                <a:lnTo>
                  <a:pt x="571" y="252"/>
                </a:lnTo>
                <a:lnTo>
                  <a:pt x="565" y="255"/>
                </a:lnTo>
                <a:lnTo>
                  <a:pt x="560" y="256"/>
                </a:lnTo>
                <a:lnTo>
                  <a:pt x="555" y="259"/>
                </a:lnTo>
                <a:lnTo>
                  <a:pt x="551" y="262"/>
                </a:lnTo>
                <a:lnTo>
                  <a:pt x="542" y="269"/>
                </a:lnTo>
                <a:lnTo>
                  <a:pt x="535" y="277"/>
                </a:lnTo>
                <a:lnTo>
                  <a:pt x="529" y="287"/>
                </a:lnTo>
                <a:lnTo>
                  <a:pt x="523" y="298"/>
                </a:lnTo>
                <a:lnTo>
                  <a:pt x="519" y="310"/>
                </a:lnTo>
                <a:lnTo>
                  <a:pt x="515" y="323"/>
                </a:lnTo>
                <a:lnTo>
                  <a:pt x="512" y="336"/>
                </a:lnTo>
                <a:lnTo>
                  <a:pt x="509" y="349"/>
                </a:lnTo>
                <a:lnTo>
                  <a:pt x="508" y="363"/>
                </a:lnTo>
                <a:lnTo>
                  <a:pt x="506" y="377"/>
                </a:lnTo>
                <a:lnTo>
                  <a:pt x="505" y="402"/>
                </a:lnTo>
                <a:lnTo>
                  <a:pt x="505" y="425"/>
                </a:lnTo>
                <a:lnTo>
                  <a:pt x="497" y="425"/>
                </a:lnTo>
                <a:lnTo>
                  <a:pt x="492" y="423"/>
                </a:lnTo>
                <a:lnTo>
                  <a:pt x="486" y="420"/>
                </a:lnTo>
                <a:lnTo>
                  <a:pt x="482" y="415"/>
                </a:lnTo>
                <a:lnTo>
                  <a:pt x="477" y="412"/>
                </a:lnTo>
                <a:lnTo>
                  <a:pt x="473" y="409"/>
                </a:lnTo>
                <a:lnTo>
                  <a:pt x="470" y="407"/>
                </a:lnTo>
                <a:lnTo>
                  <a:pt x="464" y="406"/>
                </a:lnTo>
                <a:lnTo>
                  <a:pt x="460" y="407"/>
                </a:lnTo>
                <a:lnTo>
                  <a:pt x="455" y="408"/>
                </a:lnTo>
                <a:lnTo>
                  <a:pt x="451" y="410"/>
                </a:lnTo>
                <a:lnTo>
                  <a:pt x="447" y="412"/>
                </a:lnTo>
                <a:lnTo>
                  <a:pt x="439" y="418"/>
                </a:lnTo>
                <a:lnTo>
                  <a:pt x="431" y="425"/>
                </a:lnTo>
                <a:lnTo>
                  <a:pt x="423" y="432"/>
                </a:lnTo>
                <a:lnTo>
                  <a:pt x="416" y="438"/>
                </a:lnTo>
                <a:lnTo>
                  <a:pt x="411" y="440"/>
                </a:lnTo>
                <a:lnTo>
                  <a:pt x="407" y="442"/>
                </a:lnTo>
                <a:lnTo>
                  <a:pt x="403" y="443"/>
                </a:lnTo>
                <a:lnTo>
                  <a:pt x="398" y="444"/>
                </a:lnTo>
                <a:lnTo>
                  <a:pt x="393" y="444"/>
                </a:lnTo>
                <a:lnTo>
                  <a:pt x="388" y="446"/>
                </a:lnTo>
                <a:lnTo>
                  <a:pt x="385" y="449"/>
                </a:lnTo>
                <a:lnTo>
                  <a:pt x="382" y="453"/>
                </a:lnTo>
                <a:lnTo>
                  <a:pt x="375" y="463"/>
                </a:lnTo>
                <a:lnTo>
                  <a:pt x="372" y="476"/>
                </a:lnTo>
                <a:lnTo>
                  <a:pt x="369" y="489"/>
                </a:lnTo>
                <a:lnTo>
                  <a:pt x="366" y="501"/>
                </a:lnTo>
                <a:lnTo>
                  <a:pt x="365" y="511"/>
                </a:lnTo>
                <a:lnTo>
                  <a:pt x="365" y="517"/>
                </a:lnTo>
                <a:lnTo>
                  <a:pt x="362" y="520"/>
                </a:lnTo>
                <a:lnTo>
                  <a:pt x="358" y="522"/>
                </a:lnTo>
                <a:lnTo>
                  <a:pt x="350" y="525"/>
                </a:lnTo>
                <a:lnTo>
                  <a:pt x="342" y="528"/>
                </a:lnTo>
                <a:lnTo>
                  <a:pt x="320" y="535"/>
                </a:lnTo>
                <a:lnTo>
                  <a:pt x="296" y="541"/>
                </a:lnTo>
                <a:lnTo>
                  <a:pt x="270" y="546"/>
                </a:lnTo>
                <a:lnTo>
                  <a:pt x="246" y="551"/>
                </a:lnTo>
                <a:lnTo>
                  <a:pt x="226" y="554"/>
                </a:lnTo>
                <a:lnTo>
                  <a:pt x="212" y="555"/>
                </a:lnTo>
                <a:lnTo>
                  <a:pt x="194" y="554"/>
                </a:lnTo>
                <a:lnTo>
                  <a:pt x="176" y="553"/>
                </a:lnTo>
                <a:lnTo>
                  <a:pt x="159" y="550"/>
                </a:lnTo>
                <a:lnTo>
                  <a:pt x="142" y="548"/>
                </a:lnTo>
                <a:lnTo>
                  <a:pt x="113" y="542"/>
                </a:lnTo>
                <a:lnTo>
                  <a:pt x="92" y="536"/>
                </a:lnTo>
                <a:lnTo>
                  <a:pt x="93" y="529"/>
                </a:lnTo>
                <a:lnTo>
                  <a:pt x="94" y="523"/>
                </a:lnTo>
                <a:lnTo>
                  <a:pt x="95" y="518"/>
                </a:lnTo>
                <a:lnTo>
                  <a:pt x="97" y="513"/>
                </a:lnTo>
                <a:lnTo>
                  <a:pt x="103" y="504"/>
                </a:lnTo>
                <a:lnTo>
                  <a:pt x="109" y="496"/>
                </a:lnTo>
                <a:lnTo>
                  <a:pt x="115" y="488"/>
                </a:lnTo>
                <a:lnTo>
                  <a:pt x="120" y="479"/>
                </a:lnTo>
                <a:lnTo>
                  <a:pt x="123" y="473"/>
                </a:lnTo>
                <a:lnTo>
                  <a:pt x="124" y="468"/>
                </a:lnTo>
                <a:lnTo>
                  <a:pt x="125" y="462"/>
                </a:lnTo>
                <a:lnTo>
                  <a:pt x="126" y="456"/>
                </a:lnTo>
                <a:lnTo>
                  <a:pt x="125" y="451"/>
                </a:lnTo>
                <a:lnTo>
                  <a:pt x="124" y="446"/>
                </a:lnTo>
                <a:lnTo>
                  <a:pt x="123" y="442"/>
                </a:lnTo>
                <a:lnTo>
                  <a:pt x="120" y="439"/>
                </a:lnTo>
                <a:lnTo>
                  <a:pt x="117" y="437"/>
                </a:lnTo>
                <a:lnTo>
                  <a:pt x="114" y="435"/>
                </a:lnTo>
                <a:lnTo>
                  <a:pt x="111" y="433"/>
                </a:lnTo>
                <a:lnTo>
                  <a:pt x="106" y="432"/>
                </a:lnTo>
                <a:lnTo>
                  <a:pt x="89" y="431"/>
                </a:lnTo>
                <a:lnTo>
                  <a:pt x="72" y="432"/>
                </a:lnTo>
                <a:lnTo>
                  <a:pt x="69" y="431"/>
                </a:lnTo>
                <a:lnTo>
                  <a:pt x="66" y="430"/>
                </a:lnTo>
                <a:lnTo>
                  <a:pt x="62" y="429"/>
                </a:lnTo>
                <a:lnTo>
                  <a:pt x="59" y="427"/>
                </a:lnTo>
                <a:lnTo>
                  <a:pt x="52" y="421"/>
                </a:lnTo>
                <a:lnTo>
                  <a:pt x="47" y="413"/>
                </a:lnTo>
                <a:lnTo>
                  <a:pt x="42" y="405"/>
                </a:lnTo>
                <a:lnTo>
                  <a:pt x="38" y="395"/>
                </a:lnTo>
                <a:lnTo>
                  <a:pt x="34" y="384"/>
                </a:lnTo>
                <a:lnTo>
                  <a:pt x="30" y="373"/>
                </a:lnTo>
                <a:lnTo>
                  <a:pt x="26" y="349"/>
                </a:lnTo>
                <a:lnTo>
                  <a:pt x="22" y="327"/>
                </a:lnTo>
                <a:lnTo>
                  <a:pt x="19" y="309"/>
                </a:lnTo>
                <a:lnTo>
                  <a:pt x="19" y="295"/>
                </a:lnTo>
                <a:lnTo>
                  <a:pt x="16" y="295"/>
                </a:lnTo>
                <a:lnTo>
                  <a:pt x="13" y="293"/>
                </a:lnTo>
                <a:lnTo>
                  <a:pt x="10" y="291"/>
                </a:lnTo>
                <a:lnTo>
                  <a:pt x="7" y="289"/>
                </a:lnTo>
                <a:lnTo>
                  <a:pt x="4" y="286"/>
                </a:lnTo>
                <a:lnTo>
                  <a:pt x="2" y="283"/>
                </a:lnTo>
                <a:lnTo>
                  <a:pt x="0" y="280"/>
                </a:lnTo>
                <a:lnTo>
                  <a:pt x="0" y="277"/>
                </a:lnTo>
                <a:lnTo>
                  <a:pt x="0" y="274"/>
                </a:lnTo>
                <a:lnTo>
                  <a:pt x="1" y="271"/>
                </a:lnTo>
                <a:lnTo>
                  <a:pt x="2" y="268"/>
                </a:lnTo>
                <a:lnTo>
                  <a:pt x="4" y="265"/>
                </a:lnTo>
                <a:lnTo>
                  <a:pt x="10" y="259"/>
                </a:lnTo>
                <a:lnTo>
                  <a:pt x="16" y="254"/>
                </a:lnTo>
                <a:lnTo>
                  <a:pt x="22" y="248"/>
                </a:lnTo>
                <a:lnTo>
                  <a:pt x="27" y="243"/>
                </a:lnTo>
                <a:lnTo>
                  <a:pt x="31" y="238"/>
                </a:lnTo>
                <a:lnTo>
                  <a:pt x="33" y="234"/>
                </a:lnTo>
                <a:lnTo>
                  <a:pt x="34" y="221"/>
                </a:lnTo>
                <a:lnTo>
                  <a:pt x="36" y="213"/>
                </a:lnTo>
                <a:lnTo>
                  <a:pt x="38" y="205"/>
                </a:lnTo>
                <a:lnTo>
                  <a:pt x="39" y="19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9" name="Freeform 261"/>
          <p:cNvSpPr>
            <a:spLocks/>
          </p:cNvSpPr>
          <p:nvPr>
            <p:custDataLst>
              <p:tags r:id="rId47"/>
            </p:custDataLst>
          </p:nvPr>
        </p:nvSpPr>
        <p:spPr bwMode="auto">
          <a:xfrm>
            <a:off x="4490115" y="3839130"/>
            <a:ext cx="753323" cy="712138"/>
          </a:xfrm>
          <a:custGeom>
            <a:avLst/>
            <a:gdLst>
              <a:gd name="T0" fmla="*/ 342277 w 831"/>
              <a:gd name="T1" fmla="*/ 42804 h 812"/>
              <a:gd name="T2" fmla="*/ 310642 w 831"/>
              <a:gd name="T3" fmla="*/ 15138 h 812"/>
              <a:gd name="T4" fmla="*/ 246932 w 831"/>
              <a:gd name="T5" fmla="*/ 5220 h 812"/>
              <a:gd name="T6" fmla="*/ 219251 w 831"/>
              <a:gd name="T7" fmla="*/ 15138 h 812"/>
              <a:gd name="T8" fmla="*/ 213539 w 831"/>
              <a:gd name="T9" fmla="*/ 25578 h 812"/>
              <a:gd name="T10" fmla="*/ 218372 w 831"/>
              <a:gd name="T11" fmla="*/ 37062 h 812"/>
              <a:gd name="T12" fmla="*/ 227160 w 831"/>
              <a:gd name="T13" fmla="*/ 46980 h 812"/>
              <a:gd name="T14" fmla="*/ 226720 w 831"/>
              <a:gd name="T15" fmla="*/ 57942 h 812"/>
              <a:gd name="T16" fmla="*/ 215736 w 831"/>
              <a:gd name="T17" fmla="*/ 73080 h 812"/>
              <a:gd name="T18" fmla="*/ 210903 w 831"/>
              <a:gd name="T19" fmla="*/ 84564 h 812"/>
              <a:gd name="T20" fmla="*/ 197721 w 831"/>
              <a:gd name="T21" fmla="*/ 96048 h 812"/>
              <a:gd name="T22" fmla="*/ 187615 w 831"/>
              <a:gd name="T23" fmla="*/ 126846 h 812"/>
              <a:gd name="T24" fmla="*/ 184540 w 831"/>
              <a:gd name="T25" fmla="*/ 173304 h 812"/>
              <a:gd name="T26" fmla="*/ 172237 w 831"/>
              <a:gd name="T27" fmla="*/ 166518 h 812"/>
              <a:gd name="T28" fmla="*/ 162571 w 831"/>
              <a:gd name="T29" fmla="*/ 164430 h 812"/>
              <a:gd name="T30" fmla="*/ 148511 w 831"/>
              <a:gd name="T31" fmla="*/ 176958 h 812"/>
              <a:gd name="T32" fmla="*/ 137526 w 831"/>
              <a:gd name="T33" fmla="*/ 183222 h 812"/>
              <a:gd name="T34" fmla="*/ 127420 w 831"/>
              <a:gd name="T35" fmla="*/ 193140 h 812"/>
              <a:gd name="T36" fmla="*/ 123026 w 831"/>
              <a:gd name="T37" fmla="*/ 221327 h 812"/>
              <a:gd name="T38" fmla="*/ 103254 w 831"/>
              <a:gd name="T39" fmla="*/ 230723 h 812"/>
              <a:gd name="T40" fmla="*/ 55801 w 831"/>
              <a:gd name="T41" fmla="*/ 241163 h 812"/>
              <a:gd name="T42" fmla="*/ 11424 w 831"/>
              <a:gd name="T43" fmla="*/ 234377 h 812"/>
              <a:gd name="T44" fmla="*/ 22408 w 831"/>
              <a:gd name="T45" fmla="*/ 263609 h 812"/>
              <a:gd name="T46" fmla="*/ 42181 w 831"/>
              <a:gd name="T47" fmla="*/ 281879 h 812"/>
              <a:gd name="T48" fmla="*/ 54044 w 831"/>
              <a:gd name="T49" fmla="*/ 301193 h 812"/>
              <a:gd name="T50" fmla="*/ 62392 w 831"/>
              <a:gd name="T51" fmla="*/ 311111 h 812"/>
              <a:gd name="T52" fmla="*/ 43499 w 831"/>
              <a:gd name="T53" fmla="*/ 337733 h 812"/>
              <a:gd name="T54" fmla="*/ 38226 w 831"/>
              <a:gd name="T55" fmla="*/ 350261 h 812"/>
              <a:gd name="T56" fmla="*/ 47892 w 831"/>
              <a:gd name="T57" fmla="*/ 375839 h 812"/>
              <a:gd name="T58" fmla="*/ 97542 w 831"/>
              <a:gd name="T59" fmla="*/ 370619 h 812"/>
              <a:gd name="T60" fmla="*/ 132693 w 831"/>
              <a:gd name="T61" fmla="*/ 368009 h 812"/>
              <a:gd name="T62" fmla="*/ 144995 w 831"/>
              <a:gd name="T63" fmla="*/ 376361 h 812"/>
              <a:gd name="T64" fmla="*/ 157738 w 831"/>
              <a:gd name="T65" fmla="*/ 394631 h 812"/>
              <a:gd name="T66" fmla="*/ 179267 w 831"/>
              <a:gd name="T67" fmla="*/ 409769 h 812"/>
              <a:gd name="T68" fmla="*/ 197282 w 831"/>
              <a:gd name="T69" fmla="*/ 419165 h 812"/>
              <a:gd name="T70" fmla="*/ 202115 w 831"/>
              <a:gd name="T71" fmla="*/ 412901 h 812"/>
              <a:gd name="T72" fmla="*/ 213978 w 831"/>
              <a:gd name="T73" fmla="*/ 404027 h 812"/>
              <a:gd name="T74" fmla="*/ 243417 w 831"/>
              <a:gd name="T75" fmla="*/ 398807 h 812"/>
              <a:gd name="T76" fmla="*/ 262310 w 831"/>
              <a:gd name="T77" fmla="*/ 391499 h 812"/>
              <a:gd name="T78" fmla="*/ 271537 w 831"/>
              <a:gd name="T79" fmla="*/ 379493 h 812"/>
              <a:gd name="T80" fmla="*/ 256598 w 831"/>
              <a:gd name="T81" fmla="*/ 365399 h 812"/>
              <a:gd name="T82" fmla="*/ 238144 w 831"/>
              <a:gd name="T83" fmla="*/ 334601 h 812"/>
              <a:gd name="T84" fmla="*/ 231114 w 831"/>
              <a:gd name="T85" fmla="*/ 325727 h 812"/>
              <a:gd name="T86" fmla="*/ 231114 w 831"/>
              <a:gd name="T87" fmla="*/ 301715 h 812"/>
              <a:gd name="T88" fmla="*/ 255719 w 831"/>
              <a:gd name="T89" fmla="*/ 293885 h 812"/>
              <a:gd name="T90" fmla="*/ 273295 w 831"/>
              <a:gd name="T91" fmla="*/ 277181 h 812"/>
              <a:gd name="T92" fmla="*/ 302294 w 831"/>
              <a:gd name="T93" fmla="*/ 217673 h 812"/>
              <a:gd name="T94" fmla="*/ 320748 w 831"/>
              <a:gd name="T95" fmla="*/ 192096 h 812"/>
              <a:gd name="T96" fmla="*/ 318551 w 831"/>
              <a:gd name="T97" fmla="*/ 172260 h 812"/>
              <a:gd name="T98" fmla="*/ 320308 w 831"/>
              <a:gd name="T99" fmla="*/ 159210 h 812"/>
              <a:gd name="T100" fmla="*/ 329975 w 831"/>
              <a:gd name="T101" fmla="*/ 150858 h 812"/>
              <a:gd name="T102" fmla="*/ 294385 w 831"/>
              <a:gd name="T103" fmla="*/ 108054 h 812"/>
              <a:gd name="T104" fmla="*/ 333050 w 831"/>
              <a:gd name="T105" fmla="*/ 73080 h 812"/>
              <a:gd name="T106" fmla="*/ 353701 w 831"/>
              <a:gd name="T107" fmla="*/ 64206 h 81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831" h="812">
                <a:moveTo>
                  <a:pt x="831" y="98"/>
                </a:moveTo>
                <a:lnTo>
                  <a:pt x="817" y="95"/>
                </a:lnTo>
                <a:lnTo>
                  <a:pt x="803" y="91"/>
                </a:lnTo>
                <a:lnTo>
                  <a:pt x="791" y="87"/>
                </a:lnTo>
                <a:lnTo>
                  <a:pt x="779" y="82"/>
                </a:lnTo>
                <a:lnTo>
                  <a:pt x="769" y="77"/>
                </a:lnTo>
                <a:lnTo>
                  <a:pt x="758" y="71"/>
                </a:lnTo>
                <a:lnTo>
                  <a:pt x="749" y="65"/>
                </a:lnTo>
                <a:lnTo>
                  <a:pt x="740" y="58"/>
                </a:lnTo>
                <a:lnTo>
                  <a:pt x="707" y="29"/>
                </a:lnTo>
                <a:lnTo>
                  <a:pt x="679" y="0"/>
                </a:lnTo>
                <a:lnTo>
                  <a:pt x="655" y="2"/>
                </a:lnTo>
                <a:lnTo>
                  <a:pt x="626" y="4"/>
                </a:lnTo>
                <a:lnTo>
                  <a:pt x="594" y="7"/>
                </a:lnTo>
                <a:lnTo>
                  <a:pt x="562" y="10"/>
                </a:lnTo>
                <a:lnTo>
                  <a:pt x="547" y="13"/>
                </a:lnTo>
                <a:lnTo>
                  <a:pt x="533" y="16"/>
                </a:lnTo>
                <a:lnTo>
                  <a:pt x="520" y="19"/>
                </a:lnTo>
                <a:lnTo>
                  <a:pt x="509" y="24"/>
                </a:lnTo>
                <a:lnTo>
                  <a:pt x="499" y="29"/>
                </a:lnTo>
                <a:lnTo>
                  <a:pt x="492" y="34"/>
                </a:lnTo>
                <a:lnTo>
                  <a:pt x="489" y="37"/>
                </a:lnTo>
                <a:lnTo>
                  <a:pt x="487" y="41"/>
                </a:lnTo>
                <a:lnTo>
                  <a:pt x="486" y="44"/>
                </a:lnTo>
                <a:lnTo>
                  <a:pt x="486" y="49"/>
                </a:lnTo>
                <a:lnTo>
                  <a:pt x="486" y="54"/>
                </a:lnTo>
                <a:lnTo>
                  <a:pt x="487" y="59"/>
                </a:lnTo>
                <a:lnTo>
                  <a:pt x="489" y="63"/>
                </a:lnTo>
                <a:lnTo>
                  <a:pt x="491" y="66"/>
                </a:lnTo>
                <a:lnTo>
                  <a:pt x="497" y="71"/>
                </a:lnTo>
                <a:lnTo>
                  <a:pt x="502" y="76"/>
                </a:lnTo>
                <a:lnTo>
                  <a:pt x="509" y="80"/>
                </a:lnTo>
                <a:lnTo>
                  <a:pt x="514" y="84"/>
                </a:lnTo>
                <a:lnTo>
                  <a:pt x="516" y="87"/>
                </a:lnTo>
                <a:lnTo>
                  <a:pt x="517" y="90"/>
                </a:lnTo>
                <a:lnTo>
                  <a:pt x="519" y="93"/>
                </a:lnTo>
                <a:lnTo>
                  <a:pt x="519" y="98"/>
                </a:lnTo>
                <a:lnTo>
                  <a:pt x="519" y="102"/>
                </a:lnTo>
                <a:lnTo>
                  <a:pt x="517" y="107"/>
                </a:lnTo>
                <a:lnTo>
                  <a:pt x="516" y="111"/>
                </a:lnTo>
                <a:lnTo>
                  <a:pt x="514" y="114"/>
                </a:lnTo>
                <a:lnTo>
                  <a:pt x="509" y="120"/>
                </a:lnTo>
                <a:lnTo>
                  <a:pt x="502" y="127"/>
                </a:lnTo>
                <a:lnTo>
                  <a:pt x="497" y="133"/>
                </a:lnTo>
                <a:lnTo>
                  <a:pt x="491" y="140"/>
                </a:lnTo>
                <a:lnTo>
                  <a:pt x="489" y="144"/>
                </a:lnTo>
                <a:lnTo>
                  <a:pt x="487" y="149"/>
                </a:lnTo>
                <a:lnTo>
                  <a:pt x="486" y="154"/>
                </a:lnTo>
                <a:lnTo>
                  <a:pt x="486" y="159"/>
                </a:lnTo>
                <a:lnTo>
                  <a:pt x="480" y="162"/>
                </a:lnTo>
                <a:lnTo>
                  <a:pt x="475" y="163"/>
                </a:lnTo>
                <a:lnTo>
                  <a:pt x="470" y="166"/>
                </a:lnTo>
                <a:lnTo>
                  <a:pt x="466" y="169"/>
                </a:lnTo>
                <a:lnTo>
                  <a:pt x="457" y="176"/>
                </a:lnTo>
                <a:lnTo>
                  <a:pt x="450" y="184"/>
                </a:lnTo>
                <a:lnTo>
                  <a:pt x="444" y="194"/>
                </a:lnTo>
                <a:lnTo>
                  <a:pt x="438" y="205"/>
                </a:lnTo>
                <a:lnTo>
                  <a:pt x="434" y="217"/>
                </a:lnTo>
                <a:lnTo>
                  <a:pt x="430" y="230"/>
                </a:lnTo>
                <a:lnTo>
                  <a:pt x="427" y="243"/>
                </a:lnTo>
                <a:lnTo>
                  <a:pt x="424" y="256"/>
                </a:lnTo>
                <a:lnTo>
                  <a:pt x="423" y="270"/>
                </a:lnTo>
                <a:lnTo>
                  <a:pt x="421" y="284"/>
                </a:lnTo>
                <a:lnTo>
                  <a:pt x="420" y="309"/>
                </a:lnTo>
                <a:lnTo>
                  <a:pt x="420" y="332"/>
                </a:lnTo>
                <a:lnTo>
                  <a:pt x="412" y="332"/>
                </a:lnTo>
                <a:lnTo>
                  <a:pt x="407" y="330"/>
                </a:lnTo>
                <a:lnTo>
                  <a:pt x="401" y="327"/>
                </a:lnTo>
                <a:lnTo>
                  <a:pt x="397" y="322"/>
                </a:lnTo>
                <a:lnTo>
                  <a:pt x="392" y="319"/>
                </a:lnTo>
                <a:lnTo>
                  <a:pt x="388" y="316"/>
                </a:lnTo>
                <a:lnTo>
                  <a:pt x="385" y="314"/>
                </a:lnTo>
                <a:lnTo>
                  <a:pt x="379" y="313"/>
                </a:lnTo>
                <a:lnTo>
                  <a:pt x="375" y="314"/>
                </a:lnTo>
                <a:lnTo>
                  <a:pt x="370" y="315"/>
                </a:lnTo>
                <a:lnTo>
                  <a:pt x="366" y="317"/>
                </a:lnTo>
                <a:lnTo>
                  <a:pt x="362" y="319"/>
                </a:lnTo>
                <a:lnTo>
                  <a:pt x="354" y="325"/>
                </a:lnTo>
                <a:lnTo>
                  <a:pt x="346" y="332"/>
                </a:lnTo>
                <a:lnTo>
                  <a:pt x="338" y="339"/>
                </a:lnTo>
                <a:lnTo>
                  <a:pt x="331" y="345"/>
                </a:lnTo>
                <a:lnTo>
                  <a:pt x="326" y="347"/>
                </a:lnTo>
                <a:lnTo>
                  <a:pt x="322" y="349"/>
                </a:lnTo>
                <a:lnTo>
                  <a:pt x="318" y="350"/>
                </a:lnTo>
                <a:lnTo>
                  <a:pt x="313" y="351"/>
                </a:lnTo>
                <a:lnTo>
                  <a:pt x="308" y="351"/>
                </a:lnTo>
                <a:lnTo>
                  <a:pt x="303" y="353"/>
                </a:lnTo>
                <a:lnTo>
                  <a:pt x="300" y="356"/>
                </a:lnTo>
                <a:lnTo>
                  <a:pt x="297" y="360"/>
                </a:lnTo>
                <a:lnTo>
                  <a:pt x="290" y="370"/>
                </a:lnTo>
                <a:lnTo>
                  <a:pt x="287" y="383"/>
                </a:lnTo>
                <a:lnTo>
                  <a:pt x="284" y="396"/>
                </a:lnTo>
                <a:lnTo>
                  <a:pt x="281" y="408"/>
                </a:lnTo>
                <a:lnTo>
                  <a:pt x="280" y="418"/>
                </a:lnTo>
                <a:lnTo>
                  <a:pt x="280" y="424"/>
                </a:lnTo>
                <a:lnTo>
                  <a:pt x="277" y="427"/>
                </a:lnTo>
                <a:lnTo>
                  <a:pt x="273" y="429"/>
                </a:lnTo>
                <a:lnTo>
                  <a:pt x="265" y="432"/>
                </a:lnTo>
                <a:lnTo>
                  <a:pt x="257" y="435"/>
                </a:lnTo>
                <a:lnTo>
                  <a:pt x="235" y="442"/>
                </a:lnTo>
                <a:lnTo>
                  <a:pt x="211" y="448"/>
                </a:lnTo>
                <a:lnTo>
                  <a:pt x="185" y="453"/>
                </a:lnTo>
                <a:lnTo>
                  <a:pt x="161" y="458"/>
                </a:lnTo>
                <a:lnTo>
                  <a:pt x="141" y="461"/>
                </a:lnTo>
                <a:lnTo>
                  <a:pt x="127" y="462"/>
                </a:lnTo>
                <a:lnTo>
                  <a:pt x="109" y="461"/>
                </a:lnTo>
                <a:lnTo>
                  <a:pt x="91" y="460"/>
                </a:lnTo>
                <a:lnTo>
                  <a:pt x="74" y="457"/>
                </a:lnTo>
                <a:lnTo>
                  <a:pt x="56" y="455"/>
                </a:lnTo>
                <a:lnTo>
                  <a:pt x="26" y="449"/>
                </a:lnTo>
                <a:lnTo>
                  <a:pt x="0" y="443"/>
                </a:lnTo>
                <a:lnTo>
                  <a:pt x="8" y="455"/>
                </a:lnTo>
                <a:lnTo>
                  <a:pt x="19" y="470"/>
                </a:lnTo>
                <a:lnTo>
                  <a:pt x="34" y="487"/>
                </a:lnTo>
                <a:lnTo>
                  <a:pt x="51" y="505"/>
                </a:lnTo>
                <a:lnTo>
                  <a:pt x="60" y="513"/>
                </a:lnTo>
                <a:lnTo>
                  <a:pt x="68" y="521"/>
                </a:lnTo>
                <a:lnTo>
                  <a:pt x="77" y="528"/>
                </a:lnTo>
                <a:lnTo>
                  <a:pt x="87" y="535"/>
                </a:lnTo>
                <a:lnTo>
                  <a:pt x="96" y="540"/>
                </a:lnTo>
                <a:lnTo>
                  <a:pt x="105" y="544"/>
                </a:lnTo>
                <a:lnTo>
                  <a:pt x="112" y="546"/>
                </a:lnTo>
                <a:lnTo>
                  <a:pt x="120" y="547"/>
                </a:lnTo>
                <a:lnTo>
                  <a:pt x="121" y="561"/>
                </a:lnTo>
                <a:lnTo>
                  <a:pt x="123" y="577"/>
                </a:lnTo>
                <a:lnTo>
                  <a:pt x="127" y="585"/>
                </a:lnTo>
                <a:lnTo>
                  <a:pt x="131" y="591"/>
                </a:lnTo>
                <a:lnTo>
                  <a:pt x="134" y="593"/>
                </a:lnTo>
                <a:lnTo>
                  <a:pt x="138" y="595"/>
                </a:lnTo>
                <a:lnTo>
                  <a:pt x="142" y="596"/>
                </a:lnTo>
                <a:lnTo>
                  <a:pt x="147" y="597"/>
                </a:lnTo>
                <a:lnTo>
                  <a:pt x="147" y="616"/>
                </a:lnTo>
                <a:lnTo>
                  <a:pt x="127" y="629"/>
                </a:lnTo>
                <a:lnTo>
                  <a:pt x="107" y="641"/>
                </a:lnTo>
                <a:lnTo>
                  <a:pt x="99" y="647"/>
                </a:lnTo>
                <a:lnTo>
                  <a:pt x="93" y="654"/>
                </a:lnTo>
                <a:lnTo>
                  <a:pt x="90" y="658"/>
                </a:lnTo>
                <a:lnTo>
                  <a:pt x="88" y="663"/>
                </a:lnTo>
                <a:lnTo>
                  <a:pt x="87" y="667"/>
                </a:lnTo>
                <a:lnTo>
                  <a:pt x="87" y="671"/>
                </a:lnTo>
                <a:lnTo>
                  <a:pt x="87" y="680"/>
                </a:lnTo>
                <a:lnTo>
                  <a:pt x="87" y="689"/>
                </a:lnTo>
                <a:lnTo>
                  <a:pt x="87" y="701"/>
                </a:lnTo>
                <a:lnTo>
                  <a:pt x="87" y="721"/>
                </a:lnTo>
                <a:lnTo>
                  <a:pt x="109" y="720"/>
                </a:lnTo>
                <a:lnTo>
                  <a:pt x="132" y="719"/>
                </a:lnTo>
                <a:lnTo>
                  <a:pt x="154" y="717"/>
                </a:lnTo>
                <a:lnTo>
                  <a:pt x="177" y="714"/>
                </a:lnTo>
                <a:lnTo>
                  <a:pt x="199" y="711"/>
                </a:lnTo>
                <a:lnTo>
                  <a:pt x="222" y="710"/>
                </a:lnTo>
                <a:lnTo>
                  <a:pt x="244" y="708"/>
                </a:lnTo>
                <a:lnTo>
                  <a:pt x="266" y="708"/>
                </a:lnTo>
                <a:lnTo>
                  <a:pt x="284" y="707"/>
                </a:lnTo>
                <a:lnTo>
                  <a:pt x="297" y="705"/>
                </a:lnTo>
                <a:lnTo>
                  <a:pt x="302" y="705"/>
                </a:lnTo>
                <a:lnTo>
                  <a:pt x="310" y="705"/>
                </a:lnTo>
                <a:lnTo>
                  <a:pt x="318" y="706"/>
                </a:lnTo>
                <a:lnTo>
                  <a:pt x="326" y="708"/>
                </a:lnTo>
                <a:lnTo>
                  <a:pt x="328" y="714"/>
                </a:lnTo>
                <a:lnTo>
                  <a:pt x="330" y="721"/>
                </a:lnTo>
                <a:lnTo>
                  <a:pt x="333" y="728"/>
                </a:lnTo>
                <a:lnTo>
                  <a:pt x="338" y="735"/>
                </a:lnTo>
                <a:lnTo>
                  <a:pt x="345" y="742"/>
                </a:lnTo>
                <a:lnTo>
                  <a:pt x="352" y="749"/>
                </a:lnTo>
                <a:lnTo>
                  <a:pt x="359" y="756"/>
                </a:lnTo>
                <a:lnTo>
                  <a:pt x="368" y="762"/>
                </a:lnTo>
                <a:lnTo>
                  <a:pt x="378" y="769"/>
                </a:lnTo>
                <a:lnTo>
                  <a:pt x="388" y="776"/>
                </a:lnTo>
                <a:lnTo>
                  <a:pt x="398" y="781"/>
                </a:lnTo>
                <a:lnTo>
                  <a:pt x="408" y="785"/>
                </a:lnTo>
                <a:lnTo>
                  <a:pt x="418" y="789"/>
                </a:lnTo>
                <a:lnTo>
                  <a:pt x="427" y="792"/>
                </a:lnTo>
                <a:lnTo>
                  <a:pt x="437" y="794"/>
                </a:lnTo>
                <a:lnTo>
                  <a:pt x="446" y="794"/>
                </a:lnTo>
                <a:lnTo>
                  <a:pt x="449" y="803"/>
                </a:lnTo>
                <a:lnTo>
                  <a:pt x="453" y="812"/>
                </a:lnTo>
                <a:lnTo>
                  <a:pt x="454" y="806"/>
                </a:lnTo>
                <a:lnTo>
                  <a:pt x="455" y="800"/>
                </a:lnTo>
                <a:lnTo>
                  <a:pt x="457" y="795"/>
                </a:lnTo>
                <a:lnTo>
                  <a:pt x="460" y="791"/>
                </a:lnTo>
                <a:lnTo>
                  <a:pt x="464" y="787"/>
                </a:lnTo>
                <a:lnTo>
                  <a:pt x="467" y="783"/>
                </a:lnTo>
                <a:lnTo>
                  <a:pt x="471" y="780"/>
                </a:lnTo>
                <a:lnTo>
                  <a:pt x="477" y="778"/>
                </a:lnTo>
                <a:lnTo>
                  <a:pt x="487" y="774"/>
                </a:lnTo>
                <a:lnTo>
                  <a:pt x="499" y="770"/>
                </a:lnTo>
                <a:lnTo>
                  <a:pt x="512" y="768"/>
                </a:lnTo>
                <a:lnTo>
                  <a:pt x="525" y="767"/>
                </a:lnTo>
                <a:lnTo>
                  <a:pt x="539" y="765"/>
                </a:lnTo>
                <a:lnTo>
                  <a:pt x="554" y="764"/>
                </a:lnTo>
                <a:lnTo>
                  <a:pt x="567" y="761"/>
                </a:lnTo>
                <a:lnTo>
                  <a:pt x="580" y="758"/>
                </a:lnTo>
                <a:lnTo>
                  <a:pt x="586" y="756"/>
                </a:lnTo>
                <a:lnTo>
                  <a:pt x="591" y="753"/>
                </a:lnTo>
                <a:lnTo>
                  <a:pt x="597" y="750"/>
                </a:lnTo>
                <a:lnTo>
                  <a:pt x="602" y="747"/>
                </a:lnTo>
                <a:lnTo>
                  <a:pt x="606" y="743"/>
                </a:lnTo>
                <a:lnTo>
                  <a:pt x="611" y="738"/>
                </a:lnTo>
                <a:lnTo>
                  <a:pt x="615" y="733"/>
                </a:lnTo>
                <a:lnTo>
                  <a:pt x="618" y="727"/>
                </a:lnTo>
                <a:lnTo>
                  <a:pt x="614" y="725"/>
                </a:lnTo>
                <a:lnTo>
                  <a:pt x="610" y="722"/>
                </a:lnTo>
                <a:lnTo>
                  <a:pt x="604" y="718"/>
                </a:lnTo>
                <a:lnTo>
                  <a:pt x="598" y="712"/>
                </a:lnTo>
                <a:lnTo>
                  <a:pt x="584" y="700"/>
                </a:lnTo>
                <a:lnTo>
                  <a:pt x="571" y="686"/>
                </a:lnTo>
                <a:lnTo>
                  <a:pt x="559" y="671"/>
                </a:lnTo>
                <a:lnTo>
                  <a:pt x="548" y="655"/>
                </a:lnTo>
                <a:lnTo>
                  <a:pt x="545" y="648"/>
                </a:lnTo>
                <a:lnTo>
                  <a:pt x="542" y="641"/>
                </a:lnTo>
                <a:lnTo>
                  <a:pt x="539" y="634"/>
                </a:lnTo>
                <a:lnTo>
                  <a:pt x="538" y="628"/>
                </a:lnTo>
                <a:lnTo>
                  <a:pt x="534" y="627"/>
                </a:lnTo>
                <a:lnTo>
                  <a:pt x="530" y="626"/>
                </a:lnTo>
                <a:lnTo>
                  <a:pt x="526" y="624"/>
                </a:lnTo>
                <a:lnTo>
                  <a:pt x="523" y="620"/>
                </a:lnTo>
                <a:lnTo>
                  <a:pt x="517" y="613"/>
                </a:lnTo>
                <a:lnTo>
                  <a:pt x="512" y="603"/>
                </a:lnTo>
                <a:lnTo>
                  <a:pt x="512" y="579"/>
                </a:lnTo>
                <a:lnTo>
                  <a:pt x="526" y="578"/>
                </a:lnTo>
                <a:lnTo>
                  <a:pt x="539" y="577"/>
                </a:lnTo>
                <a:lnTo>
                  <a:pt x="551" y="575"/>
                </a:lnTo>
                <a:lnTo>
                  <a:pt x="562" y="571"/>
                </a:lnTo>
                <a:lnTo>
                  <a:pt x="572" y="568"/>
                </a:lnTo>
                <a:lnTo>
                  <a:pt x="582" y="563"/>
                </a:lnTo>
                <a:lnTo>
                  <a:pt x="591" y="558"/>
                </a:lnTo>
                <a:lnTo>
                  <a:pt x="600" y="552"/>
                </a:lnTo>
                <a:lnTo>
                  <a:pt x="607" y="545"/>
                </a:lnTo>
                <a:lnTo>
                  <a:pt x="615" y="538"/>
                </a:lnTo>
                <a:lnTo>
                  <a:pt x="622" y="531"/>
                </a:lnTo>
                <a:lnTo>
                  <a:pt x="628" y="523"/>
                </a:lnTo>
                <a:lnTo>
                  <a:pt x="639" y="507"/>
                </a:lnTo>
                <a:lnTo>
                  <a:pt x="650" y="489"/>
                </a:lnTo>
                <a:lnTo>
                  <a:pt x="669" y="453"/>
                </a:lnTo>
                <a:lnTo>
                  <a:pt x="688" y="417"/>
                </a:lnTo>
                <a:lnTo>
                  <a:pt x="699" y="401"/>
                </a:lnTo>
                <a:lnTo>
                  <a:pt x="710" y="387"/>
                </a:lnTo>
                <a:lnTo>
                  <a:pt x="716" y="379"/>
                </a:lnTo>
                <a:lnTo>
                  <a:pt x="723" y="373"/>
                </a:lnTo>
                <a:lnTo>
                  <a:pt x="730" y="368"/>
                </a:lnTo>
                <a:lnTo>
                  <a:pt x="738" y="363"/>
                </a:lnTo>
                <a:lnTo>
                  <a:pt x="732" y="351"/>
                </a:lnTo>
                <a:lnTo>
                  <a:pt x="727" y="340"/>
                </a:lnTo>
                <a:lnTo>
                  <a:pt x="726" y="335"/>
                </a:lnTo>
                <a:lnTo>
                  <a:pt x="725" y="330"/>
                </a:lnTo>
                <a:lnTo>
                  <a:pt x="725" y="324"/>
                </a:lnTo>
                <a:lnTo>
                  <a:pt x="725" y="319"/>
                </a:lnTo>
                <a:lnTo>
                  <a:pt x="726" y="314"/>
                </a:lnTo>
                <a:lnTo>
                  <a:pt x="727" y="309"/>
                </a:lnTo>
                <a:lnTo>
                  <a:pt x="729" y="305"/>
                </a:lnTo>
                <a:lnTo>
                  <a:pt x="733" y="301"/>
                </a:lnTo>
                <a:lnTo>
                  <a:pt x="736" y="298"/>
                </a:lnTo>
                <a:lnTo>
                  <a:pt x="740" y="295"/>
                </a:lnTo>
                <a:lnTo>
                  <a:pt x="746" y="292"/>
                </a:lnTo>
                <a:lnTo>
                  <a:pt x="751" y="289"/>
                </a:lnTo>
                <a:lnTo>
                  <a:pt x="722" y="262"/>
                </a:lnTo>
                <a:lnTo>
                  <a:pt x="700" y="242"/>
                </a:lnTo>
                <a:lnTo>
                  <a:pt x="690" y="232"/>
                </a:lnTo>
                <a:lnTo>
                  <a:pt x="680" y="221"/>
                </a:lnTo>
                <a:lnTo>
                  <a:pt x="670" y="207"/>
                </a:lnTo>
                <a:lnTo>
                  <a:pt x="658" y="190"/>
                </a:lnTo>
                <a:lnTo>
                  <a:pt x="658" y="147"/>
                </a:lnTo>
                <a:lnTo>
                  <a:pt x="701" y="145"/>
                </a:lnTo>
                <a:lnTo>
                  <a:pt x="733" y="143"/>
                </a:lnTo>
                <a:lnTo>
                  <a:pt x="758" y="140"/>
                </a:lnTo>
                <a:lnTo>
                  <a:pt x="778" y="136"/>
                </a:lnTo>
                <a:lnTo>
                  <a:pt x="785" y="134"/>
                </a:lnTo>
                <a:lnTo>
                  <a:pt x="792" y="131"/>
                </a:lnTo>
                <a:lnTo>
                  <a:pt x="799" y="127"/>
                </a:lnTo>
                <a:lnTo>
                  <a:pt x="805" y="123"/>
                </a:lnTo>
                <a:lnTo>
                  <a:pt x="817" y="113"/>
                </a:lnTo>
                <a:lnTo>
                  <a:pt x="831" y="9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0" name="Freeform 272"/>
          <p:cNvSpPr>
            <a:spLocks/>
          </p:cNvSpPr>
          <p:nvPr>
            <p:custDataLst>
              <p:tags r:id="rId48"/>
            </p:custDataLst>
          </p:nvPr>
        </p:nvSpPr>
        <p:spPr bwMode="auto">
          <a:xfrm>
            <a:off x="7378942" y="3505733"/>
            <a:ext cx="248924" cy="288056"/>
          </a:xfrm>
          <a:custGeom>
            <a:avLst/>
            <a:gdLst>
              <a:gd name="T0" fmla="*/ 108857 w 266"/>
              <a:gd name="T1" fmla="*/ 4733 h 326"/>
              <a:gd name="T2" fmla="*/ 108857 w 266"/>
              <a:gd name="T3" fmla="*/ 14726 h 326"/>
              <a:gd name="T4" fmla="*/ 112939 w 266"/>
              <a:gd name="T5" fmla="*/ 22089 h 326"/>
              <a:gd name="T6" fmla="*/ 111125 w 266"/>
              <a:gd name="T7" fmla="*/ 28926 h 326"/>
              <a:gd name="T8" fmla="*/ 102054 w 266"/>
              <a:gd name="T9" fmla="*/ 26296 h 326"/>
              <a:gd name="T10" fmla="*/ 95250 w 266"/>
              <a:gd name="T11" fmla="*/ 26822 h 326"/>
              <a:gd name="T12" fmla="*/ 88446 w 266"/>
              <a:gd name="T13" fmla="*/ 34185 h 326"/>
              <a:gd name="T14" fmla="*/ 87539 w 266"/>
              <a:gd name="T15" fmla="*/ 41022 h 326"/>
              <a:gd name="T16" fmla="*/ 89807 w 266"/>
              <a:gd name="T17" fmla="*/ 46807 h 326"/>
              <a:gd name="T18" fmla="*/ 97518 w 266"/>
              <a:gd name="T19" fmla="*/ 57851 h 326"/>
              <a:gd name="T20" fmla="*/ 101600 w 266"/>
              <a:gd name="T21" fmla="*/ 64162 h 326"/>
              <a:gd name="T22" fmla="*/ 102054 w 266"/>
              <a:gd name="T23" fmla="*/ 69947 h 326"/>
              <a:gd name="T24" fmla="*/ 100693 w 266"/>
              <a:gd name="T25" fmla="*/ 75207 h 326"/>
              <a:gd name="T26" fmla="*/ 93889 w 266"/>
              <a:gd name="T27" fmla="*/ 80992 h 326"/>
              <a:gd name="T28" fmla="*/ 90714 w 266"/>
              <a:gd name="T29" fmla="*/ 84147 h 326"/>
              <a:gd name="T30" fmla="*/ 82096 w 266"/>
              <a:gd name="T31" fmla="*/ 87303 h 326"/>
              <a:gd name="T32" fmla="*/ 74386 w 266"/>
              <a:gd name="T33" fmla="*/ 93614 h 326"/>
              <a:gd name="T34" fmla="*/ 72571 w 266"/>
              <a:gd name="T35" fmla="*/ 100451 h 326"/>
              <a:gd name="T36" fmla="*/ 78468 w 266"/>
              <a:gd name="T37" fmla="*/ 108865 h 326"/>
              <a:gd name="T38" fmla="*/ 85725 w 266"/>
              <a:gd name="T39" fmla="*/ 113073 h 326"/>
              <a:gd name="T40" fmla="*/ 97064 w 266"/>
              <a:gd name="T41" fmla="*/ 119384 h 326"/>
              <a:gd name="T42" fmla="*/ 111125 w 266"/>
              <a:gd name="T43" fmla="*/ 136213 h 326"/>
              <a:gd name="T44" fmla="*/ 113846 w 266"/>
              <a:gd name="T45" fmla="*/ 149887 h 326"/>
              <a:gd name="T46" fmla="*/ 99786 w 266"/>
              <a:gd name="T47" fmla="*/ 153043 h 326"/>
              <a:gd name="T48" fmla="*/ 93889 w 266"/>
              <a:gd name="T49" fmla="*/ 156724 h 326"/>
              <a:gd name="T50" fmla="*/ 89807 w 266"/>
              <a:gd name="T51" fmla="*/ 164087 h 326"/>
              <a:gd name="T52" fmla="*/ 85725 w 266"/>
              <a:gd name="T53" fmla="*/ 171450 h 326"/>
              <a:gd name="T54" fmla="*/ 77107 w 266"/>
              <a:gd name="T55" fmla="*/ 168820 h 326"/>
              <a:gd name="T56" fmla="*/ 75746 w 266"/>
              <a:gd name="T57" fmla="*/ 166191 h 326"/>
              <a:gd name="T58" fmla="*/ 69850 w 266"/>
              <a:gd name="T59" fmla="*/ 163035 h 326"/>
              <a:gd name="T60" fmla="*/ 63046 w 266"/>
              <a:gd name="T61" fmla="*/ 158302 h 326"/>
              <a:gd name="T62" fmla="*/ 57150 w 266"/>
              <a:gd name="T63" fmla="*/ 155146 h 326"/>
              <a:gd name="T64" fmla="*/ 44450 w 266"/>
              <a:gd name="T65" fmla="*/ 152517 h 326"/>
              <a:gd name="T66" fmla="*/ 28575 w 266"/>
              <a:gd name="T67" fmla="*/ 145680 h 326"/>
              <a:gd name="T68" fmla="*/ 24493 w 266"/>
              <a:gd name="T69" fmla="*/ 140947 h 326"/>
              <a:gd name="T70" fmla="*/ 24946 w 266"/>
              <a:gd name="T71" fmla="*/ 134636 h 326"/>
              <a:gd name="T72" fmla="*/ 31750 w 266"/>
              <a:gd name="T73" fmla="*/ 128325 h 326"/>
              <a:gd name="T74" fmla="*/ 26761 w 266"/>
              <a:gd name="T75" fmla="*/ 116228 h 326"/>
              <a:gd name="T76" fmla="*/ 15421 w 266"/>
              <a:gd name="T77" fmla="*/ 102029 h 326"/>
              <a:gd name="T78" fmla="*/ 5896 w 266"/>
              <a:gd name="T79" fmla="*/ 95717 h 326"/>
              <a:gd name="T80" fmla="*/ 1814 w 266"/>
              <a:gd name="T81" fmla="*/ 89932 h 326"/>
              <a:gd name="T82" fmla="*/ 8618 w 266"/>
              <a:gd name="T83" fmla="*/ 79940 h 326"/>
              <a:gd name="T84" fmla="*/ 24493 w 266"/>
              <a:gd name="T85" fmla="*/ 65214 h 326"/>
              <a:gd name="T86" fmla="*/ 33111 w 266"/>
              <a:gd name="T87" fmla="*/ 55222 h 326"/>
              <a:gd name="T88" fmla="*/ 39914 w 266"/>
              <a:gd name="T89" fmla="*/ 48385 h 326"/>
              <a:gd name="T90" fmla="*/ 49893 w 266"/>
              <a:gd name="T91" fmla="*/ 46281 h 326"/>
              <a:gd name="T92" fmla="*/ 65314 w 266"/>
              <a:gd name="T93" fmla="*/ 36814 h 326"/>
              <a:gd name="T94" fmla="*/ 76200 w 266"/>
              <a:gd name="T95" fmla="*/ 24192 h 326"/>
              <a:gd name="T96" fmla="*/ 86632 w 266"/>
              <a:gd name="T97" fmla="*/ 11044 h 326"/>
              <a:gd name="T98" fmla="*/ 99786 w 266"/>
              <a:gd name="T99" fmla="*/ 2104 h 326"/>
              <a:gd name="T100" fmla="*/ 107950 w 266"/>
              <a:gd name="T101" fmla="*/ 0 h 32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66" h="326">
                <a:moveTo>
                  <a:pt x="246" y="0"/>
                </a:moveTo>
                <a:lnTo>
                  <a:pt x="241" y="4"/>
                </a:lnTo>
                <a:lnTo>
                  <a:pt x="240" y="9"/>
                </a:lnTo>
                <a:lnTo>
                  <a:pt x="239" y="16"/>
                </a:lnTo>
                <a:lnTo>
                  <a:pt x="239" y="24"/>
                </a:lnTo>
                <a:lnTo>
                  <a:pt x="240" y="28"/>
                </a:lnTo>
                <a:lnTo>
                  <a:pt x="243" y="33"/>
                </a:lnTo>
                <a:lnTo>
                  <a:pt x="246" y="38"/>
                </a:lnTo>
                <a:lnTo>
                  <a:pt x="249" y="42"/>
                </a:lnTo>
                <a:lnTo>
                  <a:pt x="256" y="50"/>
                </a:lnTo>
                <a:lnTo>
                  <a:pt x="259" y="55"/>
                </a:lnTo>
                <a:lnTo>
                  <a:pt x="245" y="55"/>
                </a:lnTo>
                <a:lnTo>
                  <a:pt x="234" y="54"/>
                </a:lnTo>
                <a:lnTo>
                  <a:pt x="229" y="52"/>
                </a:lnTo>
                <a:lnTo>
                  <a:pt x="225" y="50"/>
                </a:lnTo>
                <a:lnTo>
                  <a:pt x="222" y="47"/>
                </a:lnTo>
                <a:lnTo>
                  <a:pt x="220" y="43"/>
                </a:lnTo>
                <a:lnTo>
                  <a:pt x="210" y="51"/>
                </a:lnTo>
                <a:lnTo>
                  <a:pt x="201" y="58"/>
                </a:lnTo>
                <a:lnTo>
                  <a:pt x="198" y="62"/>
                </a:lnTo>
                <a:lnTo>
                  <a:pt x="195" y="65"/>
                </a:lnTo>
                <a:lnTo>
                  <a:pt x="193" y="69"/>
                </a:lnTo>
                <a:lnTo>
                  <a:pt x="192" y="73"/>
                </a:lnTo>
                <a:lnTo>
                  <a:pt x="193" y="78"/>
                </a:lnTo>
                <a:lnTo>
                  <a:pt x="194" y="82"/>
                </a:lnTo>
                <a:lnTo>
                  <a:pt x="195" y="86"/>
                </a:lnTo>
                <a:lnTo>
                  <a:pt x="198" y="89"/>
                </a:lnTo>
                <a:lnTo>
                  <a:pt x="203" y="97"/>
                </a:lnTo>
                <a:lnTo>
                  <a:pt x="210" y="104"/>
                </a:lnTo>
                <a:lnTo>
                  <a:pt x="215" y="110"/>
                </a:lnTo>
                <a:lnTo>
                  <a:pt x="221" y="116"/>
                </a:lnTo>
                <a:lnTo>
                  <a:pt x="223" y="119"/>
                </a:lnTo>
                <a:lnTo>
                  <a:pt x="224" y="122"/>
                </a:lnTo>
                <a:lnTo>
                  <a:pt x="225" y="125"/>
                </a:lnTo>
                <a:lnTo>
                  <a:pt x="226" y="129"/>
                </a:lnTo>
                <a:lnTo>
                  <a:pt x="225" y="133"/>
                </a:lnTo>
                <a:lnTo>
                  <a:pt x="225" y="137"/>
                </a:lnTo>
                <a:lnTo>
                  <a:pt x="223" y="140"/>
                </a:lnTo>
                <a:lnTo>
                  <a:pt x="222" y="143"/>
                </a:lnTo>
                <a:lnTo>
                  <a:pt x="217" y="148"/>
                </a:lnTo>
                <a:lnTo>
                  <a:pt x="213" y="152"/>
                </a:lnTo>
                <a:lnTo>
                  <a:pt x="207" y="154"/>
                </a:lnTo>
                <a:lnTo>
                  <a:pt x="203" y="156"/>
                </a:lnTo>
                <a:lnTo>
                  <a:pt x="201" y="158"/>
                </a:lnTo>
                <a:lnTo>
                  <a:pt x="200" y="160"/>
                </a:lnTo>
                <a:lnTo>
                  <a:pt x="193" y="161"/>
                </a:lnTo>
                <a:lnTo>
                  <a:pt x="188" y="163"/>
                </a:lnTo>
                <a:lnTo>
                  <a:pt x="181" y="166"/>
                </a:lnTo>
                <a:lnTo>
                  <a:pt x="175" y="170"/>
                </a:lnTo>
                <a:lnTo>
                  <a:pt x="168" y="174"/>
                </a:lnTo>
                <a:lnTo>
                  <a:pt x="164" y="178"/>
                </a:lnTo>
                <a:lnTo>
                  <a:pt x="160" y="181"/>
                </a:lnTo>
                <a:lnTo>
                  <a:pt x="159" y="184"/>
                </a:lnTo>
                <a:lnTo>
                  <a:pt x="160" y="191"/>
                </a:lnTo>
                <a:lnTo>
                  <a:pt x="164" y="197"/>
                </a:lnTo>
                <a:lnTo>
                  <a:pt x="168" y="203"/>
                </a:lnTo>
                <a:lnTo>
                  <a:pt x="173" y="207"/>
                </a:lnTo>
                <a:lnTo>
                  <a:pt x="179" y="211"/>
                </a:lnTo>
                <a:lnTo>
                  <a:pt x="184" y="213"/>
                </a:lnTo>
                <a:lnTo>
                  <a:pt x="189" y="215"/>
                </a:lnTo>
                <a:lnTo>
                  <a:pt x="192" y="215"/>
                </a:lnTo>
                <a:lnTo>
                  <a:pt x="204" y="221"/>
                </a:lnTo>
                <a:lnTo>
                  <a:pt x="214" y="227"/>
                </a:lnTo>
                <a:lnTo>
                  <a:pt x="223" y="234"/>
                </a:lnTo>
                <a:lnTo>
                  <a:pt x="231" y="241"/>
                </a:lnTo>
                <a:lnTo>
                  <a:pt x="245" y="259"/>
                </a:lnTo>
                <a:lnTo>
                  <a:pt x="259" y="277"/>
                </a:lnTo>
                <a:lnTo>
                  <a:pt x="266" y="283"/>
                </a:lnTo>
                <a:lnTo>
                  <a:pt x="251" y="285"/>
                </a:lnTo>
                <a:lnTo>
                  <a:pt x="239" y="286"/>
                </a:lnTo>
                <a:lnTo>
                  <a:pt x="228" y="288"/>
                </a:lnTo>
                <a:lnTo>
                  <a:pt x="220" y="291"/>
                </a:lnTo>
                <a:lnTo>
                  <a:pt x="215" y="293"/>
                </a:lnTo>
                <a:lnTo>
                  <a:pt x="211" y="295"/>
                </a:lnTo>
                <a:lnTo>
                  <a:pt x="207" y="298"/>
                </a:lnTo>
                <a:lnTo>
                  <a:pt x="204" y="302"/>
                </a:lnTo>
                <a:lnTo>
                  <a:pt x="201" y="306"/>
                </a:lnTo>
                <a:lnTo>
                  <a:pt x="198" y="312"/>
                </a:lnTo>
                <a:lnTo>
                  <a:pt x="195" y="319"/>
                </a:lnTo>
                <a:lnTo>
                  <a:pt x="192" y="326"/>
                </a:lnTo>
                <a:lnTo>
                  <a:pt x="189" y="326"/>
                </a:lnTo>
                <a:lnTo>
                  <a:pt x="179" y="325"/>
                </a:lnTo>
                <a:lnTo>
                  <a:pt x="175" y="323"/>
                </a:lnTo>
                <a:lnTo>
                  <a:pt x="170" y="321"/>
                </a:lnTo>
                <a:lnTo>
                  <a:pt x="168" y="320"/>
                </a:lnTo>
                <a:lnTo>
                  <a:pt x="167" y="318"/>
                </a:lnTo>
                <a:lnTo>
                  <a:pt x="167" y="316"/>
                </a:lnTo>
                <a:lnTo>
                  <a:pt x="166" y="314"/>
                </a:lnTo>
                <a:lnTo>
                  <a:pt x="159" y="314"/>
                </a:lnTo>
                <a:lnTo>
                  <a:pt x="154" y="310"/>
                </a:lnTo>
                <a:lnTo>
                  <a:pt x="148" y="308"/>
                </a:lnTo>
                <a:lnTo>
                  <a:pt x="144" y="304"/>
                </a:lnTo>
                <a:lnTo>
                  <a:pt x="139" y="301"/>
                </a:lnTo>
                <a:lnTo>
                  <a:pt x="135" y="298"/>
                </a:lnTo>
                <a:lnTo>
                  <a:pt x="131" y="296"/>
                </a:lnTo>
                <a:lnTo>
                  <a:pt x="126" y="295"/>
                </a:lnTo>
                <a:lnTo>
                  <a:pt x="120" y="295"/>
                </a:lnTo>
                <a:lnTo>
                  <a:pt x="109" y="293"/>
                </a:lnTo>
                <a:lnTo>
                  <a:pt x="98" y="290"/>
                </a:lnTo>
                <a:lnTo>
                  <a:pt x="84" y="287"/>
                </a:lnTo>
                <a:lnTo>
                  <a:pt x="72" y="282"/>
                </a:lnTo>
                <a:lnTo>
                  <a:pt x="63" y="277"/>
                </a:lnTo>
                <a:lnTo>
                  <a:pt x="58" y="274"/>
                </a:lnTo>
                <a:lnTo>
                  <a:pt x="56" y="271"/>
                </a:lnTo>
                <a:lnTo>
                  <a:pt x="54" y="268"/>
                </a:lnTo>
                <a:lnTo>
                  <a:pt x="53" y="265"/>
                </a:lnTo>
                <a:lnTo>
                  <a:pt x="54" y="261"/>
                </a:lnTo>
                <a:lnTo>
                  <a:pt x="55" y="256"/>
                </a:lnTo>
                <a:lnTo>
                  <a:pt x="58" y="252"/>
                </a:lnTo>
                <a:lnTo>
                  <a:pt x="61" y="249"/>
                </a:lnTo>
                <a:lnTo>
                  <a:pt x="70" y="244"/>
                </a:lnTo>
                <a:lnTo>
                  <a:pt x="80" y="240"/>
                </a:lnTo>
                <a:lnTo>
                  <a:pt x="68" y="230"/>
                </a:lnTo>
                <a:lnTo>
                  <a:pt x="59" y="221"/>
                </a:lnTo>
                <a:lnTo>
                  <a:pt x="50" y="211"/>
                </a:lnTo>
                <a:lnTo>
                  <a:pt x="43" y="203"/>
                </a:lnTo>
                <a:lnTo>
                  <a:pt x="34" y="194"/>
                </a:lnTo>
                <a:lnTo>
                  <a:pt x="24" y="187"/>
                </a:lnTo>
                <a:lnTo>
                  <a:pt x="20" y="184"/>
                </a:lnTo>
                <a:lnTo>
                  <a:pt x="13" y="182"/>
                </a:lnTo>
                <a:lnTo>
                  <a:pt x="7" y="180"/>
                </a:lnTo>
                <a:lnTo>
                  <a:pt x="0" y="178"/>
                </a:lnTo>
                <a:lnTo>
                  <a:pt x="4" y="171"/>
                </a:lnTo>
                <a:lnTo>
                  <a:pt x="9" y="164"/>
                </a:lnTo>
                <a:lnTo>
                  <a:pt x="13" y="158"/>
                </a:lnTo>
                <a:lnTo>
                  <a:pt x="19" y="152"/>
                </a:lnTo>
                <a:lnTo>
                  <a:pt x="31" y="141"/>
                </a:lnTo>
                <a:lnTo>
                  <a:pt x="43" y="133"/>
                </a:lnTo>
                <a:lnTo>
                  <a:pt x="54" y="124"/>
                </a:lnTo>
                <a:lnTo>
                  <a:pt x="65" y="115"/>
                </a:lnTo>
                <a:lnTo>
                  <a:pt x="69" y="110"/>
                </a:lnTo>
                <a:lnTo>
                  <a:pt x="73" y="105"/>
                </a:lnTo>
                <a:lnTo>
                  <a:pt x="77" y="99"/>
                </a:lnTo>
                <a:lnTo>
                  <a:pt x="80" y="92"/>
                </a:lnTo>
                <a:lnTo>
                  <a:pt x="88" y="92"/>
                </a:lnTo>
                <a:lnTo>
                  <a:pt x="95" y="90"/>
                </a:lnTo>
                <a:lnTo>
                  <a:pt x="103" y="89"/>
                </a:lnTo>
                <a:lnTo>
                  <a:pt x="110" y="88"/>
                </a:lnTo>
                <a:lnTo>
                  <a:pt x="123" y="83"/>
                </a:lnTo>
                <a:lnTo>
                  <a:pt x="134" y="77"/>
                </a:lnTo>
                <a:lnTo>
                  <a:pt x="144" y="70"/>
                </a:lnTo>
                <a:lnTo>
                  <a:pt x="153" y="63"/>
                </a:lnTo>
                <a:lnTo>
                  <a:pt x="160" y="55"/>
                </a:lnTo>
                <a:lnTo>
                  <a:pt x="168" y="46"/>
                </a:lnTo>
                <a:lnTo>
                  <a:pt x="176" y="38"/>
                </a:lnTo>
                <a:lnTo>
                  <a:pt x="182" y="28"/>
                </a:lnTo>
                <a:lnTo>
                  <a:pt x="191" y="21"/>
                </a:lnTo>
                <a:lnTo>
                  <a:pt x="199" y="14"/>
                </a:lnTo>
                <a:lnTo>
                  <a:pt x="209" y="8"/>
                </a:lnTo>
                <a:lnTo>
                  <a:pt x="220" y="4"/>
                </a:lnTo>
                <a:lnTo>
                  <a:pt x="225" y="2"/>
                </a:lnTo>
                <a:lnTo>
                  <a:pt x="232" y="1"/>
                </a:lnTo>
                <a:lnTo>
                  <a:pt x="238" y="0"/>
                </a:lnTo>
                <a:lnTo>
                  <a:pt x="24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" name="Freeform 273"/>
          <p:cNvSpPr>
            <a:spLocks/>
          </p:cNvSpPr>
          <p:nvPr>
            <p:custDataLst>
              <p:tags r:id="rId49"/>
            </p:custDataLst>
          </p:nvPr>
        </p:nvSpPr>
        <p:spPr bwMode="auto">
          <a:xfrm>
            <a:off x="5462884" y="4201867"/>
            <a:ext cx="425791" cy="208040"/>
          </a:xfrm>
          <a:custGeom>
            <a:avLst/>
            <a:gdLst>
              <a:gd name="T0" fmla="*/ 37682 w 471"/>
              <a:gd name="T1" fmla="*/ 0 h 237"/>
              <a:gd name="T2" fmla="*/ 40311 w 471"/>
              <a:gd name="T3" fmla="*/ 3657 h 237"/>
              <a:gd name="T4" fmla="*/ 44693 w 471"/>
              <a:gd name="T5" fmla="*/ 6792 h 237"/>
              <a:gd name="T6" fmla="*/ 54770 w 471"/>
              <a:gd name="T7" fmla="*/ 12017 h 237"/>
              <a:gd name="T8" fmla="*/ 69668 w 471"/>
              <a:gd name="T9" fmla="*/ 19331 h 237"/>
              <a:gd name="T10" fmla="*/ 97710 w 471"/>
              <a:gd name="T11" fmla="*/ 40230 h 237"/>
              <a:gd name="T12" fmla="*/ 110855 w 471"/>
              <a:gd name="T13" fmla="*/ 50679 h 237"/>
              <a:gd name="T14" fmla="*/ 124000 w 471"/>
              <a:gd name="T15" fmla="*/ 59039 h 237"/>
              <a:gd name="T16" fmla="*/ 138460 w 471"/>
              <a:gd name="T17" fmla="*/ 66353 h 237"/>
              <a:gd name="T18" fmla="*/ 155548 w 471"/>
              <a:gd name="T19" fmla="*/ 72623 h 237"/>
              <a:gd name="T20" fmla="*/ 174827 w 471"/>
              <a:gd name="T21" fmla="*/ 76280 h 237"/>
              <a:gd name="T22" fmla="*/ 197612 w 471"/>
              <a:gd name="T23" fmla="*/ 77325 h 237"/>
              <a:gd name="T24" fmla="*/ 198050 w 471"/>
              <a:gd name="T25" fmla="*/ 97702 h 237"/>
              <a:gd name="T26" fmla="*/ 201117 w 471"/>
              <a:gd name="T27" fmla="*/ 110241 h 237"/>
              <a:gd name="T28" fmla="*/ 204622 w 471"/>
              <a:gd name="T29" fmla="*/ 118600 h 237"/>
              <a:gd name="T30" fmla="*/ 204622 w 471"/>
              <a:gd name="T31" fmla="*/ 123303 h 237"/>
              <a:gd name="T32" fmla="*/ 197612 w 471"/>
              <a:gd name="T33" fmla="*/ 123303 h 237"/>
              <a:gd name="T34" fmla="*/ 182276 w 471"/>
              <a:gd name="T35" fmla="*/ 120690 h 237"/>
              <a:gd name="T36" fmla="*/ 158615 w 471"/>
              <a:gd name="T37" fmla="*/ 114421 h 237"/>
              <a:gd name="T38" fmla="*/ 138021 w 471"/>
              <a:gd name="T39" fmla="*/ 108151 h 237"/>
              <a:gd name="T40" fmla="*/ 128820 w 471"/>
              <a:gd name="T41" fmla="*/ 106061 h 237"/>
              <a:gd name="T42" fmla="*/ 125753 w 471"/>
              <a:gd name="T43" fmla="*/ 103971 h 237"/>
              <a:gd name="T44" fmla="*/ 121371 w 471"/>
              <a:gd name="T45" fmla="*/ 99269 h 237"/>
              <a:gd name="T46" fmla="*/ 116990 w 471"/>
              <a:gd name="T47" fmla="*/ 92999 h 237"/>
              <a:gd name="T48" fmla="*/ 111732 w 471"/>
              <a:gd name="T49" fmla="*/ 86730 h 237"/>
              <a:gd name="T50" fmla="*/ 105159 w 471"/>
              <a:gd name="T51" fmla="*/ 83072 h 237"/>
              <a:gd name="T52" fmla="*/ 99463 w 471"/>
              <a:gd name="T53" fmla="*/ 83072 h 237"/>
              <a:gd name="T54" fmla="*/ 89824 w 471"/>
              <a:gd name="T55" fmla="*/ 85162 h 237"/>
              <a:gd name="T56" fmla="*/ 80184 w 471"/>
              <a:gd name="T57" fmla="*/ 87252 h 237"/>
              <a:gd name="T58" fmla="*/ 74050 w 471"/>
              <a:gd name="T59" fmla="*/ 87775 h 237"/>
              <a:gd name="T60" fmla="*/ 69230 w 471"/>
              <a:gd name="T61" fmla="*/ 85685 h 237"/>
              <a:gd name="T62" fmla="*/ 64848 w 471"/>
              <a:gd name="T63" fmla="*/ 80983 h 237"/>
              <a:gd name="T64" fmla="*/ 60905 w 471"/>
              <a:gd name="T65" fmla="*/ 77325 h 237"/>
              <a:gd name="T66" fmla="*/ 53456 w 471"/>
              <a:gd name="T67" fmla="*/ 75758 h 237"/>
              <a:gd name="T68" fmla="*/ 40311 w 471"/>
              <a:gd name="T69" fmla="*/ 70533 h 237"/>
              <a:gd name="T70" fmla="*/ 21032 w 471"/>
              <a:gd name="T71" fmla="*/ 61129 h 237"/>
              <a:gd name="T72" fmla="*/ 5258 w 471"/>
              <a:gd name="T73" fmla="*/ 50157 h 237"/>
              <a:gd name="T74" fmla="*/ 3067 w 471"/>
              <a:gd name="T75" fmla="*/ 0 h 23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71" h="237">
                <a:moveTo>
                  <a:pt x="7" y="0"/>
                </a:moveTo>
                <a:lnTo>
                  <a:pt x="86" y="0"/>
                </a:lnTo>
                <a:lnTo>
                  <a:pt x="89" y="4"/>
                </a:lnTo>
                <a:lnTo>
                  <a:pt x="92" y="7"/>
                </a:lnTo>
                <a:lnTo>
                  <a:pt x="97" y="10"/>
                </a:lnTo>
                <a:lnTo>
                  <a:pt x="102" y="13"/>
                </a:lnTo>
                <a:lnTo>
                  <a:pt x="113" y="18"/>
                </a:lnTo>
                <a:lnTo>
                  <a:pt x="125" y="23"/>
                </a:lnTo>
                <a:lnTo>
                  <a:pt x="147" y="32"/>
                </a:lnTo>
                <a:lnTo>
                  <a:pt x="159" y="37"/>
                </a:lnTo>
                <a:lnTo>
                  <a:pt x="192" y="58"/>
                </a:lnTo>
                <a:lnTo>
                  <a:pt x="223" y="77"/>
                </a:lnTo>
                <a:lnTo>
                  <a:pt x="237" y="88"/>
                </a:lnTo>
                <a:lnTo>
                  <a:pt x="253" y="97"/>
                </a:lnTo>
                <a:lnTo>
                  <a:pt x="267" y="105"/>
                </a:lnTo>
                <a:lnTo>
                  <a:pt x="283" y="113"/>
                </a:lnTo>
                <a:lnTo>
                  <a:pt x="299" y="121"/>
                </a:lnTo>
                <a:lnTo>
                  <a:pt x="316" y="127"/>
                </a:lnTo>
                <a:lnTo>
                  <a:pt x="335" y="133"/>
                </a:lnTo>
                <a:lnTo>
                  <a:pt x="355" y="139"/>
                </a:lnTo>
                <a:lnTo>
                  <a:pt x="376" y="143"/>
                </a:lnTo>
                <a:lnTo>
                  <a:pt x="399" y="146"/>
                </a:lnTo>
                <a:lnTo>
                  <a:pt x="424" y="148"/>
                </a:lnTo>
                <a:lnTo>
                  <a:pt x="451" y="148"/>
                </a:lnTo>
                <a:lnTo>
                  <a:pt x="451" y="179"/>
                </a:lnTo>
                <a:lnTo>
                  <a:pt x="452" y="187"/>
                </a:lnTo>
                <a:lnTo>
                  <a:pt x="457" y="202"/>
                </a:lnTo>
                <a:lnTo>
                  <a:pt x="459" y="211"/>
                </a:lnTo>
                <a:lnTo>
                  <a:pt x="462" y="219"/>
                </a:lnTo>
                <a:lnTo>
                  <a:pt x="467" y="227"/>
                </a:lnTo>
                <a:lnTo>
                  <a:pt x="471" y="234"/>
                </a:lnTo>
                <a:lnTo>
                  <a:pt x="467" y="236"/>
                </a:lnTo>
                <a:lnTo>
                  <a:pt x="459" y="237"/>
                </a:lnTo>
                <a:lnTo>
                  <a:pt x="451" y="236"/>
                </a:lnTo>
                <a:lnTo>
                  <a:pt x="440" y="235"/>
                </a:lnTo>
                <a:lnTo>
                  <a:pt x="416" y="231"/>
                </a:lnTo>
                <a:lnTo>
                  <a:pt x="390" y="226"/>
                </a:lnTo>
                <a:lnTo>
                  <a:pt x="362" y="219"/>
                </a:lnTo>
                <a:lnTo>
                  <a:pt x="337" y="213"/>
                </a:lnTo>
                <a:lnTo>
                  <a:pt x="315" y="207"/>
                </a:lnTo>
                <a:lnTo>
                  <a:pt x="299" y="204"/>
                </a:lnTo>
                <a:lnTo>
                  <a:pt x="294" y="203"/>
                </a:lnTo>
                <a:lnTo>
                  <a:pt x="290" y="201"/>
                </a:lnTo>
                <a:lnTo>
                  <a:pt x="287" y="199"/>
                </a:lnTo>
                <a:lnTo>
                  <a:pt x="283" y="196"/>
                </a:lnTo>
                <a:lnTo>
                  <a:pt x="277" y="190"/>
                </a:lnTo>
                <a:lnTo>
                  <a:pt x="272" y="184"/>
                </a:lnTo>
                <a:lnTo>
                  <a:pt x="267" y="178"/>
                </a:lnTo>
                <a:lnTo>
                  <a:pt x="261" y="171"/>
                </a:lnTo>
                <a:lnTo>
                  <a:pt x="255" y="166"/>
                </a:lnTo>
                <a:lnTo>
                  <a:pt x="246" y="160"/>
                </a:lnTo>
                <a:lnTo>
                  <a:pt x="240" y="159"/>
                </a:lnTo>
                <a:lnTo>
                  <a:pt x="234" y="158"/>
                </a:lnTo>
                <a:lnTo>
                  <a:pt x="227" y="159"/>
                </a:lnTo>
                <a:lnTo>
                  <a:pt x="221" y="159"/>
                </a:lnTo>
                <a:lnTo>
                  <a:pt x="205" y="163"/>
                </a:lnTo>
                <a:lnTo>
                  <a:pt x="191" y="166"/>
                </a:lnTo>
                <a:lnTo>
                  <a:pt x="183" y="167"/>
                </a:lnTo>
                <a:lnTo>
                  <a:pt x="176" y="168"/>
                </a:lnTo>
                <a:lnTo>
                  <a:pt x="169" y="168"/>
                </a:lnTo>
                <a:lnTo>
                  <a:pt x="164" y="166"/>
                </a:lnTo>
                <a:lnTo>
                  <a:pt x="158" y="164"/>
                </a:lnTo>
                <a:lnTo>
                  <a:pt x="153" y="161"/>
                </a:lnTo>
                <a:lnTo>
                  <a:pt x="148" y="155"/>
                </a:lnTo>
                <a:lnTo>
                  <a:pt x="146" y="148"/>
                </a:lnTo>
                <a:lnTo>
                  <a:pt x="139" y="148"/>
                </a:lnTo>
                <a:lnTo>
                  <a:pt x="131" y="147"/>
                </a:lnTo>
                <a:lnTo>
                  <a:pt x="122" y="145"/>
                </a:lnTo>
                <a:lnTo>
                  <a:pt x="113" y="142"/>
                </a:lnTo>
                <a:lnTo>
                  <a:pt x="92" y="135"/>
                </a:lnTo>
                <a:lnTo>
                  <a:pt x="70" y="126"/>
                </a:lnTo>
                <a:lnTo>
                  <a:pt x="48" y="117"/>
                </a:lnTo>
                <a:lnTo>
                  <a:pt x="29" y="107"/>
                </a:lnTo>
                <a:lnTo>
                  <a:pt x="12" y="96"/>
                </a:lnTo>
                <a:lnTo>
                  <a:pt x="0" y="87"/>
                </a:lnTo>
                <a:lnTo>
                  <a:pt x="7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2" name="Freeform 274"/>
          <p:cNvSpPr>
            <a:spLocks/>
          </p:cNvSpPr>
          <p:nvPr>
            <p:custDataLst>
              <p:tags r:id="rId50"/>
            </p:custDataLst>
          </p:nvPr>
        </p:nvSpPr>
        <p:spPr bwMode="auto">
          <a:xfrm>
            <a:off x="5908327" y="4295219"/>
            <a:ext cx="150665" cy="109354"/>
          </a:xfrm>
          <a:custGeom>
            <a:avLst/>
            <a:gdLst>
              <a:gd name="T0" fmla="*/ 73025 w 167"/>
              <a:gd name="T1" fmla="*/ 22754 h 123"/>
              <a:gd name="T2" fmla="*/ 71713 w 167"/>
              <a:gd name="T3" fmla="*/ 28575 h 123"/>
              <a:gd name="T4" fmla="*/ 70401 w 167"/>
              <a:gd name="T5" fmla="*/ 34925 h 123"/>
              <a:gd name="T6" fmla="*/ 67778 w 167"/>
              <a:gd name="T7" fmla="*/ 41804 h 123"/>
              <a:gd name="T8" fmla="*/ 65591 w 167"/>
              <a:gd name="T9" fmla="*/ 49212 h 123"/>
              <a:gd name="T10" fmla="*/ 63842 w 167"/>
              <a:gd name="T11" fmla="*/ 52387 h 123"/>
              <a:gd name="T12" fmla="*/ 62093 w 167"/>
              <a:gd name="T13" fmla="*/ 55562 h 123"/>
              <a:gd name="T14" fmla="*/ 60344 w 167"/>
              <a:gd name="T15" fmla="*/ 58208 h 123"/>
              <a:gd name="T16" fmla="*/ 57720 w 167"/>
              <a:gd name="T17" fmla="*/ 60325 h 123"/>
              <a:gd name="T18" fmla="*/ 55534 w 167"/>
              <a:gd name="T19" fmla="*/ 62441 h 123"/>
              <a:gd name="T20" fmla="*/ 52910 w 167"/>
              <a:gd name="T21" fmla="*/ 64029 h 123"/>
              <a:gd name="T22" fmla="*/ 50287 w 167"/>
              <a:gd name="T23" fmla="*/ 64558 h 123"/>
              <a:gd name="T24" fmla="*/ 46788 w 167"/>
              <a:gd name="T25" fmla="*/ 65087 h 123"/>
              <a:gd name="T26" fmla="*/ 43728 w 167"/>
              <a:gd name="T27" fmla="*/ 64558 h 123"/>
              <a:gd name="T28" fmla="*/ 40229 w 167"/>
              <a:gd name="T29" fmla="*/ 62970 h 123"/>
              <a:gd name="T30" fmla="*/ 38043 w 167"/>
              <a:gd name="T31" fmla="*/ 61383 h 123"/>
              <a:gd name="T32" fmla="*/ 36731 w 167"/>
              <a:gd name="T33" fmla="*/ 59795 h 123"/>
              <a:gd name="T34" fmla="*/ 35857 w 167"/>
              <a:gd name="T35" fmla="*/ 57679 h 123"/>
              <a:gd name="T36" fmla="*/ 35419 w 167"/>
              <a:gd name="T37" fmla="*/ 55562 h 123"/>
              <a:gd name="T38" fmla="*/ 31047 w 167"/>
              <a:gd name="T39" fmla="*/ 55033 h 123"/>
              <a:gd name="T40" fmla="*/ 26674 w 167"/>
              <a:gd name="T41" fmla="*/ 54504 h 123"/>
              <a:gd name="T42" fmla="*/ 22301 w 167"/>
              <a:gd name="T43" fmla="*/ 53445 h 123"/>
              <a:gd name="T44" fmla="*/ 17928 w 167"/>
              <a:gd name="T45" fmla="*/ 51858 h 123"/>
              <a:gd name="T46" fmla="*/ 9183 w 167"/>
              <a:gd name="T47" fmla="*/ 48683 h 123"/>
              <a:gd name="T48" fmla="*/ 0 w 167"/>
              <a:gd name="T49" fmla="*/ 45508 h 123"/>
              <a:gd name="T50" fmla="*/ 875 w 167"/>
              <a:gd name="T51" fmla="*/ 40746 h 123"/>
              <a:gd name="T52" fmla="*/ 2186 w 167"/>
              <a:gd name="T53" fmla="*/ 35454 h 123"/>
              <a:gd name="T54" fmla="*/ 3935 w 167"/>
              <a:gd name="T55" fmla="*/ 29633 h 123"/>
              <a:gd name="T56" fmla="*/ 6559 w 167"/>
              <a:gd name="T57" fmla="*/ 22754 h 123"/>
              <a:gd name="T58" fmla="*/ 8746 w 167"/>
              <a:gd name="T59" fmla="*/ 22754 h 123"/>
              <a:gd name="T60" fmla="*/ 11369 w 167"/>
              <a:gd name="T61" fmla="*/ 22225 h 123"/>
              <a:gd name="T62" fmla="*/ 13118 w 167"/>
              <a:gd name="T63" fmla="*/ 21696 h 123"/>
              <a:gd name="T64" fmla="*/ 14430 w 167"/>
              <a:gd name="T65" fmla="*/ 20108 h 123"/>
              <a:gd name="T66" fmla="*/ 17491 w 167"/>
              <a:gd name="T67" fmla="*/ 17462 h 123"/>
              <a:gd name="T68" fmla="*/ 19677 w 167"/>
              <a:gd name="T69" fmla="*/ 13758 h 123"/>
              <a:gd name="T70" fmla="*/ 22738 w 167"/>
              <a:gd name="T71" fmla="*/ 6350 h 123"/>
              <a:gd name="T72" fmla="*/ 26674 w 167"/>
              <a:gd name="T73" fmla="*/ 0 h 123"/>
              <a:gd name="T74" fmla="*/ 27986 w 167"/>
              <a:gd name="T75" fmla="*/ 2117 h 123"/>
              <a:gd name="T76" fmla="*/ 29297 w 167"/>
              <a:gd name="T77" fmla="*/ 3704 h 123"/>
              <a:gd name="T78" fmla="*/ 31921 w 167"/>
              <a:gd name="T79" fmla="*/ 5821 h 123"/>
              <a:gd name="T80" fmla="*/ 34107 w 167"/>
              <a:gd name="T81" fmla="*/ 7408 h 123"/>
              <a:gd name="T82" fmla="*/ 40229 w 167"/>
              <a:gd name="T83" fmla="*/ 11112 h 123"/>
              <a:gd name="T84" fmla="*/ 46788 w 167"/>
              <a:gd name="T85" fmla="*/ 14817 h 123"/>
              <a:gd name="T86" fmla="*/ 53348 w 167"/>
              <a:gd name="T87" fmla="*/ 18521 h 123"/>
              <a:gd name="T88" fmla="*/ 60781 w 167"/>
              <a:gd name="T89" fmla="*/ 20637 h 123"/>
              <a:gd name="T90" fmla="*/ 66903 w 167"/>
              <a:gd name="T91" fmla="*/ 22225 h 123"/>
              <a:gd name="T92" fmla="*/ 73025 w 167"/>
              <a:gd name="T93" fmla="*/ 22754 h 12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7" h="123">
                <a:moveTo>
                  <a:pt x="167" y="43"/>
                </a:moveTo>
                <a:lnTo>
                  <a:pt x="164" y="54"/>
                </a:lnTo>
                <a:lnTo>
                  <a:pt x="161" y="66"/>
                </a:lnTo>
                <a:lnTo>
                  <a:pt x="155" y="79"/>
                </a:lnTo>
                <a:lnTo>
                  <a:pt x="150" y="93"/>
                </a:lnTo>
                <a:lnTo>
                  <a:pt x="146" y="99"/>
                </a:lnTo>
                <a:lnTo>
                  <a:pt x="142" y="105"/>
                </a:lnTo>
                <a:lnTo>
                  <a:pt x="138" y="110"/>
                </a:lnTo>
                <a:lnTo>
                  <a:pt x="132" y="114"/>
                </a:lnTo>
                <a:lnTo>
                  <a:pt x="127" y="118"/>
                </a:lnTo>
                <a:lnTo>
                  <a:pt x="121" y="121"/>
                </a:lnTo>
                <a:lnTo>
                  <a:pt x="115" y="122"/>
                </a:lnTo>
                <a:lnTo>
                  <a:pt x="107" y="123"/>
                </a:lnTo>
                <a:lnTo>
                  <a:pt x="100" y="122"/>
                </a:lnTo>
                <a:lnTo>
                  <a:pt x="92" y="119"/>
                </a:lnTo>
                <a:lnTo>
                  <a:pt x="87" y="116"/>
                </a:lnTo>
                <a:lnTo>
                  <a:pt x="84" y="113"/>
                </a:lnTo>
                <a:lnTo>
                  <a:pt x="82" y="109"/>
                </a:lnTo>
                <a:lnTo>
                  <a:pt x="81" y="105"/>
                </a:lnTo>
                <a:lnTo>
                  <a:pt x="71" y="104"/>
                </a:lnTo>
                <a:lnTo>
                  <a:pt x="61" y="103"/>
                </a:lnTo>
                <a:lnTo>
                  <a:pt x="51" y="101"/>
                </a:lnTo>
                <a:lnTo>
                  <a:pt x="41" y="98"/>
                </a:lnTo>
                <a:lnTo>
                  <a:pt x="21" y="92"/>
                </a:lnTo>
                <a:lnTo>
                  <a:pt x="0" y="86"/>
                </a:lnTo>
                <a:lnTo>
                  <a:pt x="2" y="77"/>
                </a:lnTo>
                <a:lnTo>
                  <a:pt x="5" y="67"/>
                </a:lnTo>
                <a:lnTo>
                  <a:pt x="9" y="56"/>
                </a:lnTo>
                <a:lnTo>
                  <a:pt x="15" y="43"/>
                </a:lnTo>
                <a:lnTo>
                  <a:pt x="20" y="43"/>
                </a:lnTo>
                <a:lnTo>
                  <a:pt x="26" y="42"/>
                </a:lnTo>
                <a:lnTo>
                  <a:pt x="30" y="41"/>
                </a:lnTo>
                <a:lnTo>
                  <a:pt x="33" y="38"/>
                </a:lnTo>
                <a:lnTo>
                  <a:pt x="40" y="33"/>
                </a:lnTo>
                <a:lnTo>
                  <a:pt x="45" y="26"/>
                </a:lnTo>
                <a:lnTo>
                  <a:pt x="52" y="12"/>
                </a:lnTo>
                <a:lnTo>
                  <a:pt x="61" y="0"/>
                </a:lnTo>
                <a:lnTo>
                  <a:pt x="64" y="4"/>
                </a:lnTo>
                <a:lnTo>
                  <a:pt x="67" y="7"/>
                </a:lnTo>
                <a:lnTo>
                  <a:pt x="73" y="11"/>
                </a:lnTo>
                <a:lnTo>
                  <a:pt x="78" y="14"/>
                </a:lnTo>
                <a:lnTo>
                  <a:pt x="92" y="21"/>
                </a:lnTo>
                <a:lnTo>
                  <a:pt x="107" y="28"/>
                </a:lnTo>
                <a:lnTo>
                  <a:pt x="122" y="35"/>
                </a:lnTo>
                <a:lnTo>
                  <a:pt x="139" y="39"/>
                </a:lnTo>
                <a:lnTo>
                  <a:pt x="153" y="42"/>
                </a:lnTo>
                <a:lnTo>
                  <a:pt x="167" y="4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3" name="Freeform 275"/>
          <p:cNvSpPr>
            <a:spLocks/>
          </p:cNvSpPr>
          <p:nvPr>
            <p:custDataLst>
              <p:tags r:id="rId51"/>
            </p:custDataLst>
          </p:nvPr>
        </p:nvSpPr>
        <p:spPr bwMode="auto">
          <a:xfrm>
            <a:off x="5888674" y="4415240"/>
            <a:ext cx="275126" cy="280055"/>
          </a:xfrm>
          <a:custGeom>
            <a:avLst/>
            <a:gdLst>
              <a:gd name="T0" fmla="*/ 112868 w 306"/>
              <a:gd name="T1" fmla="*/ 83084 h 321"/>
              <a:gd name="T2" fmla="*/ 109818 w 306"/>
              <a:gd name="T3" fmla="*/ 89835 h 321"/>
              <a:gd name="T4" fmla="*/ 105896 w 306"/>
              <a:gd name="T5" fmla="*/ 94508 h 321"/>
              <a:gd name="T6" fmla="*/ 101538 w 306"/>
              <a:gd name="T7" fmla="*/ 96586 h 321"/>
              <a:gd name="T8" fmla="*/ 97180 w 306"/>
              <a:gd name="T9" fmla="*/ 95547 h 321"/>
              <a:gd name="T10" fmla="*/ 93258 w 306"/>
              <a:gd name="T11" fmla="*/ 92431 h 321"/>
              <a:gd name="T12" fmla="*/ 91079 w 306"/>
              <a:gd name="T13" fmla="*/ 87758 h 321"/>
              <a:gd name="T14" fmla="*/ 89772 w 306"/>
              <a:gd name="T15" fmla="*/ 83084 h 321"/>
              <a:gd name="T16" fmla="*/ 91079 w 306"/>
              <a:gd name="T17" fmla="*/ 76853 h 321"/>
              <a:gd name="T18" fmla="*/ 92822 w 306"/>
              <a:gd name="T19" fmla="*/ 70622 h 321"/>
              <a:gd name="T20" fmla="*/ 100230 w 306"/>
              <a:gd name="T21" fmla="*/ 59198 h 321"/>
              <a:gd name="T22" fmla="*/ 107203 w 306"/>
              <a:gd name="T23" fmla="*/ 48293 h 321"/>
              <a:gd name="T24" fmla="*/ 108946 w 306"/>
              <a:gd name="T25" fmla="*/ 42581 h 321"/>
              <a:gd name="T26" fmla="*/ 110253 w 306"/>
              <a:gd name="T27" fmla="*/ 35830 h 321"/>
              <a:gd name="T28" fmla="*/ 56216 w 306"/>
              <a:gd name="T29" fmla="*/ 35311 h 321"/>
              <a:gd name="T30" fmla="*/ 51858 w 306"/>
              <a:gd name="T31" fmla="*/ 30637 h 321"/>
              <a:gd name="T32" fmla="*/ 48808 w 306"/>
              <a:gd name="T33" fmla="*/ 23367 h 321"/>
              <a:gd name="T34" fmla="*/ 47065 w 306"/>
              <a:gd name="T35" fmla="*/ 14540 h 321"/>
              <a:gd name="T36" fmla="*/ 44014 w 306"/>
              <a:gd name="T37" fmla="*/ 9866 h 321"/>
              <a:gd name="T38" fmla="*/ 39221 w 306"/>
              <a:gd name="T39" fmla="*/ 8828 h 321"/>
              <a:gd name="T40" fmla="*/ 34863 w 306"/>
              <a:gd name="T41" fmla="*/ 6231 h 321"/>
              <a:gd name="T42" fmla="*/ 32684 w 306"/>
              <a:gd name="T43" fmla="*/ 2077 h 321"/>
              <a:gd name="T44" fmla="*/ 28326 w 306"/>
              <a:gd name="T45" fmla="*/ 0 h 321"/>
              <a:gd name="T46" fmla="*/ 21353 w 306"/>
              <a:gd name="T47" fmla="*/ 0 h 321"/>
              <a:gd name="T48" fmla="*/ 14817 w 306"/>
              <a:gd name="T49" fmla="*/ 519 h 321"/>
              <a:gd name="T50" fmla="*/ 9587 w 306"/>
              <a:gd name="T51" fmla="*/ 2596 h 321"/>
              <a:gd name="T52" fmla="*/ 4358 w 306"/>
              <a:gd name="T53" fmla="*/ 7270 h 321"/>
              <a:gd name="T54" fmla="*/ 436 w 306"/>
              <a:gd name="T55" fmla="*/ 12982 h 321"/>
              <a:gd name="T56" fmla="*/ 872 w 306"/>
              <a:gd name="T57" fmla="*/ 18175 h 321"/>
              <a:gd name="T58" fmla="*/ 6537 w 306"/>
              <a:gd name="T59" fmla="*/ 23887 h 321"/>
              <a:gd name="T60" fmla="*/ 15252 w 306"/>
              <a:gd name="T61" fmla="*/ 30118 h 321"/>
              <a:gd name="T62" fmla="*/ 23532 w 306"/>
              <a:gd name="T63" fmla="*/ 34792 h 321"/>
              <a:gd name="T64" fmla="*/ 20482 w 306"/>
              <a:gd name="T65" fmla="*/ 41023 h 321"/>
              <a:gd name="T66" fmla="*/ 10895 w 306"/>
              <a:gd name="T67" fmla="*/ 50370 h 321"/>
              <a:gd name="T68" fmla="*/ 7408 w 306"/>
              <a:gd name="T69" fmla="*/ 55563 h 321"/>
              <a:gd name="T70" fmla="*/ 6101 w 306"/>
              <a:gd name="T71" fmla="*/ 59198 h 321"/>
              <a:gd name="T72" fmla="*/ 6101 w 306"/>
              <a:gd name="T73" fmla="*/ 63352 h 321"/>
              <a:gd name="T74" fmla="*/ 7844 w 306"/>
              <a:gd name="T75" fmla="*/ 66987 h 321"/>
              <a:gd name="T76" fmla="*/ 12202 w 306"/>
              <a:gd name="T77" fmla="*/ 73218 h 321"/>
              <a:gd name="T78" fmla="*/ 20482 w 306"/>
              <a:gd name="T79" fmla="*/ 81007 h 321"/>
              <a:gd name="T80" fmla="*/ 27890 w 306"/>
              <a:gd name="T81" fmla="*/ 85161 h 321"/>
              <a:gd name="T82" fmla="*/ 32684 w 306"/>
              <a:gd name="T83" fmla="*/ 86200 h 321"/>
              <a:gd name="T84" fmla="*/ 46629 w 306"/>
              <a:gd name="T85" fmla="*/ 140724 h 321"/>
              <a:gd name="T86" fmla="*/ 47065 w 306"/>
              <a:gd name="T87" fmla="*/ 136570 h 321"/>
              <a:gd name="T88" fmla="*/ 48808 w 306"/>
              <a:gd name="T89" fmla="*/ 132935 h 321"/>
              <a:gd name="T90" fmla="*/ 55345 w 306"/>
              <a:gd name="T91" fmla="*/ 127742 h 321"/>
              <a:gd name="T92" fmla="*/ 64496 w 306"/>
              <a:gd name="T93" fmla="*/ 124627 h 321"/>
              <a:gd name="T94" fmla="*/ 75826 w 306"/>
              <a:gd name="T95" fmla="*/ 122030 h 321"/>
              <a:gd name="T96" fmla="*/ 75826 w 306"/>
              <a:gd name="T97" fmla="*/ 109048 h 321"/>
              <a:gd name="T98" fmla="*/ 79749 w 306"/>
              <a:gd name="T99" fmla="*/ 110087 h 321"/>
              <a:gd name="T100" fmla="*/ 84106 w 306"/>
              <a:gd name="T101" fmla="*/ 110087 h 321"/>
              <a:gd name="T102" fmla="*/ 92822 w 306"/>
              <a:gd name="T103" fmla="*/ 109048 h 321"/>
              <a:gd name="T104" fmla="*/ 101102 w 306"/>
              <a:gd name="T105" fmla="*/ 135531 h 321"/>
              <a:gd name="T106" fmla="*/ 112868 w 306"/>
              <a:gd name="T107" fmla="*/ 166688 h 321"/>
              <a:gd name="T108" fmla="*/ 118533 w 306"/>
              <a:gd name="T109" fmla="*/ 161495 h 321"/>
              <a:gd name="T110" fmla="*/ 122891 w 306"/>
              <a:gd name="T111" fmla="*/ 156822 h 321"/>
              <a:gd name="T112" fmla="*/ 128556 w 306"/>
              <a:gd name="T113" fmla="*/ 145398 h 321"/>
              <a:gd name="T114" fmla="*/ 133350 w 306"/>
              <a:gd name="T115" fmla="*/ 122030 h 32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06" h="321">
                <a:moveTo>
                  <a:pt x="306" y="235"/>
                </a:moveTo>
                <a:lnTo>
                  <a:pt x="259" y="160"/>
                </a:lnTo>
                <a:lnTo>
                  <a:pt x="257" y="164"/>
                </a:lnTo>
                <a:lnTo>
                  <a:pt x="252" y="173"/>
                </a:lnTo>
                <a:lnTo>
                  <a:pt x="247" y="178"/>
                </a:lnTo>
                <a:lnTo>
                  <a:pt x="243" y="182"/>
                </a:lnTo>
                <a:lnTo>
                  <a:pt x="238" y="185"/>
                </a:lnTo>
                <a:lnTo>
                  <a:pt x="233" y="186"/>
                </a:lnTo>
                <a:lnTo>
                  <a:pt x="227" y="185"/>
                </a:lnTo>
                <a:lnTo>
                  <a:pt x="223" y="184"/>
                </a:lnTo>
                <a:lnTo>
                  <a:pt x="219" y="181"/>
                </a:lnTo>
                <a:lnTo>
                  <a:pt x="214" y="178"/>
                </a:lnTo>
                <a:lnTo>
                  <a:pt x="211" y="173"/>
                </a:lnTo>
                <a:lnTo>
                  <a:pt x="209" y="169"/>
                </a:lnTo>
                <a:lnTo>
                  <a:pt x="206" y="165"/>
                </a:lnTo>
                <a:lnTo>
                  <a:pt x="206" y="160"/>
                </a:lnTo>
                <a:lnTo>
                  <a:pt x="206" y="154"/>
                </a:lnTo>
                <a:lnTo>
                  <a:pt x="209" y="148"/>
                </a:lnTo>
                <a:lnTo>
                  <a:pt x="211" y="142"/>
                </a:lnTo>
                <a:lnTo>
                  <a:pt x="213" y="136"/>
                </a:lnTo>
                <a:lnTo>
                  <a:pt x="221" y="125"/>
                </a:lnTo>
                <a:lnTo>
                  <a:pt x="230" y="114"/>
                </a:lnTo>
                <a:lnTo>
                  <a:pt x="238" y="104"/>
                </a:lnTo>
                <a:lnTo>
                  <a:pt x="246" y="93"/>
                </a:lnTo>
                <a:lnTo>
                  <a:pt x="248" y="87"/>
                </a:lnTo>
                <a:lnTo>
                  <a:pt x="250" y="82"/>
                </a:lnTo>
                <a:lnTo>
                  <a:pt x="253" y="75"/>
                </a:lnTo>
                <a:lnTo>
                  <a:pt x="253" y="69"/>
                </a:lnTo>
                <a:lnTo>
                  <a:pt x="133" y="69"/>
                </a:lnTo>
                <a:lnTo>
                  <a:pt x="129" y="68"/>
                </a:lnTo>
                <a:lnTo>
                  <a:pt x="123" y="65"/>
                </a:lnTo>
                <a:lnTo>
                  <a:pt x="119" y="59"/>
                </a:lnTo>
                <a:lnTo>
                  <a:pt x="115" y="53"/>
                </a:lnTo>
                <a:lnTo>
                  <a:pt x="112" y="45"/>
                </a:lnTo>
                <a:lnTo>
                  <a:pt x="109" y="37"/>
                </a:lnTo>
                <a:lnTo>
                  <a:pt x="108" y="28"/>
                </a:lnTo>
                <a:lnTo>
                  <a:pt x="107" y="19"/>
                </a:lnTo>
                <a:lnTo>
                  <a:pt x="101" y="19"/>
                </a:lnTo>
                <a:lnTo>
                  <a:pt x="96" y="18"/>
                </a:lnTo>
                <a:lnTo>
                  <a:pt x="90" y="17"/>
                </a:lnTo>
                <a:lnTo>
                  <a:pt x="85" y="15"/>
                </a:lnTo>
                <a:lnTo>
                  <a:pt x="80" y="12"/>
                </a:lnTo>
                <a:lnTo>
                  <a:pt x="77" y="9"/>
                </a:lnTo>
                <a:lnTo>
                  <a:pt x="75" y="4"/>
                </a:lnTo>
                <a:lnTo>
                  <a:pt x="74" y="0"/>
                </a:lnTo>
                <a:lnTo>
                  <a:pt x="65" y="0"/>
                </a:lnTo>
                <a:lnTo>
                  <a:pt x="57" y="0"/>
                </a:lnTo>
                <a:lnTo>
                  <a:pt x="49" y="0"/>
                </a:lnTo>
                <a:lnTo>
                  <a:pt x="41" y="0"/>
                </a:lnTo>
                <a:lnTo>
                  <a:pt x="34" y="1"/>
                </a:lnTo>
                <a:lnTo>
                  <a:pt x="29" y="2"/>
                </a:lnTo>
                <a:lnTo>
                  <a:pt x="22" y="5"/>
                </a:lnTo>
                <a:lnTo>
                  <a:pt x="15" y="9"/>
                </a:lnTo>
                <a:lnTo>
                  <a:pt x="10" y="14"/>
                </a:lnTo>
                <a:lnTo>
                  <a:pt x="4" y="19"/>
                </a:lnTo>
                <a:lnTo>
                  <a:pt x="1" y="25"/>
                </a:lnTo>
                <a:lnTo>
                  <a:pt x="0" y="31"/>
                </a:lnTo>
                <a:lnTo>
                  <a:pt x="2" y="35"/>
                </a:lnTo>
                <a:lnTo>
                  <a:pt x="8" y="40"/>
                </a:lnTo>
                <a:lnTo>
                  <a:pt x="15" y="46"/>
                </a:lnTo>
                <a:lnTo>
                  <a:pt x="25" y="52"/>
                </a:lnTo>
                <a:lnTo>
                  <a:pt x="35" y="58"/>
                </a:lnTo>
                <a:lnTo>
                  <a:pt x="45" y="63"/>
                </a:lnTo>
                <a:lnTo>
                  <a:pt x="54" y="67"/>
                </a:lnTo>
                <a:lnTo>
                  <a:pt x="60" y="69"/>
                </a:lnTo>
                <a:lnTo>
                  <a:pt x="47" y="79"/>
                </a:lnTo>
                <a:lnTo>
                  <a:pt x="32" y="91"/>
                </a:lnTo>
                <a:lnTo>
                  <a:pt x="25" y="97"/>
                </a:lnTo>
                <a:lnTo>
                  <a:pt x="19" y="104"/>
                </a:lnTo>
                <a:lnTo>
                  <a:pt x="17" y="107"/>
                </a:lnTo>
                <a:lnTo>
                  <a:pt x="15" y="110"/>
                </a:lnTo>
                <a:lnTo>
                  <a:pt x="14" y="114"/>
                </a:lnTo>
                <a:lnTo>
                  <a:pt x="13" y="117"/>
                </a:lnTo>
                <a:lnTo>
                  <a:pt x="14" y="122"/>
                </a:lnTo>
                <a:lnTo>
                  <a:pt x="15" y="125"/>
                </a:lnTo>
                <a:lnTo>
                  <a:pt x="18" y="129"/>
                </a:lnTo>
                <a:lnTo>
                  <a:pt x="20" y="133"/>
                </a:lnTo>
                <a:lnTo>
                  <a:pt x="28" y="141"/>
                </a:lnTo>
                <a:lnTo>
                  <a:pt x="37" y="149"/>
                </a:lnTo>
                <a:lnTo>
                  <a:pt x="47" y="156"/>
                </a:lnTo>
                <a:lnTo>
                  <a:pt x="58" y="162"/>
                </a:lnTo>
                <a:lnTo>
                  <a:pt x="64" y="164"/>
                </a:lnTo>
                <a:lnTo>
                  <a:pt x="69" y="165"/>
                </a:lnTo>
                <a:lnTo>
                  <a:pt x="75" y="166"/>
                </a:lnTo>
                <a:lnTo>
                  <a:pt x="80" y="167"/>
                </a:lnTo>
                <a:lnTo>
                  <a:pt x="107" y="271"/>
                </a:lnTo>
                <a:lnTo>
                  <a:pt x="107" y="267"/>
                </a:lnTo>
                <a:lnTo>
                  <a:pt x="108" y="263"/>
                </a:lnTo>
                <a:lnTo>
                  <a:pt x="110" y="260"/>
                </a:lnTo>
                <a:lnTo>
                  <a:pt x="112" y="256"/>
                </a:lnTo>
                <a:lnTo>
                  <a:pt x="119" y="251"/>
                </a:lnTo>
                <a:lnTo>
                  <a:pt x="127" y="246"/>
                </a:lnTo>
                <a:lnTo>
                  <a:pt x="137" y="243"/>
                </a:lnTo>
                <a:lnTo>
                  <a:pt x="148" y="240"/>
                </a:lnTo>
                <a:lnTo>
                  <a:pt x="160" y="237"/>
                </a:lnTo>
                <a:lnTo>
                  <a:pt x="174" y="235"/>
                </a:lnTo>
                <a:lnTo>
                  <a:pt x="174" y="222"/>
                </a:lnTo>
                <a:lnTo>
                  <a:pt x="174" y="210"/>
                </a:lnTo>
                <a:lnTo>
                  <a:pt x="178" y="212"/>
                </a:lnTo>
                <a:lnTo>
                  <a:pt x="183" y="212"/>
                </a:lnTo>
                <a:lnTo>
                  <a:pt x="188" y="213"/>
                </a:lnTo>
                <a:lnTo>
                  <a:pt x="193" y="212"/>
                </a:lnTo>
                <a:lnTo>
                  <a:pt x="203" y="211"/>
                </a:lnTo>
                <a:lnTo>
                  <a:pt x="213" y="210"/>
                </a:lnTo>
                <a:lnTo>
                  <a:pt x="220" y="233"/>
                </a:lnTo>
                <a:lnTo>
                  <a:pt x="232" y="261"/>
                </a:lnTo>
                <a:lnTo>
                  <a:pt x="245" y="292"/>
                </a:lnTo>
                <a:lnTo>
                  <a:pt x="259" y="321"/>
                </a:lnTo>
                <a:lnTo>
                  <a:pt x="267" y="316"/>
                </a:lnTo>
                <a:lnTo>
                  <a:pt x="272" y="311"/>
                </a:lnTo>
                <a:lnTo>
                  <a:pt x="278" y="307"/>
                </a:lnTo>
                <a:lnTo>
                  <a:pt x="282" y="302"/>
                </a:lnTo>
                <a:lnTo>
                  <a:pt x="290" y="291"/>
                </a:lnTo>
                <a:lnTo>
                  <a:pt x="295" y="280"/>
                </a:lnTo>
                <a:lnTo>
                  <a:pt x="301" y="258"/>
                </a:lnTo>
                <a:lnTo>
                  <a:pt x="306" y="23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4" name="Freeform 278"/>
          <p:cNvSpPr>
            <a:spLocks/>
          </p:cNvSpPr>
          <p:nvPr>
            <p:custDataLst>
              <p:tags r:id="rId52"/>
            </p:custDataLst>
          </p:nvPr>
        </p:nvSpPr>
        <p:spPr bwMode="auto">
          <a:xfrm>
            <a:off x="7542709" y="3748445"/>
            <a:ext cx="176867" cy="218709"/>
          </a:xfrm>
          <a:custGeom>
            <a:avLst/>
            <a:gdLst>
              <a:gd name="T0" fmla="*/ 7715 w 200"/>
              <a:gd name="T1" fmla="*/ 21696 h 246"/>
              <a:gd name="T2" fmla="*/ 12002 w 200"/>
              <a:gd name="T3" fmla="*/ 13758 h 246"/>
              <a:gd name="T4" fmla="*/ 16288 w 200"/>
              <a:gd name="T5" fmla="*/ 8467 h 246"/>
              <a:gd name="T6" fmla="*/ 21431 w 200"/>
              <a:gd name="T7" fmla="*/ 4763 h 246"/>
              <a:gd name="T8" fmla="*/ 31290 w 200"/>
              <a:gd name="T9" fmla="*/ 529 h 246"/>
              <a:gd name="T10" fmla="*/ 37719 w 200"/>
              <a:gd name="T11" fmla="*/ 6350 h 246"/>
              <a:gd name="T12" fmla="*/ 46292 w 200"/>
              <a:gd name="T13" fmla="*/ 17992 h 246"/>
              <a:gd name="T14" fmla="*/ 53578 w 200"/>
              <a:gd name="T15" fmla="*/ 26458 h 246"/>
              <a:gd name="T16" fmla="*/ 59579 w 200"/>
              <a:gd name="T17" fmla="*/ 30692 h 246"/>
              <a:gd name="T18" fmla="*/ 65151 w 200"/>
              <a:gd name="T19" fmla="*/ 33867 h 246"/>
              <a:gd name="T20" fmla="*/ 71152 w 200"/>
              <a:gd name="T21" fmla="*/ 35454 h 246"/>
              <a:gd name="T22" fmla="*/ 78867 w 200"/>
              <a:gd name="T23" fmla="*/ 50800 h 246"/>
              <a:gd name="T24" fmla="*/ 83582 w 200"/>
              <a:gd name="T25" fmla="*/ 72496 h 246"/>
              <a:gd name="T26" fmla="*/ 85296 w 200"/>
              <a:gd name="T27" fmla="*/ 87313 h 246"/>
              <a:gd name="T28" fmla="*/ 85725 w 200"/>
              <a:gd name="T29" fmla="*/ 97896 h 246"/>
              <a:gd name="T30" fmla="*/ 84868 w 200"/>
              <a:gd name="T31" fmla="*/ 104246 h 246"/>
              <a:gd name="T32" fmla="*/ 83582 w 200"/>
              <a:gd name="T33" fmla="*/ 109537 h 246"/>
              <a:gd name="T34" fmla="*/ 81010 w 200"/>
              <a:gd name="T35" fmla="*/ 113242 h 246"/>
              <a:gd name="T36" fmla="*/ 76724 w 200"/>
              <a:gd name="T37" fmla="*/ 116417 h 246"/>
              <a:gd name="T38" fmla="*/ 70295 w 200"/>
              <a:gd name="T39" fmla="*/ 118533 h 246"/>
              <a:gd name="T40" fmla="*/ 60008 w 200"/>
              <a:gd name="T41" fmla="*/ 118533 h 246"/>
              <a:gd name="T42" fmla="*/ 50578 w 200"/>
              <a:gd name="T43" fmla="*/ 121179 h 246"/>
              <a:gd name="T44" fmla="*/ 47577 w 200"/>
              <a:gd name="T45" fmla="*/ 124354 h 246"/>
              <a:gd name="T46" fmla="*/ 46292 w 200"/>
              <a:gd name="T47" fmla="*/ 128058 h 246"/>
              <a:gd name="T48" fmla="*/ 42005 w 200"/>
              <a:gd name="T49" fmla="*/ 129646 h 246"/>
              <a:gd name="T50" fmla="*/ 36433 w 200"/>
              <a:gd name="T51" fmla="*/ 127000 h 246"/>
              <a:gd name="T52" fmla="*/ 33004 w 200"/>
              <a:gd name="T53" fmla="*/ 121708 h 246"/>
              <a:gd name="T54" fmla="*/ 31290 w 200"/>
              <a:gd name="T55" fmla="*/ 114300 h 246"/>
              <a:gd name="T56" fmla="*/ 30861 w 200"/>
              <a:gd name="T57" fmla="*/ 101600 h 246"/>
              <a:gd name="T58" fmla="*/ 30432 w 200"/>
              <a:gd name="T59" fmla="*/ 88900 h 246"/>
              <a:gd name="T60" fmla="*/ 29575 w 200"/>
              <a:gd name="T61" fmla="*/ 81492 h 246"/>
              <a:gd name="T62" fmla="*/ 27432 w 200"/>
              <a:gd name="T63" fmla="*/ 75142 h 246"/>
              <a:gd name="T64" fmla="*/ 24003 w 200"/>
              <a:gd name="T65" fmla="*/ 70908 h 246"/>
              <a:gd name="T66" fmla="*/ 17145 w 200"/>
              <a:gd name="T67" fmla="*/ 66146 h 246"/>
              <a:gd name="T68" fmla="*/ 7715 w 200"/>
              <a:gd name="T69" fmla="*/ 60854 h 246"/>
              <a:gd name="T70" fmla="*/ 2572 w 200"/>
              <a:gd name="T71" fmla="*/ 56092 h 246"/>
              <a:gd name="T72" fmla="*/ 429 w 200"/>
              <a:gd name="T73" fmla="*/ 51858 h 246"/>
              <a:gd name="T74" fmla="*/ 429 w 200"/>
              <a:gd name="T75" fmla="*/ 46038 h 246"/>
              <a:gd name="T76" fmla="*/ 2143 w 200"/>
              <a:gd name="T77" fmla="*/ 41275 h 246"/>
              <a:gd name="T78" fmla="*/ 4286 w 200"/>
              <a:gd name="T79" fmla="*/ 35983 h 246"/>
              <a:gd name="T80" fmla="*/ 5572 w 200"/>
              <a:gd name="T81" fmla="*/ 29633 h 24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00" h="246">
                <a:moveTo>
                  <a:pt x="13" y="49"/>
                </a:moveTo>
                <a:lnTo>
                  <a:pt x="18" y="41"/>
                </a:lnTo>
                <a:lnTo>
                  <a:pt x="22" y="32"/>
                </a:lnTo>
                <a:lnTo>
                  <a:pt x="28" y="26"/>
                </a:lnTo>
                <a:lnTo>
                  <a:pt x="33" y="20"/>
                </a:lnTo>
                <a:lnTo>
                  <a:pt x="38" y="16"/>
                </a:lnTo>
                <a:lnTo>
                  <a:pt x="44" y="12"/>
                </a:lnTo>
                <a:lnTo>
                  <a:pt x="50" y="9"/>
                </a:lnTo>
                <a:lnTo>
                  <a:pt x="54" y="6"/>
                </a:lnTo>
                <a:lnTo>
                  <a:pt x="73" y="1"/>
                </a:lnTo>
                <a:lnTo>
                  <a:pt x="80" y="0"/>
                </a:lnTo>
                <a:lnTo>
                  <a:pt x="88" y="12"/>
                </a:lnTo>
                <a:lnTo>
                  <a:pt x="98" y="23"/>
                </a:lnTo>
                <a:lnTo>
                  <a:pt x="108" y="34"/>
                </a:lnTo>
                <a:lnTo>
                  <a:pt x="119" y="46"/>
                </a:lnTo>
                <a:lnTo>
                  <a:pt x="125" y="50"/>
                </a:lnTo>
                <a:lnTo>
                  <a:pt x="132" y="54"/>
                </a:lnTo>
                <a:lnTo>
                  <a:pt x="139" y="58"/>
                </a:lnTo>
                <a:lnTo>
                  <a:pt x="145" y="61"/>
                </a:lnTo>
                <a:lnTo>
                  <a:pt x="152" y="64"/>
                </a:lnTo>
                <a:lnTo>
                  <a:pt x="158" y="66"/>
                </a:lnTo>
                <a:lnTo>
                  <a:pt x="166" y="67"/>
                </a:lnTo>
                <a:lnTo>
                  <a:pt x="174" y="67"/>
                </a:lnTo>
                <a:lnTo>
                  <a:pt x="184" y="96"/>
                </a:lnTo>
                <a:lnTo>
                  <a:pt x="191" y="123"/>
                </a:lnTo>
                <a:lnTo>
                  <a:pt x="195" y="137"/>
                </a:lnTo>
                <a:lnTo>
                  <a:pt x="198" y="151"/>
                </a:lnTo>
                <a:lnTo>
                  <a:pt x="199" y="165"/>
                </a:lnTo>
                <a:lnTo>
                  <a:pt x="200" y="178"/>
                </a:lnTo>
                <a:lnTo>
                  <a:pt x="200" y="185"/>
                </a:lnTo>
                <a:lnTo>
                  <a:pt x="199" y="192"/>
                </a:lnTo>
                <a:lnTo>
                  <a:pt x="198" y="197"/>
                </a:lnTo>
                <a:lnTo>
                  <a:pt x="196" y="202"/>
                </a:lnTo>
                <a:lnTo>
                  <a:pt x="195" y="207"/>
                </a:lnTo>
                <a:lnTo>
                  <a:pt x="192" y="211"/>
                </a:lnTo>
                <a:lnTo>
                  <a:pt x="189" y="214"/>
                </a:lnTo>
                <a:lnTo>
                  <a:pt x="186" y="216"/>
                </a:lnTo>
                <a:lnTo>
                  <a:pt x="179" y="220"/>
                </a:lnTo>
                <a:lnTo>
                  <a:pt x="173" y="222"/>
                </a:lnTo>
                <a:lnTo>
                  <a:pt x="164" y="224"/>
                </a:lnTo>
                <a:lnTo>
                  <a:pt x="156" y="224"/>
                </a:lnTo>
                <a:lnTo>
                  <a:pt x="140" y="224"/>
                </a:lnTo>
                <a:lnTo>
                  <a:pt x="124" y="226"/>
                </a:lnTo>
                <a:lnTo>
                  <a:pt x="118" y="229"/>
                </a:lnTo>
                <a:lnTo>
                  <a:pt x="112" y="232"/>
                </a:lnTo>
                <a:lnTo>
                  <a:pt x="111" y="235"/>
                </a:lnTo>
                <a:lnTo>
                  <a:pt x="109" y="238"/>
                </a:lnTo>
                <a:lnTo>
                  <a:pt x="108" y="242"/>
                </a:lnTo>
                <a:lnTo>
                  <a:pt x="107" y="246"/>
                </a:lnTo>
                <a:lnTo>
                  <a:pt x="98" y="245"/>
                </a:lnTo>
                <a:lnTo>
                  <a:pt x="90" y="243"/>
                </a:lnTo>
                <a:lnTo>
                  <a:pt x="85" y="240"/>
                </a:lnTo>
                <a:lnTo>
                  <a:pt x="80" y="235"/>
                </a:lnTo>
                <a:lnTo>
                  <a:pt x="77" y="230"/>
                </a:lnTo>
                <a:lnTo>
                  <a:pt x="75" y="223"/>
                </a:lnTo>
                <a:lnTo>
                  <a:pt x="73" y="216"/>
                </a:lnTo>
                <a:lnTo>
                  <a:pt x="72" y="209"/>
                </a:lnTo>
                <a:lnTo>
                  <a:pt x="72" y="192"/>
                </a:lnTo>
                <a:lnTo>
                  <a:pt x="72" y="176"/>
                </a:lnTo>
                <a:lnTo>
                  <a:pt x="71" y="168"/>
                </a:lnTo>
                <a:lnTo>
                  <a:pt x="71" y="161"/>
                </a:lnTo>
                <a:lnTo>
                  <a:pt x="69" y="154"/>
                </a:lnTo>
                <a:lnTo>
                  <a:pt x="67" y="148"/>
                </a:lnTo>
                <a:lnTo>
                  <a:pt x="64" y="142"/>
                </a:lnTo>
                <a:lnTo>
                  <a:pt x="61" y="137"/>
                </a:lnTo>
                <a:lnTo>
                  <a:pt x="56" y="134"/>
                </a:lnTo>
                <a:lnTo>
                  <a:pt x="51" y="130"/>
                </a:lnTo>
                <a:lnTo>
                  <a:pt x="40" y="125"/>
                </a:lnTo>
                <a:lnTo>
                  <a:pt x="29" y="120"/>
                </a:lnTo>
                <a:lnTo>
                  <a:pt x="18" y="115"/>
                </a:lnTo>
                <a:lnTo>
                  <a:pt x="9" y="110"/>
                </a:lnTo>
                <a:lnTo>
                  <a:pt x="6" y="106"/>
                </a:lnTo>
                <a:lnTo>
                  <a:pt x="3" y="103"/>
                </a:lnTo>
                <a:lnTo>
                  <a:pt x="1" y="98"/>
                </a:lnTo>
                <a:lnTo>
                  <a:pt x="0" y="93"/>
                </a:lnTo>
                <a:lnTo>
                  <a:pt x="1" y="87"/>
                </a:lnTo>
                <a:lnTo>
                  <a:pt x="3" y="83"/>
                </a:lnTo>
                <a:lnTo>
                  <a:pt x="5" y="78"/>
                </a:lnTo>
                <a:lnTo>
                  <a:pt x="7" y="73"/>
                </a:lnTo>
                <a:lnTo>
                  <a:pt x="10" y="68"/>
                </a:lnTo>
                <a:lnTo>
                  <a:pt x="12" y="62"/>
                </a:lnTo>
                <a:lnTo>
                  <a:pt x="13" y="56"/>
                </a:lnTo>
                <a:lnTo>
                  <a:pt x="13" y="4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5" name="Freeform 341"/>
          <p:cNvSpPr>
            <a:spLocks/>
          </p:cNvSpPr>
          <p:nvPr>
            <p:custDataLst>
              <p:tags r:id="rId53"/>
            </p:custDataLst>
          </p:nvPr>
        </p:nvSpPr>
        <p:spPr bwMode="auto">
          <a:xfrm>
            <a:off x="5256538" y="3903142"/>
            <a:ext cx="111361" cy="101353"/>
          </a:xfrm>
          <a:custGeom>
            <a:avLst/>
            <a:gdLst>
              <a:gd name="T0" fmla="*/ 0 w 133"/>
              <a:gd name="T1" fmla="*/ 9796 h 117"/>
              <a:gd name="T2" fmla="*/ 29220 w 133"/>
              <a:gd name="T3" fmla="*/ 0 h 117"/>
              <a:gd name="T4" fmla="*/ 32872 w 133"/>
              <a:gd name="T5" fmla="*/ 3094 h 117"/>
              <a:gd name="T6" fmla="*/ 36930 w 133"/>
              <a:gd name="T7" fmla="*/ 7218 h 117"/>
              <a:gd name="T8" fmla="*/ 40989 w 133"/>
              <a:gd name="T9" fmla="*/ 12890 h 117"/>
              <a:gd name="T10" fmla="*/ 44235 w 133"/>
              <a:gd name="T11" fmla="*/ 19077 h 117"/>
              <a:gd name="T12" fmla="*/ 47888 w 133"/>
              <a:gd name="T13" fmla="*/ 25264 h 117"/>
              <a:gd name="T14" fmla="*/ 51134 w 133"/>
              <a:gd name="T15" fmla="*/ 31967 h 117"/>
              <a:gd name="T16" fmla="*/ 51946 w 133"/>
              <a:gd name="T17" fmla="*/ 35061 h 117"/>
              <a:gd name="T18" fmla="*/ 52758 w 133"/>
              <a:gd name="T19" fmla="*/ 38154 h 117"/>
              <a:gd name="T20" fmla="*/ 53163 w 133"/>
              <a:gd name="T21" fmla="*/ 41248 h 117"/>
              <a:gd name="T22" fmla="*/ 53975 w 133"/>
              <a:gd name="T23" fmla="*/ 44341 h 117"/>
              <a:gd name="T24" fmla="*/ 53163 w 133"/>
              <a:gd name="T25" fmla="*/ 47435 h 117"/>
              <a:gd name="T26" fmla="*/ 51946 w 133"/>
              <a:gd name="T27" fmla="*/ 50013 h 117"/>
              <a:gd name="T28" fmla="*/ 50323 w 133"/>
              <a:gd name="T29" fmla="*/ 52591 h 117"/>
              <a:gd name="T30" fmla="*/ 47888 w 133"/>
              <a:gd name="T31" fmla="*/ 55169 h 117"/>
              <a:gd name="T32" fmla="*/ 45858 w 133"/>
              <a:gd name="T33" fmla="*/ 57231 h 117"/>
              <a:gd name="T34" fmla="*/ 43423 w 133"/>
              <a:gd name="T35" fmla="*/ 58778 h 117"/>
              <a:gd name="T36" fmla="*/ 41800 w 133"/>
              <a:gd name="T37" fmla="*/ 60325 h 117"/>
              <a:gd name="T38" fmla="*/ 40583 w 133"/>
              <a:gd name="T39" fmla="*/ 60325 h 117"/>
              <a:gd name="T40" fmla="*/ 29220 w 133"/>
              <a:gd name="T41" fmla="*/ 48982 h 117"/>
              <a:gd name="T42" fmla="*/ 18262 w 133"/>
              <a:gd name="T43" fmla="*/ 36092 h 117"/>
              <a:gd name="T44" fmla="*/ 12986 w 133"/>
              <a:gd name="T45" fmla="*/ 29905 h 117"/>
              <a:gd name="T46" fmla="*/ 7305 w 133"/>
              <a:gd name="T47" fmla="*/ 23718 h 117"/>
              <a:gd name="T48" fmla="*/ 3247 w 133"/>
              <a:gd name="T49" fmla="*/ 17015 h 117"/>
              <a:gd name="T50" fmla="*/ 0 w 133"/>
              <a:gd name="T51" fmla="*/ 9796 h 11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33" h="117">
                <a:moveTo>
                  <a:pt x="0" y="19"/>
                </a:moveTo>
                <a:lnTo>
                  <a:pt x="72" y="0"/>
                </a:lnTo>
                <a:lnTo>
                  <a:pt x="81" y="6"/>
                </a:lnTo>
                <a:lnTo>
                  <a:pt x="91" y="14"/>
                </a:lnTo>
                <a:lnTo>
                  <a:pt x="101" y="25"/>
                </a:lnTo>
                <a:lnTo>
                  <a:pt x="109" y="37"/>
                </a:lnTo>
                <a:lnTo>
                  <a:pt x="118" y="49"/>
                </a:lnTo>
                <a:lnTo>
                  <a:pt x="126" y="62"/>
                </a:lnTo>
                <a:lnTo>
                  <a:pt x="128" y="68"/>
                </a:lnTo>
                <a:lnTo>
                  <a:pt x="130" y="74"/>
                </a:lnTo>
                <a:lnTo>
                  <a:pt x="131" y="80"/>
                </a:lnTo>
                <a:lnTo>
                  <a:pt x="133" y="86"/>
                </a:lnTo>
                <a:lnTo>
                  <a:pt x="131" y="92"/>
                </a:lnTo>
                <a:lnTo>
                  <a:pt x="128" y="97"/>
                </a:lnTo>
                <a:lnTo>
                  <a:pt x="124" y="102"/>
                </a:lnTo>
                <a:lnTo>
                  <a:pt x="118" y="107"/>
                </a:lnTo>
                <a:lnTo>
                  <a:pt x="113" y="111"/>
                </a:lnTo>
                <a:lnTo>
                  <a:pt x="107" y="114"/>
                </a:lnTo>
                <a:lnTo>
                  <a:pt x="103" y="117"/>
                </a:lnTo>
                <a:lnTo>
                  <a:pt x="100" y="117"/>
                </a:lnTo>
                <a:lnTo>
                  <a:pt x="72" y="95"/>
                </a:lnTo>
                <a:lnTo>
                  <a:pt x="45" y="70"/>
                </a:lnTo>
                <a:lnTo>
                  <a:pt x="32" y="58"/>
                </a:lnTo>
                <a:lnTo>
                  <a:pt x="18" y="46"/>
                </a:lnTo>
                <a:lnTo>
                  <a:pt x="8" y="33"/>
                </a:lnTo>
                <a:lnTo>
                  <a:pt x="0" y="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6" name="Freeform 342"/>
          <p:cNvSpPr>
            <a:spLocks/>
          </p:cNvSpPr>
          <p:nvPr>
            <p:custDataLst>
              <p:tags r:id="rId54"/>
            </p:custDataLst>
          </p:nvPr>
        </p:nvSpPr>
        <p:spPr bwMode="auto">
          <a:xfrm>
            <a:off x="2072931" y="2902951"/>
            <a:ext cx="455270" cy="298724"/>
          </a:xfrm>
          <a:custGeom>
            <a:avLst/>
            <a:gdLst>
              <a:gd name="T0" fmla="*/ 118852 w 505"/>
              <a:gd name="T1" fmla="*/ 18881 h 339"/>
              <a:gd name="T2" fmla="*/ 211487 w 505"/>
              <a:gd name="T3" fmla="*/ 45106 h 339"/>
              <a:gd name="T4" fmla="*/ 208865 w 505"/>
              <a:gd name="T5" fmla="*/ 57169 h 339"/>
              <a:gd name="T6" fmla="*/ 205806 w 505"/>
              <a:gd name="T7" fmla="*/ 67658 h 339"/>
              <a:gd name="T8" fmla="*/ 201437 w 505"/>
              <a:gd name="T9" fmla="*/ 76050 h 339"/>
              <a:gd name="T10" fmla="*/ 197067 w 505"/>
              <a:gd name="T11" fmla="*/ 80246 h 339"/>
              <a:gd name="T12" fmla="*/ 201437 w 505"/>
              <a:gd name="T13" fmla="*/ 96505 h 339"/>
              <a:gd name="T14" fmla="*/ 208428 w 505"/>
              <a:gd name="T15" fmla="*/ 112764 h 339"/>
              <a:gd name="T16" fmla="*/ 220663 w 505"/>
              <a:gd name="T17" fmla="*/ 135317 h 339"/>
              <a:gd name="T18" fmla="*/ 215420 w 505"/>
              <a:gd name="T19" fmla="*/ 142135 h 339"/>
              <a:gd name="T20" fmla="*/ 209302 w 505"/>
              <a:gd name="T21" fmla="*/ 153149 h 339"/>
              <a:gd name="T22" fmla="*/ 204496 w 505"/>
              <a:gd name="T23" fmla="*/ 164688 h 339"/>
              <a:gd name="T24" fmla="*/ 202748 w 505"/>
              <a:gd name="T25" fmla="*/ 177800 h 339"/>
              <a:gd name="T26" fmla="*/ 193572 w 505"/>
              <a:gd name="T27" fmla="*/ 177276 h 339"/>
              <a:gd name="T28" fmla="*/ 180900 w 505"/>
              <a:gd name="T29" fmla="*/ 175702 h 339"/>
              <a:gd name="T30" fmla="*/ 168228 w 505"/>
              <a:gd name="T31" fmla="*/ 173604 h 339"/>
              <a:gd name="T32" fmla="*/ 156430 w 505"/>
              <a:gd name="T33" fmla="*/ 170982 h 339"/>
              <a:gd name="T34" fmla="*/ 132835 w 505"/>
              <a:gd name="T35" fmla="*/ 170457 h 339"/>
              <a:gd name="T36" fmla="*/ 115356 w 505"/>
              <a:gd name="T37" fmla="*/ 168359 h 339"/>
              <a:gd name="T38" fmla="*/ 108365 w 505"/>
              <a:gd name="T39" fmla="*/ 166261 h 339"/>
              <a:gd name="T40" fmla="*/ 101374 w 505"/>
              <a:gd name="T41" fmla="*/ 162590 h 339"/>
              <a:gd name="T42" fmla="*/ 93072 w 505"/>
              <a:gd name="T43" fmla="*/ 157345 h 339"/>
              <a:gd name="T44" fmla="*/ 78652 w 505"/>
              <a:gd name="T45" fmla="*/ 151576 h 339"/>
              <a:gd name="T46" fmla="*/ 63796 w 505"/>
              <a:gd name="T47" fmla="*/ 143184 h 339"/>
              <a:gd name="T48" fmla="*/ 42822 w 505"/>
              <a:gd name="T49" fmla="*/ 130596 h 339"/>
              <a:gd name="T50" fmla="*/ 27091 w 505"/>
              <a:gd name="T51" fmla="*/ 108044 h 339"/>
              <a:gd name="T52" fmla="*/ 22722 w 505"/>
              <a:gd name="T53" fmla="*/ 88638 h 339"/>
              <a:gd name="T54" fmla="*/ 15730 w 505"/>
              <a:gd name="T55" fmla="*/ 65036 h 339"/>
              <a:gd name="T56" fmla="*/ 6554 w 505"/>
              <a:gd name="T57" fmla="*/ 43532 h 339"/>
              <a:gd name="T58" fmla="*/ 874 w 505"/>
              <a:gd name="T59" fmla="*/ 33567 h 339"/>
              <a:gd name="T60" fmla="*/ 2185 w 505"/>
              <a:gd name="T61" fmla="*/ 31994 h 339"/>
              <a:gd name="T62" fmla="*/ 4807 w 505"/>
              <a:gd name="T63" fmla="*/ 29371 h 339"/>
              <a:gd name="T64" fmla="*/ 4807 w 505"/>
              <a:gd name="T65" fmla="*/ 25175 h 339"/>
              <a:gd name="T66" fmla="*/ 4807 w 505"/>
              <a:gd name="T67" fmla="*/ 22553 h 339"/>
              <a:gd name="T68" fmla="*/ 14857 w 505"/>
              <a:gd name="T69" fmla="*/ 17832 h 339"/>
              <a:gd name="T70" fmla="*/ 31898 w 505"/>
              <a:gd name="T71" fmla="*/ 11539 h 339"/>
              <a:gd name="T72" fmla="*/ 55930 w 505"/>
              <a:gd name="T73" fmla="*/ 4196 h 339"/>
              <a:gd name="T74" fmla="*/ 75593 w 505"/>
              <a:gd name="T75" fmla="*/ 5769 h 339"/>
              <a:gd name="T76" fmla="*/ 82148 w 505"/>
              <a:gd name="T77" fmla="*/ 14686 h 339"/>
              <a:gd name="T78" fmla="*/ 87828 w 505"/>
              <a:gd name="T79" fmla="*/ 18357 h 339"/>
              <a:gd name="T80" fmla="*/ 95693 w 505"/>
              <a:gd name="T81" fmla="*/ 18881 h 339"/>
              <a:gd name="T82" fmla="*/ 104433 w 505"/>
              <a:gd name="T83" fmla="*/ 18881 h 339"/>
              <a:gd name="T84" fmla="*/ 113172 w 505"/>
              <a:gd name="T85" fmla="*/ 12588 h 33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05" h="339">
                <a:moveTo>
                  <a:pt x="259" y="24"/>
                </a:moveTo>
                <a:lnTo>
                  <a:pt x="272" y="36"/>
                </a:lnTo>
                <a:lnTo>
                  <a:pt x="444" y="48"/>
                </a:lnTo>
                <a:lnTo>
                  <a:pt x="484" y="86"/>
                </a:lnTo>
                <a:lnTo>
                  <a:pt x="482" y="97"/>
                </a:lnTo>
                <a:lnTo>
                  <a:pt x="478" y="109"/>
                </a:lnTo>
                <a:lnTo>
                  <a:pt x="474" y="120"/>
                </a:lnTo>
                <a:lnTo>
                  <a:pt x="471" y="129"/>
                </a:lnTo>
                <a:lnTo>
                  <a:pt x="465" y="138"/>
                </a:lnTo>
                <a:lnTo>
                  <a:pt x="461" y="145"/>
                </a:lnTo>
                <a:lnTo>
                  <a:pt x="456" y="150"/>
                </a:lnTo>
                <a:lnTo>
                  <a:pt x="451" y="153"/>
                </a:lnTo>
                <a:lnTo>
                  <a:pt x="455" y="169"/>
                </a:lnTo>
                <a:lnTo>
                  <a:pt x="461" y="184"/>
                </a:lnTo>
                <a:lnTo>
                  <a:pt x="470" y="200"/>
                </a:lnTo>
                <a:lnTo>
                  <a:pt x="477" y="215"/>
                </a:lnTo>
                <a:lnTo>
                  <a:pt x="494" y="242"/>
                </a:lnTo>
                <a:lnTo>
                  <a:pt x="505" y="258"/>
                </a:lnTo>
                <a:lnTo>
                  <a:pt x="499" y="264"/>
                </a:lnTo>
                <a:lnTo>
                  <a:pt x="493" y="271"/>
                </a:lnTo>
                <a:lnTo>
                  <a:pt x="486" y="281"/>
                </a:lnTo>
                <a:lnTo>
                  <a:pt x="479" y="292"/>
                </a:lnTo>
                <a:lnTo>
                  <a:pt x="474" y="303"/>
                </a:lnTo>
                <a:lnTo>
                  <a:pt x="468" y="314"/>
                </a:lnTo>
                <a:lnTo>
                  <a:pt x="465" y="326"/>
                </a:lnTo>
                <a:lnTo>
                  <a:pt x="464" y="339"/>
                </a:lnTo>
                <a:lnTo>
                  <a:pt x="457" y="339"/>
                </a:lnTo>
                <a:lnTo>
                  <a:pt x="443" y="338"/>
                </a:lnTo>
                <a:lnTo>
                  <a:pt x="428" y="337"/>
                </a:lnTo>
                <a:lnTo>
                  <a:pt x="414" y="335"/>
                </a:lnTo>
                <a:lnTo>
                  <a:pt x="399" y="333"/>
                </a:lnTo>
                <a:lnTo>
                  <a:pt x="385" y="331"/>
                </a:lnTo>
                <a:lnTo>
                  <a:pt x="371" y="328"/>
                </a:lnTo>
                <a:lnTo>
                  <a:pt x="358" y="326"/>
                </a:lnTo>
                <a:lnTo>
                  <a:pt x="344" y="326"/>
                </a:lnTo>
                <a:lnTo>
                  <a:pt x="304" y="325"/>
                </a:lnTo>
                <a:lnTo>
                  <a:pt x="275" y="323"/>
                </a:lnTo>
                <a:lnTo>
                  <a:pt x="264" y="321"/>
                </a:lnTo>
                <a:lnTo>
                  <a:pt x="255" y="319"/>
                </a:lnTo>
                <a:lnTo>
                  <a:pt x="248" y="317"/>
                </a:lnTo>
                <a:lnTo>
                  <a:pt x="242" y="315"/>
                </a:lnTo>
                <a:lnTo>
                  <a:pt x="232" y="310"/>
                </a:lnTo>
                <a:lnTo>
                  <a:pt x="224" y="305"/>
                </a:lnTo>
                <a:lnTo>
                  <a:pt x="213" y="300"/>
                </a:lnTo>
                <a:lnTo>
                  <a:pt x="198" y="295"/>
                </a:lnTo>
                <a:lnTo>
                  <a:pt x="180" y="289"/>
                </a:lnTo>
                <a:lnTo>
                  <a:pt x="162" y="282"/>
                </a:lnTo>
                <a:lnTo>
                  <a:pt x="146" y="273"/>
                </a:lnTo>
                <a:lnTo>
                  <a:pt x="130" y="266"/>
                </a:lnTo>
                <a:lnTo>
                  <a:pt x="98" y="249"/>
                </a:lnTo>
                <a:lnTo>
                  <a:pt x="65" y="228"/>
                </a:lnTo>
                <a:lnTo>
                  <a:pt x="62" y="206"/>
                </a:lnTo>
                <a:lnTo>
                  <a:pt x="57" y="187"/>
                </a:lnTo>
                <a:lnTo>
                  <a:pt x="52" y="169"/>
                </a:lnTo>
                <a:lnTo>
                  <a:pt x="47" y="152"/>
                </a:lnTo>
                <a:lnTo>
                  <a:pt x="36" y="124"/>
                </a:lnTo>
                <a:lnTo>
                  <a:pt x="25" y="100"/>
                </a:lnTo>
                <a:lnTo>
                  <a:pt x="15" y="83"/>
                </a:lnTo>
                <a:lnTo>
                  <a:pt x="7" y="71"/>
                </a:lnTo>
                <a:lnTo>
                  <a:pt x="2" y="64"/>
                </a:lnTo>
                <a:lnTo>
                  <a:pt x="0" y="62"/>
                </a:lnTo>
                <a:lnTo>
                  <a:pt x="5" y="61"/>
                </a:lnTo>
                <a:lnTo>
                  <a:pt x="8" y="59"/>
                </a:lnTo>
                <a:lnTo>
                  <a:pt x="11" y="56"/>
                </a:lnTo>
                <a:lnTo>
                  <a:pt x="11" y="51"/>
                </a:lnTo>
                <a:lnTo>
                  <a:pt x="11" y="48"/>
                </a:lnTo>
                <a:lnTo>
                  <a:pt x="11" y="45"/>
                </a:lnTo>
                <a:lnTo>
                  <a:pt x="11" y="43"/>
                </a:lnTo>
                <a:lnTo>
                  <a:pt x="13" y="42"/>
                </a:lnTo>
                <a:lnTo>
                  <a:pt x="34" y="34"/>
                </a:lnTo>
                <a:lnTo>
                  <a:pt x="55" y="27"/>
                </a:lnTo>
                <a:lnTo>
                  <a:pt x="73" y="22"/>
                </a:lnTo>
                <a:lnTo>
                  <a:pt x="92" y="17"/>
                </a:lnTo>
                <a:lnTo>
                  <a:pt x="128" y="8"/>
                </a:lnTo>
                <a:lnTo>
                  <a:pt x="165" y="0"/>
                </a:lnTo>
                <a:lnTo>
                  <a:pt x="173" y="11"/>
                </a:lnTo>
                <a:lnTo>
                  <a:pt x="183" y="23"/>
                </a:lnTo>
                <a:lnTo>
                  <a:pt x="188" y="28"/>
                </a:lnTo>
                <a:lnTo>
                  <a:pt x="194" y="32"/>
                </a:lnTo>
                <a:lnTo>
                  <a:pt x="201" y="35"/>
                </a:lnTo>
                <a:lnTo>
                  <a:pt x="205" y="36"/>
                </a:lnTo>
                <a:lnTo>
                  <a:pt x="219" y="36"/>
                </a:lnTo>
                <a:lnTo>
                  <a:pt x="230" y="36"/>
                </a:lnTo>
                <a:lnTo>
                  <a:pt x="239" y="36"/>
                </a:lnTo>
                <a:lnTo>
                  <a:pt x="246" y="36"/>
                </a:lnTo>
                <a:lnTo>
                  <a:pt x="259" y="2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7" name="Freeform 343"/>
          <p:cNvSpPr>
            <a:spLocks/>
          </p:cNvSpPr>
          <p:nvPr>
            <p:custDataLst>
              <p:tags r:id="rId55"/>
            </p:custDataLst>
          </p:nvPr>
        </p:nvSpPr>
        <p:spPr bwMode="auto">
          <a:xfrm>
            <a:off x="2203945" y="3247016"/>
            <a:ext cx="301329" cy="120024"/>
          </a:xfrm>
          <a:custGeom>
            <a:avLst/>
            <a:gdLst>
              <a:gd name="T0" fmla="*/ 134815 w 338"/>
              <a:gd name="T1" fmla="*/ 0 h 141"/>
              <a:gd name="T2" fmla="*/ 80371 w 338"/>
              <a:gd name="T3" fmla="*/ 0 h 141"/>
              <a:gd name="T4" fmla="*/ 72593 w 338"/>
              <a:gd name="T5" fmla="*/ 4053 h 141"/>
              <a:gd name="T6" fmla="*/ 62222 w 338"/>
              <a:gd name="T7" fmla="*/ 10640 h 141"/>
              <a:gd name="T8" fmla="*/ 57037 w 338"/>
              <a:gd name="T9" fmla="*/ 13680 h 141"/>
              <a:gd name="T10" fmla="*/ 51420 w 338"/>
              <a:gd name="T11" fmla="*/ 16213 h 141"/>
              <a:gd name="T12" fmla="*/ 48395 w 338"/>
              <a:gd name="T13" fmla="*/ 17226 h 141"/>
              <a:gd name="T14" fmla="*/ 45371 w 338"/>
              <a:gd name="T15" fmla="*/ 17733 h 141"/>
              <a:gd name="T16" fmla="*/ 42778 w 338"/>
              <a:gd name="T17" fmla="*/ 18239 h 141"/>
              <a:gd name="T18" fmla="*/ 40185 w 338"/>
              <a:gd name="T19" fmla="*/ 18746 h 141"/>
              <a:gd name="T20" fmla="*/ 38025 w 338"/>
              <a:gd name="T21" fmla="*/ 18239 h 141"/>
              <a:gd name="T22" fmla="*/ 36296 w 338"/>
              <a:gd name="T23" fmla="*/ 17733 h 141"/>
              <a:gd name="T24" fmla="*/ 33704 w 338"/>
              <a:gd name="T25" fmla="*/ 16213 h 141"/>
              <a:gd name="T26" fmla="*/ 31975 w 338"/>
              <a:gd name="T27" fmla="*/ 15200 h 141"/>
              <a:gd name="T28" fmla="*/ 28519 w 338"/>
              <a:gd name="T29" fmla="*/ 12160 h 141"/>
              <a:gd name="T30" fmla="*/ 25494 w 338"/>
              <a:gd name="T31" fmla="*/ 9120 h 141"/>
              <a:gd name="T32" fmla="*/ 21173 w 338"/>
              <a:gd name="T33" fmla="*/ 17226 h 141"/>
              <a:gd name="T34" fmla="*/ 15988 w 338"/>
              <a:gd name="T35" fmla="*/ 25839 h 141"/>
              <a:gd name="T36" fmla="*/ 12963 w 338"/>
              <a:gd name="T37" fmla="*/ 30399 h 141"/>
              <a:gd name="T38" fmla="*/ 9074 w 338"/>
              <a:gd name="T39" fmla="*/ 34452 h 141"/>
              <a:gd name="T40" fmla="*/ 4753 w 338"/>
              <a:gd name="T41" fmla="*/ 37999 h 141"/>
              <a:gd name="T42" fmla="*/ 0 w 338"/>
              <a:gd name="T43" fmla="*/ 40532 h 141"/>
              <a:gd name="T44" fmla="*/ 5185 w 338"/>
              <a:gd name="T45" fmla="*/ 45599 h 141"/>
              <a:gd name="T46" fmla="*/ 9938 w 338"/>
              <a:gd name="T47" fmla="*/ 50665 h 141"/>
              <a:gd name="T48" fmla="*/ 14259 w 338"/>
              <a:gd name="T49" fmla="*/ 54718 h 141"/>
              <a:gd name="T50" fmla="*/ 19012 w 338"/>
              <a:gd name="T51" fmla="*/ 58772 h 141"/>
              <a:gd name="T52" fmla="*/ 23766 w 338"/>
              <a:gd name="T53" fmla="*/ 61812 h 141"/>
              <a:gd name="T54" fmla="*/ 28519 w 338"/>
              <a:gd name="T55" fmla="*/ 65358 h 141"/>
              <a:gd name="T56" fmla="*/ 34136 w 338"/>
              <a:gd name="T57" fmla="*/ 68398 h 141"/>
              <a:gd name="T58" fmla="*/ 40185 w 338"/>
              <a:gd name="T59" fmla="*/ 71438 h 141"/>
              <a:gd name="T60" fmla="*/ 111914 w 338"/>
              <a:gd name="T61" fmla="*/ 71438 h 141"/>
              <a:gd name="T62" fmla="*/ 116235 w 338"/>
              <a:gd name="T63" fmla="*/ 62825 h 141"/>
              <a:gd name="T64" fmla="*/ 121420 w 338"/>
              <a:gd name="T65" fmla="*/ 54212 h 141"/>
              <a:gd name="T66" fmla="*/ 126173 w 338"/>
              <a:gd name="T67" fmla="*/ 46612 h 141"/>
              <a:gd name="T68" fmla="*/ 131359 w 338"/>
              <a:gd name="T69" fmla="*/ 39519 h 141"/>
              <a:gd name="T70" fmla="*/ 136112 w 338"/>
              <a:gd name="T71" fmla="*/ 32426 h 141"/>
              <a:gd name="T72" fmla="*/ 140001 w 338"/>
              <a:gd name="T73" fmla="*/ 24319 h 141"/>
              <a:gd name="T74" fmla="*/ 143889 w 338"/>
              <a:gd name="T75" fmla="*/ 17226 h 141"/>
              <a:gd name="T76" fmla="*/ 146050 w 338"/>
              <a:gd name="T77" fmla="*/ 9120 h 141"/>
              <a:gd name="T78" fmla="*/ 134815 w 338"/>
              <a:gd name="T79" fmla="*/ 0 h 14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338" h="141">
                <a:moveTo>
                  <a:pt x="312" y="0"/>
                </a:moveTo>
                <a:lnTo>
                  <a:pt x="186" y="0"/>
                </a:lnTo>
                <a:lnTo>
                  <a:pt x="168" y="8"/>
                </a:lnTo>
                <a:lnTo>
                  <a:pt x="144" y="21"/>
                </a:lnTo>
                <a:lnTo>
                  <a:pt x="132" y="27"/>
                </a:lnTo>
                <a:lnTo>
                  <a:pt x="119" y="32"/>
                </a:lnTo>
                <a:lnTo>
                  <a:pt x="112" y="34"/>
                </a:lnTo>
                <a:lnTo>
                  <a:pt x="105" y="35"/>
                </a:lnTo>
                <a:lnTo>
                  <a:pt x="99" y="36"/>
                </a:lnTo>
                <a:lnTo>
                  <a:pt x="93" y="37"/>
                </a:lnTo>
                <a:lnTo>
                  <a:pt x="88" y="36"/>
                </a:lnTo>
                <a:lnTo>
                  <a:pt x="84" y="35"/>
                </a:lnTo>
                <a:lnTo>
                  <a:pt x="78" y="32"/>
                </a:lnTo>
                <a:lnTo>
                  <a:pt x="74" y="30"/>
                </a:lnTo>
                <a:lnTo>
                  <a:pt x="66" y="24"/>
                </a:lnTo>
                <a:lnTo>
                  <a:pt x="59" y="18"/>
                </a:lnTo>
                <a:lnTo>
                  <a:pt x="49" y="34"/>
                </a:lnTo>
                <a:lnTo>
                  <a:pt x="37" y="51"/>
                </a:lnTo>
                <a:lnTo>
                  <a:pt x="30" y="60"/>
                </a:lnTo>
                <a:lnTo>
                  <a:pt x="21" y="68"/>
                </a:lnTo>
                <a:lnTo>
                  <a:pt x="11" y="75"/>
                </a:lnTo>
                <a:lnTo>
                  <a:pt x="0" y="80"/>
                </a:lnTo>
                <a:lnTo>
                  <a:pt x="12" y="90"/>
                </a:lnTo>
                <a:lnTo>
                  <a:pt x="23" y="100"/>
                </a:lnTo>
                <a:lnTo>
                  <a:pt x="33" y="108"/>
                </a:lnTo>
                <a:lnTo>
                  <a:pt x="44" y="116"/>
                </a:lnTo>
                <a:lnTo>
                  <a:pt x="55" y="122"/>
                </a:lnTo>
                <a:lnTo>
                  <a:pt x="66" y="129"/>
                </a:lnTo>
                <a:lnTo>
                  <a:pt x="79" y="135"/>
                </a:lnTo>
                <a:lnTo>
                  <a:pt x="93" y="141"/>
                </a:lnTo>
                <a:lnTo>
                  <a:pt x="259" y="141"/>
                </a:lnTo>
                <a:lnTo>
                  <a:pt x="269" y="124"/>
                </a:lnTo>
                <a:lnTo>
                  <a:pt x="281" y="107"/>
                </a:lnTo>
                <a:lnTo>
                  <a:pt x="292" y="92"/>
                </a:lnTo>
                <a:lnTo>
                  <a:pt x="304" y="78"/>
                </a:lnTo>
                <a:lnTo>
                  <a:pt x="315" y="64"/>
                </a:lnTo>
                <a:lnTo>
                  <a:pt x="324" y="48"/>
                </a:lnTo>
                <a:lnTo>
                  <a:pt x="333" y="34"/>
                </a:lnTo>
                <a:lnTo>
                  <a:pt x="338" y="18"/>
                </a:lnTo>
                <a:lnTo>
                  <a:pt x="312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8" name="Freeform 344"/>
          <p:cNvSpPr>
            <a:spLocks/>
          </p:cNvSpPr>
          <p:nvPr>
            <p:custDataLst>
              <p:tags r:id="rId56"/>
            </p:custDataLst>
          </p:nvPr>
        </p:nvSpPr>
        <p:spPr bwMode="auto">
          <a:xfrm>
            <a:off x="2410290" y="2668239"/>
            <a:ext cx="229272" cy="109354"/>
          </a:xfrm>
          <a:custGeom>
            <a:avLst/>
            <a:gdLst>
              <a:gd name="T0" fmla="*/ 111125 w 259"/>
              <a:gd name="T1" fmla="*/ 65087 h 129"/>
              <a:gd name="T2" fmla="*/ 109409 w 259"/>
              <a:gd name="T3" fmla="*/ 51464 h 129"/>
              <a:gd name="T4" fmla="*/ 108122 w 259"/>
              <a:gd name="T5" fmla="*/ 40364 h 129"/>
              <a:gd name="T6" fmla="*/ 108122 w 259"/>
              <a:gd name="T7" fmla="*/ 31787 h 129"/>
              <a:gd name="T8" fmla="*/ 108551 w 259"/>
              <a:gd name="T9" fmla="*/ 25228 h 129"/>
              <a:gd name="T10" fmla="*/ 110267 w 259"/>
              <a:gd name="T11" fmla="*/ 14632 h 129"/>
              <a:gd name="T12" fmla="*/ 111125 w 259"/>
              <a:gd name="T13" fmla="*/ 6055 h 129"/>
              <a:gd name="T14" fmla="*/ 110696 w 259"/>
              <a:gd name="T15" fmla="*/ 7064 h 129"/>
              <a:gd name="T16" fmla="*/ 109838 w 259"/>
              <a:gd name="T17" fmla="*/ 8073 h 129"/>
              <a:gd name="T18" fmla="*/ 108551 w 259"/>
              <a:gd name="T19" fmla="*/ 8577 h 129"/>
              <a:gd name="T20" fmla="*/ 106834 w 259"/>
              <a:gd name="T21" fmla="*/ 9082 h 129"/>
              <a:gd name="T22" fmla="*/ 102544 w 259"/>
              <a:gd name="T23" fmla="*/ 9586 h 129"/>
              <a:gd name="T24" fmla="*/ 97824 w 259"/>
              <a:gd name="T25" fmla="*/ 9586 h 129"/>
              <a:gd name="T26" fmla="*/ 87956 w 259"/>
              <a:gd name="T27" fmla="*/ 9586 h 129"/>
              <a:gd name="T28" fmla="*/ 82378 w 259"/>
              <a:gd name="T29" fmla="*/ 9082 h 129"/>
              <a:gd name="T30" fmla="*/ 77659 w 259"/>
              <a:gd name="T31" fmla="*/ 8577 h 129"/>
              <a:gd name="T32" fmla="*/ 73797 w 259"/>
              <a:gd name="T33" fmla="*/ 7568 h 129"/>
              <a:gd name="T34" fmla="*/ 69936 w 259"/>
              <a:gd name="T35" fmla="*/ 6055 h 129"/>
              <a:gd name="T36" fmla="*/ 66932 w 259"/>
              <a:gd name="T37" fmla="*/ 4541 h 129"/>
              <a:gd name="T38" fmla="*/ 62642 w 259"/>
              <a:gd name="T39" fmla="*/ 3027 h 129"/>
              <a:gd name="T40" fmla="*/ 57493 w 259"/>
              <a:gd name="T41" fmla="*/ 1514 h 129"/>
              <a:gd name="T42" fmla="*/ 50628 w 259"/>
              <a:gd name="T43" fmla="*/ 505 h 129"/>
              <a:gd name="T44" fmla="*/ 42476 w 259"/>
              <a:gd name="T45" fmla="*/ 0 h 129"/>
              <a:gd name="T46" fmla="*/ 35611 w 259"/>
              <a:gd name="T47" fmla="*/ 0 h 129"/>
              <a:gd name="T48" fmla="*/ 28747 w 259"/>
              <a:gd name="T49" fmla="*/ 0 h 129"/>
              <a:gd name="T50" fmla="*/ 21453 w 259"/>
              <a:gd name="T51" fmla="*/ 0 h 129"/>
              <a:gd name="T52" fmla="*/ 14588 w 259"/>
              <a:gd name="T53" fmla="*/ 1009 h 129"/>
              <a:gd name="T54" fmla="*/ 11584 w 259"/>
              <a:gd name="T55" fmla="*/ 2018 h 129"/>
              <a:gd name="T56" fmla="*/ 9010 w 259"/>
              <a:gd name="T57" fmla="*/ 3027 h 129"/>
              <a:gd name="T58" fmla="*/ 6007 w 259"/>
              <a:gd name="T59" fmla="*/ 4541 h 129"/>
              <a:gd name="T60" fmla="*/ 4291 w 259"/>
              <a:gd name="T61" fmla="*/ 6559 h 129"/>
              <a:gd name="T62" fmla="*/ 2145 w 259"/>
              <a:gd name="T63" fmla="*/ 8577 h 129"/>
              <a:gd name="T64" fmla="*/ 858 w 259"/>
              <a:gd name="T65" fmla="*/ 11100 h 129"/>
              <a:gd name="T66" fmla="*/ 0 w 259"/>
              <a:gd name="T67" fmla="*/ 14632 h 129"/>
              <a:gd name="T68" fmla="*/ 0 w 259"/>
              <a:gd name="T69" fmla="*/ 18164 h 129"/>
              <a:gd name="T70" fmla="*/ 0 w 259"/>
              <a:gd name="T71" fmla="*/ 24218 h 129"/>
              <a:gd name="T72" fmla="*/ 1287 w 259"/>
              <a:gd name="T73" fmla="*/ 29264 h 129"/>
              <a:gd name="T74" fmla="*/ 2574 w 259"/>
              <a:gd name="T75" fmla="*/ 32796 h 129"/>
              <a:gd name="T76" fmla="*/ 5149 w 259"/>
              <a:gd name="T77" fmla="*/ 35823 h 129"/>
              <a:gd name="T78" fmla="*/ 7294 w 259"/>
              <a:gd name="T79" fmla="*/ 38346 h 129"/>
              <a:gd name="T80" fmla="*/ 10297 w 259"/>
              <a:gd name="T81" fmla="*/ 40364 h 129"/>
              <a:gd name="T82" fmla="*/ 13301 w 259"/>
              <a:gd name="T83" fmla="*/ 41878 h 129"/>
              <a:gd name="T84" fmla="*/ 15875 w 259"/>
              <a:gd name="T85" fmla="*/ 42887 h 129"/>
              <a:gd name="T86" fmla="*/ 21453 w 259"/>
              <a:gd name="T87" fmla="*/ 44400 h 129"/>
              <a:gd name="T88" fmla="*/ 26172 w 259"/>
              <a:gd name="T89" fmla="*/ 46419 h 129"/>
              <a:gd name="T90" fmla="*/ 27889 w 259"/>
              <a:gd name="T91" fmla="*/ 47932 h 129"/>
              <a:gd name="T92" fmla="*/ 28747 w 259"/>
              <a:gd name="T93" fmla="*/ 49950 h 129"/>
              <a:gd name="T94" fmla="*/ 28747 w 259"/>
              <a:gd name="T95" fmla="*/ 52978 h 129"/>
              <a:gd name="T96" fmla="*/ 28318 w 259"/>
              <a:gd name="T97" fmla="*/ 56005 h 129"/>
              <a:gd name="T98" fmla="*/ 34753 w 259"/>
              <a:gd name="T99" fmla="*/ 55501 h 129"/>
              <a:gd name="T100" fmla="*/ 39044 w 259"/>
              <a:gd name="T101" fmla="*/ 54491 h 129"/>
              <a:gd name="T102" fmla="*/ 42047 w 259"/>
              <a:gd name="T103" fmla="*/ 53482 h 129"/>
              <a:gd name="T104" fmla="*/ 45051 w 259"/>
              <a:gd name="T105" fmla="*/ 52978 h 129"/>
              <a:gd name="T106" fmla="*/ 51486 w 259"/>
              <a:gd name="T107" fmla="*/ 53482 h 129"/>
              <a:gd name="T108" fmla="*/ 60068 w 259"/>
              <a:gd name="T109" fmla="*/ 54491 h 129"/>
              <a:gd name="T110" fmla="*/ 71223 w 259"/>
              <a:gd name="T111" fmla="*/ 56510 h 129"/>
              <a:gd name="T112" fmla="*/ 82378 w 259"/>
              <a:gd name="T113" fmla="*/ 59032 h 129"/>
              <a:gd name="T114" fmla="*/ 102115 w 259"/>
              <a:gd name="T115" fmla="*/ 63069 h 129"/>
              <a:gd name="T116" fmla="*/ 111125 w 259"/>
              <a:gd name="T117" fmla="*/ 65087 h 12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59" h="129">
                <a:moveTo>
                  <a:pt x="259" y="129"/>
                </a:moveTo>
                <a:lnTo>
                  <a:pt x="255" y="102"/>
                </a:lnTo>
                <a:lnTo>
                  <a:pt x="252" y="80"/>
                </a:lnTo>
                <a:lnTo>
                  <a:pt x="252" y="63"/>
                </a:lnTo>
                <a:lnTo>
                  <a:pt x="253" y="50"/>
                </a:lnTo>
                <a:lnTo>
                  <a:pt x="257" y="29"/>
                </a:lnTo>
                <a:lnTo>
                  <a:pt x="259" y="12"/>
                </a:lnTo>
                <a:lnTo>
                  <a:pt x="258" y="14"/>
                </a:lnTo>
                <a:lnTo>
                  <a:pt x="256" y="16"/>
                </a:lnTo>
                <a:lnTo>
                  <a:pt x="253" y="17"/>
                </a:lnTo>
                <a:lnTo>
                  <a:pt x="249" y="18"/>
                </a:lnTo>
                <a:lnTo>
                  <a:pt x="239" y="19"/>
                </a:lnTo>
                <a:lnTo>
                  <a:pt x="228" y="19"/>
                </a:lnTo>
                <a:lnTo>
                  <a:pt x="205" y="19"/>
                </a:lnTo>
                <a:lnTo>
                  <a:pt x="192" y="18"/>
                </a:lnTo>
                <a:lnTo>
                  <a:pt x="181" y="17"/>
                </a:lnTo>
                <a:lnTo>
                  <a:pt x="172" y="15"/>
                </a:lnTo>
                <a:lnTo>
                  <a:pt x="163" y="12"/>
                </a:lnTo>
                <a:lnTo>
                  <a:pt x="156" y="9"/>
                </a:lnTo>
                <a:lnTo>
                  <a:pt x="146" y="6"/>
                </a:lnTo>
                <a:lnTo>
                  <a:pt x="134" y="3"/>
                </a:lnTo>
                <a:lnTo>
                  <a:pt x="118" y="1"/>
                </a:lnTo>
                <a:lnTo>
                  <a:pt x="99" y="0"/>
                </a:lnTo>
                <a:lnTo>
                  <a:pt x="83" y="0"/>
                </a:lnTo>
                <a:lnTo>
                  <a:pt x="67" y="0"/>
                </a:lnTo>
                <a:lnTo>
                  <a:pt x="50" y="0"/>
                </a:lnTo>
                <a:lnTo>
                  <a:pt x="34" y="2"/>
                </a:lnTo>
                <a:lnTo>
                  <a:pt x="27" y="4"/>
                </a:lnTo>
                <a:lnTo>
                  <a:pt x="21" y="6"/>
                </a:lnTo>
                <a:lnTo>
                  <a:pt x="14" y="9"/>
                </a:lnTo>
                <a:lnTo>
                  <a:pt x="10" y="13"/>
                </a:lnTo>
                <a:lnTo>
                  <a:pt x="5" y="17"/>
                </a:lnTo>
                <a:lnTo>
                  <a:pt x="2" y="22"/>
                </a:lnTo>
                <a:lnTo>
                  <a:pt x="0" y="29"/>
                </a:lnTo>
                <a:lnTo>
                  <a:pt x="0" y="36"/>
                </a:lnTo>
                <a:lnTo>
                  <a:pt x="0" y="48"/>
                </a:lnTo>
                <a:lnTo>
                  <a:pt x="3" y="58"/>
                </a:lnTo>
                <a:lnTo>
                  <a:pt x="6" y="65"/>
                </a:lnTo>
                <a:lnTo>
                  <a:pt x="12" y="71"/>
                </a:lnTo>
                <a:lnTo>
                  <a:pt x="17" y="76"/>
                </a:lnTo>
                <a:lnTo>
                  <a:pt x="24" y="80"/>
                </a:lnTo>
                <a:lnTo>
                  <a:pt x="31" y="83"/>
                </a:lnTo>
                <a:lnTo>
                  <a:pt x="37" y="85"/>
                </a:lnTo>
                <a:lnTo>
                  <a:pt x="50" y="88"/>
                </a:lnTo>
                <a:lnTo>
                  <a:pt x="61" y="92"/>
                </a:lnTo>
                <a:lnTo>
                  <a:pt x="65" y="95"/>
                </a:lnTo>
                <a:lnTo>
                  <a:pt x="67" y="99"/>
                </a:lnTo>
                <a:lnTo>
                  <a:pt x="67" y="105"/>
                </a:lnTo>
                <a:lnTo>
                  <a:pt x="66" y="111"/>
                </a:lnTo>
                <a:lnTo>
                  <a:pt x="81" y="110"/>
                </a:lnTo>
                <a:lnTo>
                  <a:pt x="91" y="108"/>
                </a:lnTo>
                <a:lnTo>
                  <a:pt x="98" y="106"/>
                </a:lnTo>
                <a:lnTo>
                  <a:pt x="105" y="105"/>
                </a:lnTo>
                <a:lnTo>
                  <a:pt x="120" y="106"/>
                </a:lnTo>
                <a:lnTo>
                  <a:pt x="140" y="108"/>
                </a:lnTo>
                <a:lnTo>
                  <a:pt x="166" y="112"/>
                </a:lnTo>
                <a:lnTo>
                  <a:pt x="192" y="117"/>
                </a:lnTo>
                <a:lnTo>
                  <a:pt x="238" y="125"/>
                </a:lnTo>
                <a:lnTo>
                  <a:pt x="259" y="12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9" name="Freeform 345"/>
          <p:cNvSpPr>
            <a:spLocks/>
          </p:cNvSpPr>
          <p:nvPr>
            <p:custDataLst>
              <p:tags r:id="rId57"/>
            </p:custDataLst>
          </p:nvPr>
        </p:nvSpPr>
        <p:spPr bwMode="auto">
          <a:xfrm>
            <a:off x="2436492" y="3252350"/>
            <a:ext cx="370110" cy="240047"/>
          </a:xfrm>
          <a:custGeom>
            <a:avLst/>
            <a:gdLst>
              <a:gd name="T0" fmla="*/ 176432 w 425"/>
              <a:gd name="T1" fmla="*/ 89297 h 272"/>
              <a:gd name="T2" fmla="*/ 167991 w 425"/>
              <a:gd name="T3" fmla="*/ 98752 h 272"/>
              <a:gd name="T4" fmla="*/ 161659 w 425"/>
              <a:gd name="T5" fmla="*/ 108207 h 272"/>
              <a:gd name="T6" fmla="*/ 162081 w 425"/>
              <a:gd name="T7" fmla="*/ 116086 h 272"/>
              <a:gd name="T8" fmla="*/ 164192 w 425"/>
              <a:gd name="T9" fmla="*/ 124490 h 272"/>
              <a:gd name="T10" fmla="*/ 158283 w 425"/>
              <a:gd name="T11" fmla="*/ 128167 h 272"/>
              <a:gd name="T12" fmla="*/ 146464 w 425"/>
              <a:gd name="T13" fmla="*/ 125016 h 272"/>
              <a:gd name="T14" fmla="*/ 136756 w 425"/>
              <a:gd name="T15" fmla="*/ 123440 h 272"/>
              <a:gd name="T16" fmla="*/ 124516 w 425"/>
              <a:gd name="T17" fmla="*/ 123440 h 272"/>
              <a:gd name="T18" fmla="*/ 111009 w 425"/>
              <a:gd name="T19" fmla="*/ 127642 h 272"/>
              <a:gd name="T20" fmla="*/ 97924 w 425"/>
              <a:gd name="T21" fmla="*/ 133420 h 272"/>
              <a:gd name="T22" fmla="*/ 83151 w 425"/>
              <a:gd name="T23" fmla="*/ 140249 h 272"/>
              <a:gd name="T24" fmla="*/ 42209 w 425"/>
              <a:gd name="T25" fmla="*/ 126066 h 272"/>
              <a:gd name="T26" fmla="*/ 35877 w 425"/>
              <a:gd name="T27" fmla="*/ 118712 h 272"/>
              <a:gd name="T28" fmla="*/ 29546 w 425"/>
              <a:gd name="T29" fmla="*/ 112409 h 272"/>
              <a:gd name="T30" fmla="*/ 15617 w 425"/>
              <a:gd name="T31" fmla="*/ 100853 h 272"/>
              <a:gd name="T32" fmla="*/ 9286 w 425"/>
              <a:gd name="T33" fmla="*/ 94550 h 272"/>
              <a:gd name="T34" fmla="*/ 4643 w 425"/>
              <a:gd name="T35" fmla="*/ 87721 h 272"/>
              <a:gd name="T36" fmla="*/ 844 w 425"/>
              <a:gd name="T37" fmla="*/ 78791 h 272"/>
              <a:gd name="T38" fmla="*/ 0 w 425"/>
              <a:gd name="T39" fmla="*/ 67761 h 272"/>
              <a:gd name="T40" fmla="*/ 21104 w 425"/>
              <a:gd name="T41" fmla="*/ 34668 h 272"/>
              <a:gd name="T42" fmla="*/ 29968 w 425"/>
              <a:gd name="T43" fmla="*/ 18910 h 272"/>
              <a:gd name="T44" fmla="*/ 33767 w 425"/>
              <a:gd name="T45" fmla="*/ 11556 h 272"/>
              <a:gd name="T46" fmla="*/ 35877 w 425"/>
              <a:gd name="T47" fmla="*/ 3152 h 272"/>
              <a:gd name="T48" fmla="*/ 51917 w 425"/>
              <a:gd name="T49" fmla="*/ 5253 h 272"/>
              <a:gd name="T50" fmla="*/ 64579 w 425"/>
              <a:gd name="T51" fmla="*/ 9455 h 272"/>
              <a:gd name="T52" fmla="*/ 75976 w 425"/>
              <a:gd name="T53" fmla="*/ 14182 h 272"/>
              <a:gd name="T54" fmla="*/ 86528 w 425"/>
              <a:gd name="T55" fmla="*/ 16284 h 272"/>
              <a:gd name="T56" fmla="*/ 90327 w 425"/>
              <a:gd name="T57" fmla="*/ 15233 h 272"/>
              <a:gd name="T58" fmla="*/ 93281 w 425"/>
              <a:gd name="T59" fmla="*/ 13657 h 272"/>
              <a:gd name="T60" fmla="*/ 97924 w 425"/>
              <a:gd name="T61" fmla="*/ 7879 h 272"/>
              <a:gd name="T62" fmla="*/ 102145 w 425"/>
              <a:gd name="T63" fmla="*/ 2626 h 272"/>
              <a:gd name="T64" fmla="*/ 105522 w 425"/>
              <a:gd name="T65" fmla="*/ 1051 h 272"/>
              <a:gd name="T66" fmla="*/ 109321 w 425"/>
              <a:gd name="T67" fmla="*/ 0 h 272"/>
              <a:gd name="T68" fmla="*/ 116074 w 425"/>
              <a:gd name="T69" fmla="*/ 1051 h 272"/>
              <a:gd name="T70" fmla="*/ 121983 w 425"/>
              <a:gd name="T71" fmla="*/ 3677 h 272"/>
              <a:gd name="T72" fmla="*/ 127470 w 425"/>
              <a:gd name="T73" fmla="*/ 7879 h 272"/>
              <a:gd name="T74" fmla="*/ 130847 w 425"/>
              <a:gd name="T75" fmla="*/ 13657 h 272"/>
              <a:gd name="T76" fmla="*/ 137178 w 425"/>
              <a:gd name="T77" fmla="*/ 27840 h 272"/>
              <a:gd name="T78" fmla="*/ 142243 w 425"/>
              <a:gd name="T79" fmla="*/ 43073 h 272"/>
              <a:gd name="T80" fmla="*/ 147308 w 425"/>
              <a:gd name="T81" fmla="*/ 59356 h 272"/>
              <a:gd name="T82" fmla="*/ 150263 w 425"/>
              <a:gd name="T83" fmla="*/ 66185 h 272"/>
              <a:gd name="T84" fmla="*/ 154062 w 425"/>
              <a:gd name="T85" fmla="*/ 72488 h 272"/>
              <a:gd name="T86" fmla="*/ 158705 w 425"/>
              <a:gd name="T87" fmla="*/ 77216 h 272"/>
              <a:gd name="T88" fmla="*/ 164192 w 425"/>
              <a:gd name="T89" fmla="*/ 81943 h 272"/>
              <a:gd name="T90" fmla="*/ 170945 w 425"/>
              <a:gd name="T91" fmla="*/ 84044 h 272"/>
              <a:gd name="T92" fmla="*/ 179387 w 425"/>
              <a:gd name="T93" fmla="*/ 84569 h 2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425" h="272">
                <a:moveTo>
                  <a:pt x="425" y="161"/>
                </a:moveTo>
                <a:lnTo>
                  <a:pt x="418" y="170"/>
                </a:lnTo>
                <a:lnTo>
                  <a:pt x="409" y="179"/>
                </a:lnTo>
                <a:lnTo>
                  <a:pt x="398" y="188"/>
                </a:lnTo>
                <a:lnTo>
                  <a:pt x="385" y="197"/>
                </a:lnTo>
                <a:lnTo>
                  <a:pt x="383" y="206"/>
                </a:lnTo>
                <a:lnTo>
                  <a:pt x="383" y="214"/>
                </a:lnTo>
                <a:lnTo>
                  <a:pt x="384" y="221"/>
                </a:lnTo>
                <a:lnTo>
                  <a:pt x="385" y="227"/>
                </a:lnTo>
                <a:lnTo>
                  <a:pt x="389" y="237"/>
                </a:lnTo>
                <a:lnTo>
                  <a:pt x="392" y="246"/>
                </a:lnTo>
                <a:lnTo>
                  <a:pt x="375" y="244"/>
                </a:lnTo>
                <a:lnTo>
                  <a:pt x="356" y="240"/>
                </a:lnTo>
                <a:lnTo>
                  <a:pt x="347" y="238"/>
                </a:lnTo>
                <a:lnTo>
                  <a:pt x="336" y="236"/>
                </a:lnTo>
                <a:lnTo>
                  <a:pt x="324" y="235"/>
                </a:lnTo>
                <a:lnTo>
                  <a:pt x="311" y="234"/>
                </a:lnTo>
                <a:lnTo>
                  <a:pt x="295" y="235"/>
                </a:lnTo>
                <a:lnTo>
                  <a:pt x="278" y="238"/>
                </a:lnTo>
                <a:lnTo>
                  <a:pt x="263" y="243"/>
                </a:lnTo>
                <a:lnTo>
                  <a:pt x="248" y="248"/>
                </a:lnTo>
                <a:lnTo>
                  <a:pt x="232" y="254"/>
                </a:lnTo>
                <a:lnTo>
                  <a:pt x="215" y="260"/>
                </a:lnTo>
                <a:lnTo>
                  <a:pt x="197" y="267"/>
                </a:lnTo>
                <a:lnTo>
                  <a:pt x="179" y="272"/>
                </a:lnTo>
                <a:lnTo>
                  <a:pt x="100" y="240"/>
                </a:lnTo>
                <a:lnTo>
                  <a:pt x="92" y="233"/>
                </a:lnTo>
                <a:lnTo>
                  <a:pt x="85" y="226"/>
                </a:lnTo>
                <a:lnTo>
                  <a:pt x="78" y="220"/>
                </a:lnTo>
                <a:lnTo>
                  <a:pt x="70" y="214"/>
                </a:lnTo>
                <a:lnTo>
                  <a:pt x="52" y="202"/>
                </a:lnTo>
                <a:lnTo>
                  <a:pt x="37" y="192"/>
                </a:lnTo>
                <a:lnTo>
                  <a:pt x="29" y="186"/>
                </a:lnTo>
                <a:lnTo>
                  <a:pt x="22" y="180"/>
                </a:lnTo>
                <a:lnTo>
                  <a:pt x="16" y="174"/>
                </a:lnTo>
                <a:lnTo>
                  <a:pt x="11" y="167"/>
                </a:lnTo>
                <a:lnTo>
                  <a:pt x="6" y="159"/>
                </a:lnTo>
                <a:lnTo>
                  <a:pt x="2" y="150"/>
                </a:lnTo>
                <a:lnTo>
                  <a:pt x="0" y="140"/>
                </a:lnTo>
                <a:lnTo>
                  <a:pt x="0" y="129"/>
                </a:lnTo>
                <a:lnTo>
                  <a:pt x="25" y="95"/>
                </a:lnTo>
                <a:lnTo>
                  <a:pt x="50" y="66"/>
                </a:lnTo>
                <a:lnTo>
                  <a:pt x="61" y="52"/>
                </a:lnTo>
                <a:lnTo>
                  <a:pt x="71" y="36"/>
                </a:lnTo>
                <a:lnTo>
                  <a:pt x="75" y="29"/>
                </a:lnTo>
                <a:lnTo>
                  <a:pt x="80" y="22"/>
                </a:lnTo>
                <a:lnTo>
                  <a:pt x="83" y="14"/>
                </a:lnTo>
                <a:lnTo>
                  <a:pt x="85" y="6"/>
                </a:lnTo>
                <a:lnTo>
                  <a:pt x="105" y="7"/>
                </a:lnTo>
                <a:lnTo>
                  <a:pt x="123" y="10"/>
                </a:lnTo>
                <a:lnTo>
                  <a:pt x="138" y="14"/>
                </a:lnTo>
                <a:lnTo>
                  <a:pt x="153" y="18"/>
                </a:lnTo>
                <a:lnTo>
                  <a:pt x="166" y="23"/>
                </a:lnTo>
                <a:lnTo>
                  <a:pt x="180" y="27"/>
                </a:lnTo>
                <a:lnTo>
                  <a:pt x="193" y="30"/>
                </a:lnTo>
                <a:lnTo>
                  <a:pt x="205" y="31"/>
                </a:lnTo>
                <a:lnTo>
                  <a:pt x="210" y="30"/>
                </a:lnTo>
                <a:lnTo>
                  <a:pt x="214" y="29"/>
                </a:lnTo>
                <a:lnTo>
                  <a:pt x="218" y="28"/>
                </a:lnTo>
                <a:lnTo>
                  <a:pt x="221" y="26"/>
                </a:lnTo>
                <a:lnTo>
                  <a:pt x="227" y="21"/>
                </a:lnTo>
                <a:lnTo>
                  <a:pt x="232" y="15"/>
                </a:lnTo>
                <a:lnTo>
                  <a:pt x="237" y="10"/>
                </a:lnTo>
                <a:lnTo>
                  <a:pt x="242" y="5"/>
                </a:lnTo>
                <a:lnTo>
                  <a:pt x="246" y="3"/>
                </a:lnTo>
                <a:lnTo>
                  <a:pt x="250" y="2"/>
                </a:lnTo>
                <a:lnTo>
                  <a:pt x="253" y="1"/>
                </a:lnTo>
                <a:lnTo>
                  <a:pt x="259" y="0"/>
                </a:lnTo>
                <a:lnTo>
                  <a:pt x="268" y="1"/>
                </a:lnTo>
                <a:lnTo>
                  <a:pt x="275" y="2"/>
                </a:lnTo>
                <a:lnTo>
                  <a:pt x="283" y="4"/>
                </a:lnTo>
                <a:lnTo>
                  <a:pt x="289" y="7"/>
                </a:lnTo>
                <a:lnTo>
                  <a:pt x="296" y="11"/>
                </a:lnTo>
                <a:lnTo>
                  <a:pt x="302" y="15"/>
                </a:lnTo>
                <a:lnTo>
                  <a:pt x="306" y="20"/>
                </a:lnTo>
                <a:lnTo>
                  <a:pt x="310" y="26"/>
                </a:lnTo>
                <a:lnTo>
                  <a:pt x="318" y="38"/>
                </a:lnTo>
                <a:lnTo>
                  <a:pt x="325" y="53"/>
                </a:lnTo>
                <a:lnTo>
                  <a:pt x="331" y="67"/>
                </a:lnTo>
                <a:lnTo>
                  <a:pt x="337" y="82"/>
                </a:lnTo>
                <a:lnTo>
                  <a:pt x="342" y="98"/>
                </a:lnTo>
                <a:lnTo>
                  <a:pt x="349" y="113"/>
                </a:lnTo>
                <a:lnTo>
                  <a:pt x="352" y="119"/>
                </a:lnTo>
                <a:lnTo>
                  <a:pt x="356" y="126"/>
                </a:lnTo>
                <a:lnTo>
                  <a:pt x="360" y="132"/>
                </a:lnTo>
                <a:lnTo>
                  <a:pt x="365" y="138"/>
                </a:lnTo>
                <a:lnTo>
                  <a:pt x="370" y="143"/>
                </a:lnTo>
                <a:lnTo>
                  <a:pt x="376" y="147"/>
                </a:lnTo>
                <a:lnTo>
                  <a:pt x="382" y="151"/>
                </a:lnTo>
                <a:lnTo>
                  <a:pt x="389" y="156"/>
                </a:lnTo>
                <a:lnTo>
                  <a:pt x="397" y="158"/>
                </a:lnTo>
                <a:lnTo>
                  <a:pt x="405" y="160"/>
                </a:lnTo>
                <a:lnTo>
                  <a:pt x="415" y="161"/>
                </a:lnTo>
                <a:lnTo>
                  <a:pt x="425" y="161"/>
                </a:lnTo>
              </a:path>
            </a:pathLst>
          </a:custGeom>
          <a:solidFill>
            <a:srgbClr val="FFCC99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0" name="Freeform 347"/>
          <p:cNvSpPr>
            <a:spLocks/>
          </p:cNvSpPr>
          <p:nvPr>
            <p:custDataLst>
              <p:tags r:id="rId58"/>
            </p:custDataLst>
          </p:nvPr>
        </p:nvSpPr>
        <p:spPr bwMode="auto">
          <a:xfrm>
            <a:off x="2652664" y="3239015"/>
            <a:ext cx="176867" cy="133359"/>
          </a:xfrm>
          <a:custGeom>
            <a:avLst/>
            <a:gdLst>
              <a:gd name="T0" fmla="*/ 2679 w 192"/>
              <a:gd name="T1" fmla="*/ 9793 h 154"/>
              <a:gd name="T2" fmla="*/ 23217 w 192"/>
              <a:gd name="T3" fmla="*/ 0 h 154"/>
              <a:gd name="T4" fmla="*/ 41077 w 192"/>
              <a:gd name="T5" fmla="*/ 9793 h 154"/>
              <a:gd name="T6" fmla="*/ 53132 w 192"/>
              <a:gd name="T7" fmla="*/ 15978 h 154"/>
              <a:gd name="T8" fmla="*/ 65187 w 192"/>
              <a:gd name="T9" fmla="*/ 32472 h 154"/>
              <a:gd name="T10" fmla="*/ 74116 w 192"/>
              <a:gd name="T11" fmla="*/ 47934 h 154"/>
              <a:gd name="T12" fmla="*/ 85725 w 192"/>
              <a:gd name="T13" fmla="*/ 60820 h 154"/>
              <a:gd name="T14" fmla="*/ 67866 w 192"/>
              <a:gd name="T15" fmla="*/ 63912 h 154"/>
              <a:gd name="T16" fmla="*/ 56257 w 192"/>
              <a:gd name="T17" fmla="*/ 67005 h 154"/>
              <a:gd name="T18" fmla="*/ 56257 w 192"/>
              <a:gd name="T19" fmla="*/ 79375 h 154"/>
              <a:gd name="T20" fmla="*/ 47327 w 192"/>
              <a:gd name="T21" fmla="*/ 79375 h 154"/>
              <a:gd name="T22" fmla="*/ 44202 w 192"/>
              <a:gd name="T23" fmla="*/ 75252 h 154"/>
              <a:gd name="T24" fmla="*/ 41523 w 192"/>
              <a:gd name="T25" fmla="*/ 70613 h 154"/>
              <a:gd name="T26" fmla="*/ 39291 w 192"/>
              <a:gd name="T27" fmla="*/ 64943 h 154"/>
              <a:gd name="T28" fmla="*/ 36612 w 192"/>
              <a:gd name="T29" fmla="*/ 59274 h 154"/>
              <a:gd name="T30" fmla="*/ 33040 w 192"/>
              <a:gd name="T31" fmla="*/ 47934 h 154"/>
              <a:gd name="T32" fmla="*/ 29021 w 192"/>
              <a:gd name="T33" fmla="*/ 36595 h 154"/>
              <a:gd name="T34" fmla="*/ 26789 w 192"/>
              <a:gd name="T35" fmla="*/ 31441 h 154"/>
              <a:gd name="T36" fmla="*/ 24557 w 192"/>
              <a:gd name="T37" fmla="*/ 25771 h 154"/>
              <a:gd name="T38" fmla="*/ 21431 w 192"/>
              <a:gd name="T39" fmla="*/ 21648 h 154"/>
              <a:gd name="T40" fmla="*/ 18306 w 192"/>
              <a:gd name="T41" fmla="*/ 17524 h 154"/>
              <a:gd name="T42" fmla="*/ 14734 w 192"/>
              <a:gd name="T43" fmla="*/ 14432 h 154"/>
              <a:gd name="T44" fmla="*/ 10716 w 192"/>
              <a:gd name="T45" fmla="*/ 11855 h 154"/>
              <a:gd name="T46" fmla="*/ 8037 w 192"/>
              <a:gd name="T47" fmla="*/ 11339 h 154"/>
              <a:gd name="T48" fmla="*/ 5358 w 192"/>
              <a:gd name="T49" fmla="*/ 10308 h 154"/>
              <a:gd name="T50" fmla="*/ 2679 w 192"/>
              <a:gd name="T51" fmla="*/ 10308 h 154"/>
              <a:gd name="T52" fmla="*/ 0 w 192"/>
              <a:gd name="T53" fmla="*/ 9793 h 154"/>
              <a:gd name="T54" fmla="*/ 2679 w 192"/>
              <a:gd name="T55" fmla="*/ 9793 h 15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92" h="154">
                <a:moveTo>
                  <a:pt x="6" y="19"/>
                </a:moveTo>
                <a:lnTo>
                  <a:pt x="52" y="0"/>
                </a:lnTo>
                <a:lnTo>
                  <a:pt x="92" y="19"/>
                </a:lnTo>
                <a:lnTo>
                  <a:pt x="119" y="31"/>
                </a:lnTo>
                <a:lnTo>
                  <a:pt x="146" y="63"/>
                </a:lnTo>
                <a:lnTo>
                  <a:pt x="166" y="93"/>
                </a:lnTo>
                <a:lnTo>
                  <a:pt x="192" y="118"/>
                </a:lnTo>
                <a:lnTo>
                  <a:pt x="152" y="124"/>
                </a:lnTo>
                <a:lnTo>
                  <a:pt x="126" y="130"/>
                </a:lnTo>
                <a:lnTo>
                  <a:pt x="126" y="154"/>
                </a:lnTo>
                <a:lnTo>
                  <a:pt x="106" y="154"/>
                </a:lnTo>
                <a:lnTo>
                  <a:pt x="99" y="146"/>
                </a:lnTo>
                <a:lnTo>
                  <a:pt x="93" y="137"/>
                </a:lnTo>
                <a:lnTo>
                  <a:pt x="88" y="126"/>
                </a:lnTo>
                <a:lnTo>
                  <a:pt x="82" y="115"/>
                </a:lnTo>
                <a:lnTo>
                  <a:pt x="74" y="93"/>
                </a:lnTo>
                <a:lnTo>
                  <a:pt x="65" y="71"/>
                </a:lnTo>
                <a:lnTo>
                  <a:pt x="60" y="61"/>
                </a:lnTo>
                <a:lnTo>
                  <a:pt x="55" y="50"/>
                </a:lnTo>
                <a:lnTo>
                  <a:pt x="48" y="42"/>
                </a:lnTo>
                <a:lnTo>
                  <a:pt x="41" y="34"/>
                </a:lnTo>
                <a:lnTo>
                  <a:pt x="33" y="28"/>
                </a:lnTo>
                <a:lnTo>
                  <a:pt x="24" y="23"/>
                </a:lnTo>
                <a:lnTo>
                  <a:pt x="18" y="22"/>
                </a:lnTo>
                <a:lnTo>
                  <a:pt x="12" y="20"/>
                </a:lnTo>
                <a:lnTo>
                  <a:pt x="6" y="20"/>
                </a:lnTo>
                <a:lnTo>
                  <a:pt x="0" y="19"/>
                </a:lnTo>
                <a:lnTo>
                  <a:pt x="6" y="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1" name="Freeform 348"/>
          <p:cNvSpPr>
            <a:spLocks/>
          </p:cNvSpPr>
          <p:nvPr>
            <p:custDataLst>
              <p:tags r:id="rId59"/>
            </p:custDataLst>
          </p:nvPr>
        </p:nvSpPr>
        <p:spPr bwMode="auto">
          <a:xfrm>
            <a:off x="2482346" y="3041644"/>
            <a:ext cx="786076" cy="416080"/>
          </a:xfrm>
          <a:custGeom>
            <a:avLst/>
            <a:gdLst>
              <a:gd name="T0" fmla="*/ 170299 w 877"/>
              <a:gd name="T1" fmla="*/ 179533 h 469"/>
              <a:gd name="T2" fmla="*/ 138585 w 877"/>
              <a:gd name="T3" fmla="*/ 133594 h 469"/>
              <a:gd name="T4" fmla="*/ 89494 w 877"/>
              <a:gd name="T5" fmla="*/ 127257 h 469"/>
              <a:gd name="T6" fmla="*/ 82977 w 877"/>
              <a:gd name="T7" fmla="*/ 128313 h 469"/>
              <a:gd name="T8" fmla="*/ 77330 w 877"/>
              <a:gd name="T9" fmla="*/ 132538 h 469"/>
              <a:gd name="T10" fmla="*/ 70379 w 877"/>
              <a:gd name="T11" fmla="*/ 140986 h 469"/>
              <a:gd name="T12" fmla="*/ 65600 w 877"/>
              <a:gd name="T13" fmla="*/ 143098 h 469"/>
              <a:gd name="T14" fmla="*/ 52567 w 877"/>
              <a:gd name="T15" fmla="*/ 141514 h 469"/>
              <a:gd name="T16" fmla="*/ 34320 w 877"/>
              <a:gd name="T17" fmla="*/ 134650 h 469"/>
              <a:gd name="T18" fmla="*/ 11295 w 877"/>
              <a:gd name="T19" fmla="*/ 130425 h 469"/>
              <a:gd name="T20" fmla="*/ 3475 w 877"/>
              <a:gd name="T21" fmla="*/ 111944 h 469"/>
              <a:gd name="T22" fmla="*/ 5648 w 877"/>
              <a:gd name="T23" fmla="*/ 98743 h 469"/>
              <a:gd name="T24" fmla="*/ 5648 w 877"/>
              <a:gd name="T25" fmla="*/ 95047 h 469"/>
              <a:gd name="T26" fmla="*/ 9992 w 877"/>
              <a:gd name="T27" fmla="*/ 76038 h 469"/>
              <a:gd name="T28" fmla="*/ 19115 w 877"/>
              <a:gd name="T29" fmla="*/ 59140 h 469"/>
              <a:gd name="T30" fmla="*/ 23460 w 877"/>
              <a:gd name="T31" fmla="*/ 48580 h 469"/>
              <a:gd name="T32" fmla="*/ 11295 w 877"/>
              <a:gd name="T33" fmla="*/ 26402 h 469"/>
              <a:gd name="T34" fmla="*/ 75157 w 877"/>
              <a:gd name="T35" fmla="*/ 13729 h 469"/>
              <a:gd name="T36" fmla="*/ 147274 w 877"/>
              <a:gd name="T37" fmla="*/ 26402 h 469"/>
              <a:gd name="T38" fmla="*/ 170299 w 877"/>
              <a:gd name="T39" fmla="*/ 6864 h 469"/>
              <a:gd name="T40" fmla="*/ 210701 w 877"/>
              <a:gd name="T41" fmla="*/ 0 h 469"/>
              <a:gd name="T42" fmla="*/ 251538 w 877"/>
              <a:gd name="T43" fmla="*/ 20065 h 469"/>
              <a:gd name="T44" fmla="*/ 277170 w 877"/>
              <a:gd name="T45" fmla="*/ 58612 h 469"/>
              <a:gd name="T46" fmla="*/ 314966 w 877"/>
              <a:gd name="T47" fmla="*/ 58612 h 469"/>
              <a:gd name="T48" fmla="*/ 364057 w 877"/>
              <a:gd name="T49" fmla="*/ 81846 h 469"/>
              <a:gd name="T50" fmla="*/ 375352 w 877"/>
              <a:gd name="T51" fmla="*/ 124089 h 469"/>
              <a:gd name="T52" fmla="*/ 349286 w 877"/>
              <a:gd name="T53" fmla="*/ 143626 h 469"/>
              <a:gd name="T54" fmla="*/ 327564 w 877"/>
              <a:gd name="T55" fmla="*/ 165276 h 469"/>
              <a:gd name="T56" fmla="*/ 298892 w 877"/>
              <a:gd name="T57" fmla="*/ 174253 h 469"/>
              <a:gd name="T58" fmla="*/ 288031 w 877"/>
              <a:gd name="T59" fmla="*/ 181117 h 469"/>
              <a:gd name="T60" fmla="*/ 281514 w 877"/>
              <a:gd name="T61" fmla="*/ 189038 h 469"/>
              <a:gd name="T62" fmla="*/ 280645 w 877"/>
              <a:gd name="T63" fmla="*/ 198014 h 469"/>
              <a:gd name="T64" fmla="*/ 283686 w 877"/>
              <a:gd name="T65" fmla="*/ 205935 h 469"/>
              <a:gd name="T66" fmla="*/ 289334 w 877"/>
              <a:gd name="T67" fmla="*/ 211743 h 469"/>
              <a:gd name="T68" fmla="*/ 308884 w 877"/>
              <a:gd name="T69" fmla="*/ 209103 h 469"/>
              <a:gd name="T70" fmla="*/ 321917 w 877"/>
              <a:gd name="T71" fmla="*/ 208047 h 469"/>
              <a:gd name="T72" fmla="*/ 318876 w 877"/>
              <a:gd name="T73" fmla="*/ 212799 h 469"/>
              <a:gd name="T74" fmla="*/ 311056 w 877"/>
              <a:gd name="T75" fmla="*/ 222304 h 469"/>
              <a:gd name="T76" fmla="*/ 303236 w 877"/>
              <a:gd name="T77" fmla="*/ 231281 h 469"/>
              <a:gd name="T78" fmla="*/ 299326 w 877"/>
              <a:gd name="T79" fmla="*/ 221248 h 469"/>
              <a:gd name="T80" fmla="*/ 291506 w 877"/>
              <a:gd name="T81" fmla="*/ 215440 h 469"/>
              <a:gd name="T82" fmla="*/ 289334 w 877"/>
              <a:gd name="T83" fmla="*/ 223360 h 469"/>
              <a:gd name="T84" fmla="*/ 279342 w 877"/>
              <a:gd name="T85" fmla="*/ 233393 h 469"/>
              <a:gd name="T86" fmla="*/ 268916 w 877"/>
              <a:gd name="T87" fmla="*/ 242898 h 469"/>
              <a:gd name="T88" fmla="*/ 265440 w 877"/>
              <a:gd name="T89" fmla="*/ 247650 h 469"/>
              <a:gd name="T90" fmla="*/ 258489 w 877"/>
              <a:gd name="T91" fmla="*/ 245010 h 469"/>
              <a:gd name="T92" fmla="*/ 253710 w 877"/>
              <a:gd name="T93" fmla="*/ 240257 h 469"/>
              <a:gd name="T94" fmla="*/ 249800 w 877"/>
              <a:gd name="T95" fmla="*/ 231809 h 469"/>
              <a:gd name="T96" fmla="*/ 248497 w 877"/>
              <a:gd name="T97" fmla="*/ 215440 h 469"/>
              <a:gd name="T98" fmla="*/ 238071 w 877"/>
              <a:gd name="T99" fmla="*/ 213328 h 469"/>
              <a:gd name="T100" fmla="*/ 225038 w 877"/>
              <a:gd name="T101" fmla="*/ 205407 h 469"/>
              <a:gd name="T102" fmla="*/ 242849 w 877"/>
              <a:gd name="T103" fmla="*/ 200127 h 469"/>
              <a:gd name="T104" fmla="*/ 271522 w 877"/>
              <a:gd name="T105" fmla="*/ 195374 h 469"/>
              <a:gd name="T106" fmla="*/ 214177 w 877"/>
              <a:gd name="T107" fmla="*/ 186926 h 469"/>
              <a:gd name="T108" fmla="*/ 193324 w 877"/>
              <a:gd name="T109" fmla="*/ 175837 h 469"/>
              <a:gd name="T110" fmla="*/ 172905 w 877"/>
              <a:gd name="T111" fmla="*/ 194846 h 469"/>
              <a:gd name="T112" fmla="*/ 165086 w 877"/>
              <a:gd name="T113" fmla="*/ 208575 h 469"/>
              <a:gd name="T114" fmla="*/ 153356 w 877"/>
              <a:gd name="T115" fmla="*/ 211215 h 469"/>
              <a:gd name="T116" fmla="*/ 142495 w 877"/>
              <a:gd name="T117" fmla="*/ 206991 h 469"/>
              <a:gd name="T118" fmla="*/ 132937 w 877"/>
              <a:gd name="T119" fmla="*/ 198542 h 46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877" h="469">
                <a:moveTo>
                  <a:pt x="326" y="352"/>
                </a:moveTo>
                <a:lnTo>
                  <a:pt x="352" y="346"/>
                </a:lnTo>
                <a:lnTo>
                  <a:pt x="392" y="340"/>
                </a:lnTo>
                <a:lnTo>
                  <a:pt x="366" y="315"/>
                </a:lnTo>
                <a:lnTo>
                  <a:pt x="346" y="285"/>
                </a:lnTo>
                <a:lnTo>
                  <a:pt x="319" y="253"/>
                </a:lnTo>
                <a:lnTo>
                  <a:pt x="292" y="241"/>
                </a:lnTo>
                <a:lnTo>
                  <a:pt x="252" y="222"/>
                </a:lnTo>
                <a:lnTo>
                  <a:pt x="206" y="241"/>
                </a:lnTo>
                <a:lnTo>
                  <a:pt x="200" y="241"/>
                </a:lnTo>
                <a:lnTo>
                  <a:pt x="194" y="242"/>
                </a:lnTo>
                <a:lnTo>
                  <a:pt x="191" y="243"/>
                </a:lnTo>
                <a:lnTo>
                  <a:pt x="187" y="244"/>
                </a:lnTo>
                <a:lnTo>
                  <a:pt x="183" y="246"/>
                </a:lnTo>
                <a:lnTo>
                  <a:pt x="178" y="251"/>
                </a:lnTo>
                <a:lnTo>
                  <a:pt x="173" y="256"/>
                </a:lnTo>
                <a:lnTo>
                  <a:pt x="168" y="262"/>
                </a:lnTo>
                <a:lnTo>
                  <a:pt x="162" y="267"/>
                </a:lnTo>
                <a:lnTo>
                  <a:pt x="159" y="269"/>
                </a:lnTo>
                <a:lnTo>
                  <a:pt x="155" y="270"/>
                </a:lnTo>
                <a:lnTo>
                  <a:pt x="151" y="271"/>
                </a:lnTo>
                <a:lnTo>
                  <a:pt x="146" y="272"/>
                </a:lnTo>
                <a:lnTo>
                  <a:pt x="134" y="271"/>
                </a:lnTo>
                <a:lnTo>
                  <a:pt x="121" y="268"/>
                </a:lnTo>
                <a:lnTo>
                  <a:pt x="107" y="264"/>
                </a:lnTo>
                <a:lnTo>
                  <a:pt x="94" y="259"/>
                </a:lnTo>
                <a:lnTo>
                  <a:pt x="79" y="255"/>
                </a:lnTo>
                <a:lnTo>
                  <a:pt x="64" y="251"/>
                </a:lnTo>
                <a:lnTo>
                  <a:pt x="46" y="248"/>
                </a:lnTo>
                <a:lnTo>
                  <a:pt x="26" y="247"/>
                </a:lnTo>
                <a:lnTo>
                  <a:pt x="0" y="222"/>
                </a:lnTo>
                <a:lnTo>
                  <a:pt x="4" y="217"/>
                </a:lnTo>
                <a:lnTo>
                  <a:pt x="8" y="212"/>
                </a:lnTo>
                <a:lnTo>
                  <a:pt x="10" y="206"/>
                </a:lnTo>
                <a:lnTo>
                  <a:pt x="12" y="200"/>
                </a:lnTo>
                <a:lnTo>
                  <a:pt x="13" y="187"/>
                </a:lnTo>
                <a:lnTo>
                  <a:pt x="13" y="174"/>
                </a:lnTo>
                <a:lnTo>
                  <a:pt x="6" y="174"/>
                </a:lnTo>
                <a:lnTo>
                  <a:pt x="13" y="180"/>
                </a:lnTo>
                <a:lnTo>
                  <a:pt x="14" y="167"/>
                </a:lnTo>
                <a:lnTo>
                  <a:pt x="17" y="155"/>
                </a:lnTo>
                <a:lnTo>
                  <a:pt x="23" y="144"/>
                </a:lnTo>
                <a:lnTo>
                  <a:pt x="30" y="133"/>
                </a:lnTo>
                <a:lnTo>
                  <a:pt x="36" y="122"/>
                </a:lnTo>
                <a:lnTo>
                  <a:pt x="44" y="112"/>
                </a:lnTo>
                <a:lnTo>
                  <a:pt x="53" y="105"/>
                </a:lnTo>
                <a:lnTo>
                  <a:pt x="60" y="99"/>
                </a:lnTo>
                <a:lnTo>
                  <a:pt x="54" y="92"/>
                </a:lnTo>
                <a:lnTo>
                  <a:pt x="46" y="82"/>
                </a:lnTo>
                <a:lnTo>
                  <a:pt x="36" y="68"/>
                </a:lnTo>
                <a:lnTo>
                  <a:pt x="26" y="50"/>
                </a:lnTo>
                <a:lnTo>
                  <a:pt x="60" y="38"/>
                </a:lnTo>
                <a:lnTo>
                  <a:pt x="113" y="26"/>
                </a:lnTo>
                <a:lnTo>
                  <a:pt x="173" y="26"/>
                </a:lnTo>
                <a:lnTo>
                  <a:pt x="239" y="44"/>
                </a:lnTo>
                <a:lnTo>
                  <a:pt x="285" y="38"/>
                </a:lnTo>
                <a:lnTo>
                  <a:pt x="339" y="50"/>
                </a:lnTo>
                <a:lnTo>
                  <a:pt x="385" y="63"/>
                </a:lnTo>
                <a:lnTo>
                  <a:pt x="385" y="38"/>
                </a:lnTo>
                <a:lnTo>
                  <a:pt x="392" y="13"/>
                </a:lnTo>
                <a:lnTo>
                  <a:pt x="433" y="13"/>
                </a:lnTo>
                <a:lnTo>
                  <a:pt x="465" y="13"/>
                </a:lnTo>
                <a:lnTo>
                  <a:pt x="485" y="0"/>
                </a:lnTo>
                <a:lnTo>
                  <a:pt x="531" y="0"/>
                </a:lnTo>
                <a:lnTo>
                  <a:pt x="551" y="13"/>
                </a:lnTo>
                <a:lnTo>
                  <a:pt x="579" y="38"/>
                </a:lnTo>
                <a:lnTo>
                  <a:pt x="565" y="63"/>
                </a:lnTo>
                <a:lnTo>
                  <a:pt x="618" y="63"/>
                </a:lnTo>
                <a:lnTo>
                  <a:pt x="638" y="111"/>
                </a:lnTo>
                <a:lnTo>
                  <a:pt x="664" y="105"/>
                </a:lnTo>
                <a:lnTo>
                  <a:pt x="692" y="124"/>
                </a:lnTo>
                <a:lnTo>
                  <a:pt x="725" y="111"/>
                </a:lnTo>
                <a:lnTo>
                  <a:pt x="758" y="136"/>
                </a:lnTo>
                <a:lnTo>
                  <a:pt x="797" y="136"/>
                </a:lnTo>
                <a:lnTo>
                  <a:pt x="838" y="155"/>
                </a:lnTo>
                <a:lnTo>
                  <a:pt x="877" y="167"/>
                </a:lnTo>
                <a:lnTo>
                  <a:pt x="871" y="198"/>
                </a:lnTo>
                <a:lnTo>
                  <a:pt x="864" y="235"/>
                </a:lnTo>
                <a:lnTo>
                  <a:pt x="877" y="259"/>
                </a:lnTo>
                <a:lnTo>
                  <a:pt x="844" y="259"/>
                </a:lnTo>
                <a:lnTo>
                  <a:pt x="804" y="272"/>
                </a:lnTo>
                <a:lnTo>
                  <a:pt x="797" y="303"/>
                </a:lnTo>
                <a:lnTo>
                  <a:pt x="777" y="309"/>
                </a:lnTo>
                <a:lnTo>
                  <a:pt x="754" y="313"/>
                </a:lnTo>
                <a:lnTo>
                  <a:pt x="731" y="318"/>
                </a:lnTo>
                <a:lnTo>
                  <a:pt x="709" y="324"/>
                </a:lnTo>
                <a:lnTo>
                  <a:pt x="688" y="330"/>
                </a:lnTo>
                <a:lnTo>
                  <a:pt x="680" y="334"/>
                </a:lnTo>
                <a:lnTo>
                  <a:pt x="671" y="337"/>
                </a:lnTo>
                <a:lnTo>
                  <a:pt x="663" y="343"/>
                </a:lnTo>
                <a:lnTo>
                  <a:pt x="656" y="347"/>
                </a:lnTo>
                <a:lnTo>
                  <a:pt x="652" y="352"/>
                </a:lnTo>
                <a:lnTo>
                  <a:pt x="648" y="358"/>
                </a:lnTo>
                <a:lnTo>
                  <a:pt x="646" y="364"/>
                </a:lnTo>
                <a:lnTo>
                  <a:pt x="644" y="370"/>
                </a:lnTo>
                <a:lnTo>
                  <a:pt x="646" y="375"/>
                </a:lnTo>
                <a:lnTo>
                  <a:pt x="647" y="380"/>
                </a:lnTo>
                <a:lnTo>
                  <a:pt x="650" y="385"/>
                </a:lnTo>
                <a:lnTo>
                  <a:pt x="653" y="390"/>
                </a:lnTo>
                <a:lnTo>
                  <a:pt x="656" y="395"/>
                </a:lnTo>
                <a:lnTo>
                  <a:pt x="661" y="399"/>
                </a:lnTo>
                <a:lnTo>
                  <a:pt x="666" y="401"/>
                </a:lnTo>
                <a:lnTo>
                  <a:pt x="671" y="402"/>
                </a:lnTo>
                <a:lnTo>
                  <a:pt x="692" y="400"/>
                </a:lnTo>
                <a:lnTo>
                  <a:pt x="711" y="396"/>
                </a:lnTo>
                <a:lnTo>
                  <a:pt x="721" y="395"/>
                </a:lnTo>
                <a:lnTo>
                  <a:pt x="731" y="394"/>
                </a:lnTo>
                <a:lnTo>
                  <a:pt x="741" y="394"/>
                </a:lnTo>
                <a:lnTo>
                  <a:pt x="751" y="396"/>
                </a:lnTo>
                <a:lnTo>
                  <a:pt x="742" y="399"/>
                </a:lnTo>
                <a:lnTo>
                  <a:pt x="734" y="403"/>
                </a:lnTo>
                <a:lnTo>
                  <a:pt x="728" y="408"/>
                </a:lnTo>
                <a:lnTo>
                  <a:pt x="721" y="414"/>
                </a:lnTo>
                <a:lnTo>
                  <a:pt x="716" y="421"/>
                </a:lnTo>
                <a:lnTo>
                  <a:pt x="710" y="427"/>
                </a:lnTo>
                <a:lnTo>
                  <a:pt x="705" y="433"/>
                </a:lnTo>
                <a:lnTo>
                  <a:pt x="698" y="438"/>
                </a:lnTo>
                <a:lnTo>
                  <a:pt x="695" y="430"/>
                </a:lnTo>
                <a:lnTo>
                  <a:pt x="693" y="424"/>
                </a:lnTo>
                <a:lnTo>
                  <a:pt x="689" y="419"/>
                </a:lnTo>
                <a:lnTo>
                  <a:pt x="687" y="416"/>
                </a:lnTo>
                <a:lnTo>
                  <a:pt x="680" y="412"/>
                </a:lnTo>
                <a:lnTo>
                  <a:pt x="671" y="408"/>
                </a:lnTo>
                <a:lnTo>
                  <a:pt x="671" y="413"/>
                </a:lnTo>
                <a:lnTo>
                  <a:pt x="669" y="418"/>
                </a:lnTo>
                <a:lnTo>
                  <a:pt x="666" y="423"/>
                </a:lnTo>
                <a:lnTo>
                  <a:pt x="663" y="427"/>
                </a:lnTo>
                <a:lnTo>
                  <a:pt x="654" y="435"/>
                </a:lnTo>
                <a:lnTo>
                  <a:pt x="643" y="442"/>
                </a:lnTo>
                <a:lnTo>
                  <a:pt x="633" y="450"/>
                </a:lnTo>
                <a:lnTo>
                  <a:pt x="624" y="456"/>
                </a:lnTo>
                <a:lnTo>
                  <a:pt x="619" y="460"/>
                </a:lnTo>
                <a:lnTo>
                  <a:pt x="616" y="463"/>
                </a:lnTo>
                <a:lnTo>
                  <a:pt x="613" y="466"/>
                </a:lnTo>
                <a:lnTo>
                  <a:pt x="611" y="469"/>
                </a:lnTo>
                <a:lnTo>
                  <a:pt x="605" y="468"/>
                </a:lnTo>
                <a:lnTo>
                  <a:pt x="600" y="466"/>
                </a:lnTo>
                <a:lnTo>
                  <a:pt x="595" y="464"/>
                </a:lnTo>
                <a:lnTo>
                  <a:pt x="591" y="461"/>
                </a:lnTo>
                <a:lnTo>
                  <a:pt x="587" y="459"/>
                </a:lnTo>
                <a:lnTo>
                  <a:pt x="584" y="455"/>
                </a:lnTo>
                <a:lnTo>
                  <a:pt x="582" y="452"/>
                </a:lnTo>
                <a:lnTo>
                  <a:pt x="579" y="447"/>
                </a:lnTo>
                <a:lnTo>
                  <a:pt x="575" y="439"/>
                </a:lnTo>
                <a:lnTo>
                  <a:pt x="573" y="429"/>
                </a:lnTo>
                <a:lnTo>
                  <a:pt x="572" y="419"/>
                </a:lnTo>
                <a:lnTo>
                  <a:pt x="572" y="408"/>
                </a:lnTo>
                <a:lnTo>
                  <a:pt x="563" y="407"/>
                </a:lnTo>
                <a:lnTo>
                  <a:pt x="555" y="406"/>
                </a:lnTo>
                <a:lnTo>
                  <a:pt x="548" y="404"/>
                </a:lnTo>
                <a:lnTo>
                  <a:pt x="540" y="401"/>
                </a:lnTo>
                <a:lnTo>
                  <a:pt x="527" y="395"/>
                </a:lnTo>
                <a:lnTo>
                  <a:pt x="518" y="389"/>
                </a:lnTo>
                <a:lnTo>
                  <a:pt x="532" y="385"/>
                </a:lnTo>
                <a:lnTo>
                  <a:pt x="547" y="381"/>
                </a:lnTo>
                <a:lnTo>
                  <a:pt x="559" y="379"/>
                </a:lnTo>
                <a:lnTo>
                  <a:pt x="572" y="377"/>
                </a:lnTo>
                <a:lnTo>
                  <a:pt x="597" y="374"/>
                </a:lnTo>
                <a:lnTo>
                  <a:pt x="625" y="370"/>
                </a:lnTo>
                <a:lnTo>
                  <a:pt x="512" y="370"/>
                </a:lnTo>
                <a:lnTo>
                  <a:pt x="503" y="362"/>
                </a:lnTo>
                <a:lnTo>
                  <a:pt x="493" y="354"/>
                </a:lnTo>
                <a:lnTo>
                  <a:pt x="481" y="348"/>
                </a:lnTo>
                <a:lnTo>
                  <a:pt x="469" y="342"/>
                </a:lnTo>
                <a:lnTo>
                  <a:pt x="445" y="333"/>
                </a:lnTo>
                <a:lnTo>
                  <a:pt x="425" y="327"/>
                </a:lnTo>
                <a:lnTo>
                  <a:pt x="412" y="350"/>
                </a:lnTo>
                <a:lnTo>
                  <a:pt x="398" y="369"/>
                </a:lnTo>
                <a:lnTo>
                  <a:pt x="393" y="378"/>
                </a:lnTo>
                <a:lnTo>
                  <a:pt x="386" y="386"/>
                </a:lnTo>
                <a:lnTo>
                  <a:pt x="380" y="395"/>
                </a:lnTo>
                <a:lnTo>
                  <a:pt x="372" y="402"/>
                </a:lnTo>
                <a:lnTo>
                  <a:pt x="362" y="401"/>
                </a:lnTo>
                <a:lnTo>
                  <a:pt x="353" y="400"/>
                </a:lnTo>
                <a:lnTo>
                  <a:pt x="345" y="399"/>
                </a:lnTo>
                <a:lnTo>
                  <a:pt x="337" y="396"/>
                </a:lnTo>
                <a:lnTo>
                  <a:pt x="328" y="392"/>
                </a:lnTo>
                <a:lnTo>
                  <a:pt x="321" y="388"/>
                </a:lnTo>
                <a:lnTo>
                  <a:pt x="313" y="383"/>
                </a:lnTo>
                <a:lnTo>
                  <a:pt x="306" y="376"/>
                </a:lnTo>
                <a:lnTo>
                  <a:pt x="326" y="35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" name="Freeform 349"/>
          <p:cNvSpPr>
            <a:spLocks/>
          </p:cNvSpPr>
          <p:nvPr>
            <p:custDataLst>
              <p:tags r:id="rId60"/>
            </p:custDataLst>
          </p:nvPr>
        </p:nvSpPr>
        <p:spPr bwMode="auto">
          <a:xfrm>
            <a:off x="3536999" y="3617755"/>
            <a:ext cx="98259" cy="106688"/>
          </a:xfrm>
          <a:custGeom>
            <a:avLst/>
            <a:gdLst>
              <a:gd name="T0" fmla="*/ 21364 w 107"/>
              <a:gd name="T1" fmla="*/ 0 h 123"/>
              <a:gd name="T2" fmla="*/ 36053 w 107"/>
              <a:gd name="T3" fmla="*/ 16004 h 123"/>
              <a:gd name="T4" fmla="*/ 41839 w 107"/>
              <a:gd name="T5" fmla="*/ 34589 h 123"/>
              <a:gd name="T6" fmla="*/ 47625 w 107"/>
              <a:gd name="T7" fmla="*/ 44398 h 123"/>
              <a:gd name="T8" fmla="*/ 47625 w 107"/>
              <a:gd name="T9" fmla="*/ 60402 h 123"/>
              <a:gd name="T10" fmla="*/ 47625 w 107"/>
              <a:gd name="T11" fmla="*/ 63500 h 123"/>
              <a:gd name="T12" fmla="*/ 39168 w 107"/>
              <a:gd name="T13" fmla="*/ 58854 h 123"/>
              <a:gd name="T14" fmla="*/ 32492 w 107"/>
              <a:gd name="T15" fmla="*/ 54207 h 123"/>
              <a:gd name="T16" fmla="*/ 27151 w 107"/>
              <a:gd name="T17" fmla="*/ 50593 h 123"/>
              <a:gd name="T18" fmla="*/ 24035 w 107"/>
              <a:gd name="T19" fmla="*/ 47496 h 123"/>
              <a:gd name="T20" fmla="*/ 22700 w 107"/>
              <a:gd name="T21" fmla="*/ 42850 h 123"/>
              <a:gd name="T22" fmla="*/ 21364 w 107"/>
              <a:gd name="T23" fmla="*/ 37687 h 123"/>
              <a:gd name="T24" fmla="*/ 17359 w 107"/>
              <a:gd name="T25" fmla="*/ 38203 h 123"/>
              <a:gd name="T26" fmla="*/ 14243 w 107"/>
              <a:gd name="T27" fmla="*/ 37687 h 123"/>
              <a:gd name="T28" fmla="*/ 11572 w 107"/>
              <a:gd name="T29" fmla="*/ 37171 h 123"/>
              <a:gd name="T30" fmla="*/ 9347 w 107"/>
              <a:gd name="T31" fmla="*/ 36138 h 123"/>
              <a:gd name="T32" fmla="*/ 7567 w 107"/>
              <a:gd name="T33" fmla="*/ 34589 h 123"/>
              <a:gd name="T34" fmla="*/ 6231 w 107"/>
              <a:gd name="T35" fmla="*/ 32524 h 123"/>
              <a:gd name="T36" fmla="*/ 4896 w 107"/>
              <a:gd name="T37" fmla="*/ 30459 h 123"/>
              <a:gd name="T38" fmla="*/ 4006 w 107"/>
              <a:gd name="T39" fmla="*/ 27878 h 123"/>
              <a:gd name="T40" fmla="*/ 1780 w 107"/>
              <a:gd name="T41" fmla="*/ 16004 h 123"/>
              <a:gd name="T42" fmla="*/ 0 w 107"/>
              <a:gd name="T43" fmla="*/ 3098 h 123"/>
              <a:gd name="T44" fmla="*/ 15133 w 107"/>
              <a:gd name="T45" fmla="*/ 0 h 123"/>
              <a:gd name="T46" fmla="*/ 21364 w 107"/>
              <a:gd name="T47" fmla="*/ 0 h 12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7" h="123">
                <a:moveTo>
                  <a:pt x="48" y="0"/>
                </a:moveTo>
                <a:lnTo>
                  <a:pt x="81" y="31"/>
                </a:lnTo>
                <a:lnTo>
                  <a:pt x="94" y="67"/>
                </a:lnTo>
                <a:lnTo>
                  <a:pt x="107" y="86"/>
                </a:lnTo>
                <a:lnTo>
                  <a:pt x="107" y="117"/>
                </a:lnTo>
                <a:lnTo>
                  <a:pt x="107" y="123"/>
                </a:lnTo>
                <a:lnTo>
                  <a:pt x="88" y="114"/>
                </a:lnTo>
                <a:lnTo>
                  <a:pt x="73" y="105"/>
                </a:lnTo>
                <a:lnTo>
                  <a:pt x="61" y="98"/>
                </a:lnTo>
                <a:lnTo>
                  <a:pt x="54" y="92"/>
                </a:lnTo>
                <a:lnTo>
                  <a:pt x="51" y="83"/>
                </a:lnTo>
                <a:lnTo>
                  <a:pt x="48" y="73"/>
                </a:lnTo>
                <a:lnTo>
                  <a:pt x="39" y="74"/>
                </a:lnTo>
                <a:lnTo>
                  <a:pt x="32" y="73"/>
                </a:lnTo>
                <a:lnTo>
                  <a:pt x="26" y="72"/>
                </a:lnTo>
                <a:lnTo>
                  <a:pt x="21" y="70"/>
                </a:lnTo>
                <a:lnTo>
                  <a:pt x="17" y="67"/>
                </a:lnTo>
                <a:lnTo>
                  <a:pt x="14" y="63"/>
                </a:lnTo>
                <a:lnTo>
                  <a:pt x="11" y="59"/>
                </a:lnTo>
                <a:lnTo>
                  <a:pt x="9" y="54"/>
                </a:lnTo>
                <a:lnTo>
                  <a:pt x="4" y="31"/>
                </a:lnTo>
                <a:lnTo>
                  <a:pt x="0" y="6"/>
                </a:lnTo>
                <a:lnTo>
                  <a:pt x="34" y="0"/>
                </a:lnTo>
                <a:lnTo>
                  <a:pt x="48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" name="Freeform 350"/>
          <p:cNvSpPr>
            <a:spLocks/>
          </p:cNvSpPr>
          <p:nvPr>
            <p:custDataLst>
              <p:tags r:id="rId61"/>
            </p:custDataLst>
          </p:nvPr>
        </p:nvSpPr>
        <p:spPr bwMode="auto">
          <a:xfrm>
            <a:off x="4657157" y="3641759"/>
            <a:ext cx="429065" cy="205374"/>
          </a:xfrm>
          <a:custGeom>
            <a:avLst/>
            <a:gdLst>
              <a:gd name="T0" fmla="*/ 46802 w 471"/>
              <a:gd name="T1" fmla="*/ 35000 h 234"/>
              <a:gd name="T2" fmla="*/ 73294 w 471"/>
              <a:gd name="T3" fmla="*/ 44925 h 234"/>
              <a:gd name="T4" fmla="*/ 120097 w 471"/>
              <a:gd name="T5" fmla="*/ 54850 h 234"/>
              <a:gd name="T6" fmla="*/ 164250 w 471"/>
              <a:gd name="T7" fmla="*/ 44925 h 234"/>
              <a:gd name="T8" fmla="*/ 169107 w 471"/>
              <a:gd name="T9" fmla="*/ 49627 h 234"/>
              <a:gd name="T10" fmla="*/ 172639 w 471"/>
              <a:gd name="T11" fmla="*/ 59552 h 234"/>
              <a:gd name="T12" fmla="*/ 179262 w 471"/>
              <a:gd name="T13" fmla="*/ 64776 h 234"/>
              <a:gd name="T14" fmla="*/ 187210 w 471"/>
              <a:gd name="T15" fmla="*/ 67388 h 234"/>
              <a:gd name="T16" fmla="*/ 191184 w 471"/>
              <a:gd name="T17" fmla="*/ 70000 h 234"/>
              <a:gd name="T18" fmla="*/ 194716 w 471"/>
              <a:gd name="T19" fmla="*/ 73656 h 234"/>
              <a:gd name="T20" fmla="*/ 197807 w 471"/>
              <a:gd name="T21" fmla="*/ 78880 h 234"/>
              <a:gd name="T22" fmla="*/ 200897 w 471"/>
              <a:gd name="T23" fmla="*/ 88805 h 234"/>
              <a:gd name="T24" fmla="*/ 207962 w 471"/>
              <a:gd name="T25" fmla="*/ 99253 h 234"/>
              <a:gd name="T26" fmla="*/ 154537 w 471"/>
              <a:gd name="T27" fmla="*/ 105522 h 234"/>
              <a:gd name="T28" fmla="*/ 145706 w 471"/>
              <a:gd name="T29" fmla="*/ 117014 h 234"/>
              <a:gd name="T30" fmla="*/ 139966 w 471"/>
              <a:gd name="T31" fmla="*/ 121716 h 234"/>
              <a:gd name="T32" fmla="*/ 135109 w 471"/>
              <a:gd name="T33" fmla="*/ 121716 h 234"/>
              <a:gd name="T34" fmla="*/ 131577 w 471"/>
              <a:gd name="T35" fmla="*/ 120148 h 234"/>
              <a:gd name="T36" fmla="*/ 128928 w 471"/>
              <a:gd name="T37" fmla="*/ 117014 h 234"/>
              <a:gd name="T38" fmla="*/ 127603 w 471"/>
              <a:gd name="T39" fmla="*/ 112835 h 234"/>
              <a:gd name="T40" fmla="*/ 125395 w 471"/>
              <a:gd name="T41" fmla="*/ 103955 h 234"/>
              <a:gd name="T42" fmla="*/ 122746 w 471"/>
              <a:gd name="T43" fmla="*/ 90895 h 234"/>
              <a:gd name="T44" fmla="*/ 118772 w 471"/>
              <a:gd name="T45" fmla="*/ 80970 h 234"/>
              <a:gd name="T46" fmla="*/ 113915 w 471"/>
              <a:gd name="T47" fmla="*/ 77313 h 234"/>
              <a:gd name="T48" fmla="*/ 108617 w 471"/>
              <a:gd name="T49" fmla="*/ 73656 h 234"/>
              <a:gd name="T50" fmla="*/ 104202 w 471"/>
              <a:gd name="T51" fmla="*/ 69477 h 234"/>
              <a:gd name="T52" fmla="*/ 98903 w 471"/>
              <a:gd name="T53" fmla="*/ 73134 h 234"/>
              <a:gd name="T54" fmla="*/ 91397 w 471"/>
              <a:gd name="T55" fmla="*/ 84626 h 234"/>
              <a:gd name="T56" fmla="*/ 88307 w 471"/>
              <a:gd name="T57" fmla="*/ 92462 h 234"/>
              <a:gd name="T58" fmla="*/ 83008 w 471"/>
              <a:gd name="T59" fmla="*/ 99253 h 234"/>
              <a:gd name="T60" fmla="*/ 73736 w 471"/>
              <a:gd name="T61" fmla="*/ 104999 h 234"/>
              <a:gd name="T62" fmla="*/ 64905 w 471"/>
              <a:gd name="T63" fmla="*/ 111268 h 234"/>
              <a:gd name="T64" fmla="*/ 57399 w 471"/>
              <a:gd name="T65" fmla="*/ 114402 h 234"/>
              <a:gd name="T66" fmla="*/ 50335 w 471"/>
              <a:gd name="T67" fmla="*/ 115969 h 234"/>
              <a:gd name="T68" fmla="*/ 42829 w 471"/>
              <a:gd name="T69" fmla="*/ 115447 h 234"/>
              <a:gd name="T70" fmla="*/ 36206 w 471"/>
              <a:gd name="T71" fmla="*/ 113357 h 234"/>
              <a:gd name="T72" fmla="*/ 27817 w 471"/>
              <a:gd name="T73" fmla="*/ 107089 h 234"/>
              <a:gd name="T74" fmla="*/ 26050 w 471"/>
              <a:gd name="T75" fmla="*/ 102910 h 234"/>
              <a:gd name="T76" fmla="*/ 26050 w 471"/>
              <a:gd name="T77" fmla="*/ 70522 h 234"/>
              <a:gd name="T78" fmla="*/ 0 w 471"/>
              <a:gd name="T79" fmla="*/ 51194 h 234"/>
              <a:gd name="T80" fmla="*/ 23401 w 471"/>
              <a:gd name="T81" fmla="*/ 41791 h 234"/>
              <a:gd name="T82" fmla="*/ 37972 w 471"/>
              <a:gd name="T83" fmla="*/ 15672 h 234"/>
              <a:gd name="T84" fmla="*/ 58724 w 471"/>
              <a:gd name="T85" fmla="*/ 0 h 234"/>
              <a:gd name="T86" fmla="*/ 73294 w 471"/>
              <a:gd name="T87" fmla="*/ 21940 h 23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71" h="234">
                <a:moveTo>
                  <a:pt x="159" y="30"/>
                </a:moveTo>
                <a:lnTo>
                  <a:pt x="106" y="67"/>
                </a:lnTo>
                <a:lnTo>
                  <a:pt x="126" y="86"/>
                </a:lnTo>
                <a:lnTo>
                  <a:pt x="166" y="86"/>
                </a:lnTo>
                <a:lnTo>
                  <a:pt x="218" y="98"/>
                </a:lnTo>
                <a:lnTo>
                  <a:pt x="272" y="105"/>
                </a:lnTo>
                <a:lnTo>
                  <a:pt x="325" y="92"/>
                </a:lnTo>
                <a:lnTo>
                  <a:pt x="372" y="86"/>
                </a:lnTo>
                <a:lnTo>
                  <a:pt x="379" y="86"/>
                </a:lnTo>
                <a:lnTo>
                  <a:pt x="383" y="95"/>
                </a:lnTo>
                <a:lnTo>
                  <a:pt x="388" y="105"/>
                </a:lnTo>
                <a:lnTo>
                  <a:pt x="391" y="114"/>
                </a:lnTo>
                <a:lnTo>
                  <a:pt x="392" y="123"/>
                </a:lnTo>
                <a:lnTo>
                  <a:pt x="406" y="124"/>
                </a:lnTo>
                <a:lnTo>
                  <a:pt x="418" y="126"/>
                </a:lnTo>
                <a:lnTo>
                  <a:pt x="424" y="129"/>
                </a:lnTo>
                <a:lnTo>
                  <a:pt x="428" y="131"/>
                </a:lnTo>
                <a:lnTo>
                  <a:pt x="433" y="134"/>
                </a:lnTo>
                <a:lnTo>
                  <a:pt x="437" y="137"/>
                </a:lnTo>
                <a:lnTo>
                  <a:pt x="441" y="141"/>
                </a:lnTo>
                <a:lnTo>
                  <a:pt x="445" y="146"/>
                </a:lnTo>
                <a:lnTo>
                  <a:pt x="448" y="151"/>
                </a:lnTo>
                <a:lnTo>
                  <a:pt x="450" y="156"/>
                </a:lnTo>
                <a:lnTo>
                  <a:pt x="455" y="170"/>
                </a:lnTo>
                <a:lnTo>
                  <a:pt x="458" y="184"/>
                </a:lnTo>
                <a:lnTo>
                  <a:pt x="471" y="190"/>
                </a:lnTo>
                <a:lnTo>
                  <a:pt x="359" y="190"/>
                </a:lnTo>
                <a:lnTo>
                  <a:pt x="350" y="202"/>
                </a:lnTo>
                <a:lnTo>
                  <a:pt x="338" y="217"/>
                </a:lnTo>
                <a:lnTo>
                  <a:pt x="330" y="224"/>
                </a:lnTo>
                <a:lnTo>
                  <a:pt x="324" y="229"/>
                </a:lnTo>
                <a:lnTo>
                  <a:pt x="317" y="233"/>
                </a:lnTo>
                <a:lnTo>
                  <a:pt x="312" y="234"/>
                </a:lnTo>
                <a:lnTo>
                  <a:pt x="306" y="233"/>
                </a:lnTo>
                <a:lnTo>
                  <a:pt x="302" y="232"/>
                </a:lnTo>
                <a:lnTo>
                  <a:pt x="298" y="230"/>
                </a:lnTo>
                <a:lnTo>
                  <a:pt x="294" y="228"/>
                </a:lnTo>
                <a:lnTo>
                  <a:pt x="292" y="224"/>
                </a:lnTo>
                <a:lnTo>
                  <a:pt x="290" y="220"/>
                </a:lnTo>
                <a:lnTo>
                  <a:pt x="289" y="216"/>
                </a:lnTo>
                <a:lnTo>
                  <a:pt x="287" y="210"/>
                </a:lnTo>
                <a:lnTo>
                  <a:pt x="284" y="199"/>
                </a:lnTo>
                <a:lnTo>
                  <a:pt x="282" y="187"/>
                </a:lnTo>
                <a:lnTo>
                  <a:pt x="278" y="174"/>
                </a:lnTo>
                <a:lnTo>
                  <a:pt x="272" y="160"/>
                </a:lnTo>
                <a:lnTo>
                  <a:pt x="269" y="155"/>
                </a:lnTo>
                <a:lnTo>
                  <a:pt x="265" y="151"/>
                </a:lnTo>
                <a:lnTo>
                  <a:pt x="258" y="148"/>
                </a:lnTo>
                <a:lnTo>
                  <a:pt x="253" y="144"/>
                </a:lnTo>
                <a:lnTo>
                  <a:pt x="246" y="141"/>
                </a:lnTo>
                <a:lnTo>
                  <a:pt x="240" y="137"/>
                </a:lnTo>
                <a:lnTo>
                  <a:pt x="236" y="133"/>
                </a:lnTo>
                <a:lnTo>
                  <a:pt x="233" y="129"/>
                </a:lnTo>
                <a:lnTo>
                  <a:pt x="224" y="140"/>
                </a:lnTo>
                <a:lnTo>
                  <a:pt x="213" y="154"/>
                </a:lnTo>
                <a:lnTo>
                  <a:pt x="207" y="162"/>
                </a:lnTo>
                <a:lnTo>
                  <a:pt x="203" y="170"/>
                </a:lnTo>
                <a:lnTo>
                  <a:pt x="200" y="177"/>
                </a:lnTo>
                <a:lnTo>
                  <a:pt x="199" y="184"/>
                </a:lnTo>
                <a:lnTo>
                  <a:pt x="188" y="190"/>
                </a:lnTo>
                <a:lnTo>
                  <a:pt x="177" y="195"/>
                </a:lnTo>
                <a:lnTo>
                  <a:pt x="167" y="201"/>
                </a:lnTo>
                <a:lnTo>
                  <a:pt x="157" y="207"/>
                </a:lnTo>
                <a:lnTo>
                  <a:pt x="147" y="213"/>
                </a:lnTo>
                <a:lnTo>
                  <a:pt x="135" y="218"/>
                </a:lnTo>
                <a:lnTo>
                  <a:pt x="130" y="219"/>
                </a:lnTo>
                <a:lnTo>
                  <a:pt x="122" y="221"/>
                </a:lnTo>
                <a:lnTo>
                  <a:pt x="114" y="222"/>
                </a:lnTo>
                <a:lnTo>
                  <a:pt x="106" y="222"/>
                </a:lnTo>
                <a:lnTo>
                  <a:pt x="97" y="221"/>
                </a:lnTo>
                <a:lnTo>
                  <a:pt x="89" y="220"/>
                </a:lnTo>
                <a:lnTo>
                  <a:pt x="82" y="217"/>
                </a:lnTo>
                <a:lnTo>
                  <a:pt x="76" y="213"/>
                </a:lnTo>
                <a:lnTo>
                  <a:pt x="63" y="205"/>
                </a:lnTo>
                <a:lnTo>
                  <a:pt x="46" y="197"/>
                </a:lnTo>
                <a:lnTo>
                  <a:pt x="59" y="197"/>
                </a:lnTo>
                <a:lnTo>
                  <a:pt x="72" y="166"/>
                </a:lnTo>
                <a:lnTo>
                  <a:pt x="59" y="135"/>
                </a:lnTo>
                <a:lnTo>
                  <a:pt x="39" y="117"/>
                </a:lnTo>
                <a:lnTo>
                  <a:pt x="0" y="98"/>
                </a:lnTo>
                <a:lnTo>
                  <a:pt x="13" y="86"/>
                </a:lnTo>
                <a:lnTo>
                  <a:pt x="53" y="80"/>
                </a:lnTo>
                <a:lnTo>
                  <a:pt x="66" y="49"/>
                </a:lnTo>
                <a:lnTo>
                  <a:pt x="86" y="30"/>
                </a:lnTo>
                <a:lnTo>
                  <a:pt x="93" y="6"/>
                </a:lnTo>
                <a:lnTo>
                  <a:pt x="133" y="0"/>
                </a:lnTo>
                <a:lnTo>
                  <a:pt x="153" y="12"/>
                </a:lnTo>
                <a:lnTo>
                  <a:pt x="166" y="42"/>
                </a:lnTo>
                <a:lnTo>
                  <a:pt x="159" y="3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4" name="Freeform 351"/>
          <p:cNvSpPr>
            <a:spLocks/>
          </p:cNvSpPr>
          <p:nvPr>
            <p:custDataLst>
              <p:tags r:id="rId62"/>
            </p:custDataLst>
          </p:nvPr>
        </p:nvSpPr>
        <p:spPr bwMode="auto">
          <a:xfrm>
            <a:off x="4758691" y="3521736"/>
            <a:ext cx="465095" cy="210707"/>
          </a:xfrm>
          <a:custGeom>
            <a:avLst/>
            <a:gdLst>
              <a:gd name="T0" fmla="*/ 45514 w 525"/>
              <a:gd name="T1" fmla="*/ 96271 h 241"/>
              <a:gd name="T2" fmla="*/ 74283 w 525"/>
              <a:gd name="T3" fmla="*/ 77016 h 241"/>
              <a:gd name="T4" fmla="*/ 39932 w 525"/>
              <a:gd name="T5" fmla="*/ 54640 h 241"/>
              <a:gd name="T6" fmla="*/ 20181 w 525"/>
              <a:gd name="T7" fmla="*/ 60885 h 241"/>
              <a:gd name="T8" fmla="*/ 28339 w 525"/>
              <a:gd name="T9" fmla="*/ 31743 h 241"/>
              <a:gd name="T10" fmla="*/ 17175 w 525"/>
              <a:gd name="T11" fmla="*/ 22376 h 241"/>
              <a:gd name="T12" fmla="*/ 48091 w 525"/>
              <a:gd name="T13" fmla="*/ 13010 h 241"/>
              <a:gd name="T14" fmla="*/ 79865 w 525"/>
              <a:gd name="T15" fmla="*/ 0 h 241"/>
              <a:gd name="T16" fmla="*/ 133967 w 525"/>
              <a:gd name="T17" fmla="*/ 9887 h 241"/>
              <a:gd name="T18" fmla="*/ 188498 w 525"/>
              <a:gd name="T19" fmla="*/ 13010 h 241"/>
              <a:gd name="T20" fmla="*/ 225425 w 525"/>
              <a:gd name="T21" fmla="*/ 28621 h 241"/>
              <a:gd name="T22" fmla="*/ 222849 w 525"/>
              <a:gd name="T23" fmla="*/ 35906 h 241"/>
              <a:gd name="T24" fmla="*/ 218984 w 525"/>
              <a:gd name="T25" fmla="*/ 42671 h 241"/>
              <a:gd name="T26" fmla="*/ 214261 w 525"/>
              <a:gd name="T27" fmla="*/ 47875 h 241"/>
              <a:gd name="T28" fmla="*/ 208250 w 525"/>
              <a:gd name="T29" fmla="*/ 51518 h 241"/>
              <a:gd name="T30" fmla="*/ 189786 w 525"/>
              <a:gd name="T31" fmla="*/ 53599 h 241"/>
              <a:gd name="T32" fmla="*/ 179481 w 525"/>
              <a:gd name="T33" fmla="*/ 55681 h 241"/>
              <a:gd name="T34" fmla="*/ 174758 w 525"/>
              <a:gd name="T35" fmla="*/ 57762 h 241"/>
              <a:gd name="T36" fmla="*/ 171323 w 525"/>
              <a:gd name="T37" fmla="*/ 60885 h 241"/>
              <a:gd name="T38" fmla="*/ 166170 w 525"/>
              <a:gd name="T39" fmla="*/ 70772 h 241"/>
              <a:gd name="T40" fmla="*/ 162306 w 525"/>
              <a:gd name="T41" fmla="*/ 76496 h 241"/>
              <a:gd name="T42" fmla="*/ 156724 w 525"/>
              <a:gd name="T43" fmla="*/ 80139 h 241"/>
              <a:gd name="T44" fmla="*/ 130961 w 525"/>
              <a:gd name="T45" fmla="*/ 86383 h 241"/>
              <a:gd name="T46" fmla="*/ 117221 w 525"/>
              <a:gd name="T47" fmla="*/ 90026 h 241"/>
              <a:gd name="T48" fmla="*/ 111639 w 525"/>
              <a:gd name="T49" fmla="*/ 92628 h 241"/>
              <a:gd name="T50" fmla="*/ 112068 w 525"/>
              <a:gd name="T51" fmla="*/ 99913 h 241"/>
              <a:gd name="T52" fmla="*/ 112927 w 525"/>
              <a:gd name="T53" fmla="*/ 105637 h 241"/>
              <a:gd name="T54" fmla="*/ 117221 w 525"/>
              <a:gd name="T55" fmla="*/ 115525 h 241"/>
              <a:gd name="T56" fmla="*/ 94034 w 525"/>
              <a:gd name="T57" fmla="*/ 118647 h 241"/>
              <a:gd name="T58" fmla="*/ 48091 w 525"/>
              <a:gd name="T59" fmla="*/ 121769 h 241"/>
              <a:gd name="T60" fmla="*/ 8588 w 525"/>
              <a:gd name="T61" fmla="*/ 115525 h 241"/>
              <a:gd name="T62" fmla="*/ 22757 w 525"/>
              <a:gd name="T63" fmla="*/ 86383 h 24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25" h="241">
                <a:moveTo>
                  <a:pt x="60" y="178"/>
                </a:moveTo>
                <a:lnTo>
                  <a:pt x="106" y="185"/>
                </a:lnTo>
                <a:lnTo>
                  <a:pt x="140" y="178"/>
                </a:lnTo>
                <a:lnTo>
                  <a:pt x="173" y="148"/>
                </a:lnTo>
                <a:lnTo>
                  <a:pt x="133" y="123"/>
                </a:lnTo>
                <a:lnTo>
                  <a:pt x="93" y="105"/>
                </a:lnTo>
                <a:lnTo>
                  <a:pt x="73" y="123"/>
                </a:lnTo>
                <a:lnTo>
                  <a:pt x="47" y="117"/>
                </a:lnTo>
                <a:lnTo>
                  <a:pt x="33" y="93"/>
                </a:lnTo>
                <a:lnTo>
                  <a:pt x="66" y="61"/>
                </a:lnTo>
                <a:lnTo>
                  <a:pt x="40" y="55"/>
                </a:lnTo>
                <a:lnTo>
                  <a:pt x="40" y="43"/>
                </a:lnTo>
                <a:lnTo>
                  <a:pt x="66" y="19"/>
                </a:lnTo>
                <a:lnTo>
                  <a:pt x="112" y="25"/>
                </a:lnTo>
                <a:lnTo>
                  <a:pt x="173" y="49"/>
                </a:lnTo>
                <a:lnTo>
                  <a:pt x="186" y="0"/>
                </a:lnTo>
                <a:lnTo>
                  <a:pt x="232" y="12"/>
                </a:lnTo>
                <a:lnTo>
                  <a:pt x="312" y="19"/>
                </a:lnTo>
                <a:lnTo>
                  <a:pt x="372" y="25"/>
                </a:lnTo>
                <a:lnTo>
                  <a:pt x="439" y="25"/>
                </a:lnTo>
                <a:lnTo>
                  <a:pt x="519" y="49"/>
                </a:lnTo>
                <a:lnTo>
                  <a:pt x="525" y="55"/>
                </a:lnTo>
                <a:lnTo>
                  <a:pt x="522" y="62"/>
                </a:lnTo>
                <a:lnTo>
                  <a:pt x="519" y="69"/>
                </a:lnTo>
                <a:lnTo>
                  <a:pt x="514" y="76"/>
                </a:lnTo>
                <a:lnTo>
                  <a:pt x="510" y="82"/>
                </a:lnTo>
                <a:lnTo>
                  <a:pt x="504" y="87"/>
                </a:lnTo>
                <a:lnTo>
                  <a:pt x="499" y="92"/>
                </a:lnTo>
                <a:lnTo>
                  <a:pt x="492" y="96"/>
                </a:lnTo>
                <a:lnTo>
                  <a:pt x="485" y="99"/>
                </a:lnTo>
                <a:lnTo>
                  <a:pt x="466" y="101"/>
                </a:lnTo>
                <a:lnTo>
                  <a:pt x="442" y="103"/>
                </a:lnTo>
                <a:lnTo>
                  <a:pt x="430" y="105"/>
                </a:lnTo>
                <a:lnTo>
                  <a:pt x="418" y="107"/>
                </a:lnTo>
                <a:lnTo>
                  <a:pt x="412" y="109"/>
                </a:lnTo>
                <a:lnTo>
                  <a:pt x="407" y="111"/>
                </a:lnTo>
                <a:lnTo>
                  <a:pt x="402" y="114"/>
                </a:lnTo>
                <a:lnTo>
                  <a:pt x="399" y="117"/>
                </a:lnTo>
                <a:lnTo>
                  <a:pt x="394" y="124"/>
                </a:lnTo>
                <a:lnTo>
                  <a:pt x="387" y="136"/>
                </a:lnTo>
                <a:lnTo>
                  <a:pt x="383" y="142"/>
                </a:lnTo>
                <a:lnTo>
                  <a:pt x="378" y="147"/>
                </a:lnTo>
                <a:lnTo>
                  <a:pt x="373" y="151"/>
                </a:lnTo>
                <a:lnTo>
                  <a:pt x="365" y="154"/>
                </a:lnTo>
                <a:lnTo>
                  <a:pt x="341" y="160"/>
                </a:lnTo>
                <a:lnTo>
                  <a:pt x="305" y="166"/>
                </a:lnTo>
                <a:lnTo>
                  <a:pt x="287" y="170"/>
                </a:lnTo>
                <a:lnTo>
                  <a:pt x="273" y="173"/>
                </a:lnTo>
                <a:lnTo>
                  <a:pt x="263" y="176"/>
                </a:lnTo>
                <a:lnTo>
                  <a:pt x="260" y="178"/>
                </a:lnTo>
                <a:lnTo>
                  <a:pt x="260" y="186"/>
                </a:lnTo>
                <a:lnTo>
                  <a:pt x="261" y="192"/>
                </a:lnTo>
                <a:lnTo>
                  <a:pt x="262" y="197"/>
                </a:lnTo>
                <a:lnTo>
                  <a:pt x="263" y="203"/>
                </a:lnTo>
                <a:lnTo>
                  <a:pt x="267" y="212"/>
                </a:lnTo>
                <a:lnTo>
                  <a:pt x="273" y="222"/>
                </a:lnTo>
                <a:lnTo>
                  <a:pt x="266" y="222"/>
                </a:lnTo>
                <a:lnTo>
                  <a:pt x="219" y="228"/>
                </a:lnTo>
                <a:lnTo>
                  <a:pt x="166" y="241"/>
                </a:lnTo>
                <a:lnTo>
                  <a:pt x="112" y="234"/>
                </a:lnTo>
                <a:lnTo>
                  <a:pt x="60" y="222"/>
                </a:lnTo>
                <a:lnTo>
                  <a:pt x="20" y="222"/>
                </a:lnTo>
                <a:lnTo>
                  <a:pt x="0" y="203"/>
                </a:lnTo>
                <a:lnTo>
                  <a:pt x="53" y="166"/>
                </a:lnTo>
                <a:lnTo>
                  <a:pt x="60" y="17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5" name="Freeform 352"/>
          <p:cNvSpPr>
            <a:spLocks/>
          </p:cNvSpPr>
          <p:nvPr>
            <p:custDataLst>
              <p:tags r:id="rId63"/>
            </p:custDataLst>
          </p:nvPr>
        </p:nvSpPr>
        <p:spPr bwMode="auto">
          <a:xfrm>
            <a:off x="3946411" y="3548408"/>
            <a:ext cx="707468" cy="381406"/>
          </a:xfrm>
          <a:custGeom>
            <a:avLst/>
            <a:gdLst>
              <a:gd name="T0" fmla="*/ 335902 w 784"/>
              <a:gd name="T1" fmla="*/ 154157 h 430"/>
              <a:gd name="T2" fmla="*/ 328467 w 784"/>
              <a:gd name="T3" fmla="*/ 154685 h 430"/>
              <a:gd name="T4" fmla="*/ 319719 w 784"/>
              <a:gd name="T5" fmla="*/ 159436 h 430"/>
              <a:gd name="T6" fmla="*/ 316220 w 784"/>
              <a:gd name="T7" fmla="*/ 162604 h 430"/>
              <a:gd name="T8" fmla="*/ 313596 w 784"/>
              <a:gd name="T9" fmla="*/ 175274 h 430"/>
              <a:gd name="T10" fmla="*/ 311847 w 784"/>
              <a:gd name="T11" fmla="*/ 190057 h 430"/>
              <a:gd name="T12" fmla="*/ 307910 w 784"/>
              <a:gd name="T13" fmla="*/ 198504 h 430"/>
              <a:gd name="T14" fmla="*/ 293477 w 784"/>
              <a:gd name="T15" fmla="*/ 212230 h 430"/>
              <a:gd name="T16" fmla="*/ 276857 w 784"/>
              <a:gd name="T17" fmla="*/ 221733 h 430"/>
              <a:gd name="T18" fmla="*/ 267672 w 784"/>
              <a:gd name="T19" fmla="*/ 223844 h 430"/>
              <a:gd name="T20" fmla="*/ 256738 w 784"/>
              <a:gd name="T21" fmla="*/ 226484 h 430"/>
              <a:gd name="T22" fmla="*/ 247990 w 784"/>
              <a:gd name="T23" fmla="*/ 225956 h 430"/>
              <a:gd name="T24" fmla="*/ 238368 w 784"/>
              <a:gd name="T25" fmla="*/ 204839 h 430"/>
              <a:gd name="T26" fmla="*/ 225247 w 784"/>
              <a:gd name="T27" fmla="*/ 181610 h 430"/>
              <a:gd name="T28" fmla="*/ 209064 w 784"/>
              <a:gd name="T29" fmla="*/ 176330 h 430"/>
              <a:gd name="T30" fmla="*/ 195943 w 784"/>
              <a:gd name="T31" fmla="*/ 166299 h 430"/>
              <a:gd name="T32" fmla="*/ 182384 w 784"/>
              <a:gd name="T33" fmla="*/ 155213 h 430"/>
              <a:gd name="T34" fmla="*/ 163140 w 784"/>
              <a:gd name="T35" fmla="*/ 144654 h 430"/>
              <a:gd name="T36" fmla="*/ 133836 w 784"/>
              <a:gd name="T37" fmla="*/ 136207 h 430"/>
              <a:gd name="T38" fmla="*/ 79602 w 784"/>
              <a:gd name="T39" fmla="*/ 149406 h 430"/>
              <a:gd name="T40" fmla="*/ 66043 w 784"/>
              <a:gd name="T41" fmla="*/ 161548 h 430"/>
              <a:gd name="T42" fmla="*/ 55546 w 784"/>
              <a:gd name="T43" fmla="*/ 162604 h 430"/>
              <a:gd name="T44" fmla="*/ 28867 w 784"/>
              <a:gd name="T45" fmla="*/ 133040 h 430"/>
              <a:gd name="T46" fmla="*/ 28867 w 784"/>
              <a:gd name="T47" fmla="*/ 107699 h 430"/>
              <a:gd name="T48" fmla="*/ 17495 w 784"/>
              <a:gd name="T49" fmla="*/ 94500 h 430"/>
              <a:gd name="T50" fmla="*/ 18370 w 784"/>
              <a:gd name="T51" fmla="*/ 105059 h 430"/>
              <a:gd name="T52" fmla="*/ 15745 w 784"/>
              <a:gd name="T53" fmla="*/ 115090 h 430"/>
              <a:gd name="T54" fmla="*/ 13121 w 784"/>
              <a:gd name="T55" fmla="*/ 116674 h 430"/>
              <a:gd name="T56" fmla="*/ 13559 w 784"/>
              <a:gd name="T57" fmla="*/ 107171 h 430"/>
              <a:gd name="T58" fmla="*/ 11809 w 784"/>
              <a:gd name="T59" fmla="*/ 91861 h 430"/>
              <a:gd name="T60" fmla="*/ 14433 w 784"/>
              <a:gd name="T61" fmla="*/ 86053 h 430"/>
              <a:gd name="T62" fmla="*/ 17495 w 784"/>
              <a:gd name="T63" fmla="*/ 80246 h 430"/>
              <a:gd name="T64" fmla="*/ 11809 w 784"/>
              <a:gd name="T65" fmla="*/ 68104 h 430"/>
              <a:gd name="T66" fmla="*/ 3062 w 784"/>
              <a:gd name="T67" fmla="*/ 66520 h 430"/>
              <a:gd name="T68" fmla="*/ 0 w 784"/>
              <a:gd name="T69" fmla="*/ 61768 h 430"/>
              <a:gd name="T70" fmla="*/ 1312 w 784"/>
              <a:gd name="T71" fmla="*/ 54905 h 430"/>
              <a:gd name="T72" fmla="*/ 4811 w 784"/>
              <a:gd name="T73" fmla="*/ 49626 h 430"/>
              <a:gd name="T74" fmla="*/ 11809 w 784"/>
              <a:gd name="T75" fmla="*/ 48570 h 430"/>
              <a:gd name="T76" fmla="*/ 17932 w 784"/>
              <a:gd name="T77" fmla="*/ 52266 h 430"/>
              <a:gd name="T78" fmla="*/ 24930 w 784"/>
              <a:gd name="T79" fmla="*/ 54905 h 430"/>
              <a:gd name="T80" fmla="*/ 31053 w 784"/>
              <a:gd name="T81" fmla="*/ 48570 h 430"/>
              <a:gd name="T82" fmla="*/ 36302 w 784"/>
              <a:gd name="T83" fmla="*/ 40651 h 430"/>
              <a:gd name="T84" fmla="*/ 38051 w 784"/>
              <a:gd name="T85" fmla="*/ 33788 h 430"/>
              <a:gd name="T86" fmla="*/ 34115 w 784"/>
              <a:gd name="T87" fmla="*/ 29036 h 430"/>
              <a:gd name="T88" fmla="*/ 24055 w 784"/>
              <a:gd name="T89" fmla="*/ 25869 h 430"/>
              <a:gd name="T90" fmla="*/ 20557 w 784"/>
              <a:gd name="T91" fmla="*/ 21117 h 430"/>
              <a:gd name="T92" fmla="*/ 17932 w 784"/>
              <a:gd name="T93" fmla="*/ 14782 h 430"/>
              <a:gd name="T94" fmla="*/ 46799 w 784"/>
              <a:gd name="T95" fmla="*/ 22701 h 430"/>
              <a:gd name="T96" fmla="*/ 95785 w 784"/>
              <a:gd name="T97" fmla="*/ 39067 h 430"/>
              <a:gd name="T98" fmla="*/ 119403 w 784"/>
              <a:gd name="T99" fmla="*/ 0 h 430"/>
              <a:gd name="T100" fmla="*/ 163140 w 784"/>
              <a:gd name="T101" fmla="*/ 22701 h 430"/>
              <a:gd name="T102" fmla="*/ 203378 w 784"/>
              <a:gd name="T103" fmla="*/ 48570 h 430"/>
              <a:gd name="T104" fmla="*/ 258487 w 784"/>
              <a:gd name="T105" fmla="*/ 110866 h 430"/>
              <a:gd name="T106" fmla="*/ 316658 w 784"/>
              <a:gd name="T107" fmla="*/ 139903 h 430"/>
              <a:gd name="T108" fmla="*/ 340276 w 784"/>
              <a:gd name="T109" fmla="*/ 155741 h 43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84" h="430">
                <a:moveTo>
                  <a:pt x="778" y="295"/>
                </a:moveTo>
                <a:lnTo>
                  <a:pt x="772" y="294"/>
                </a:lnTo>
                <a:lnTo>
                  <a:pt x="768" y="292"/>
                </a:lnTo>
                <a:lnTo>
                  <a:pt x="762" y="292"/>
                </a:lnTo>
                <a:lnTo>
                  <a:pt x="757" y="292"/>
                </a:lnTo>
                <a:lnTo>
                  <a:pt x="751" y="293"/>
                </a:lnTo>
                <a:lnTo>
                  <a:pt x="745" y="295"/>
                </a:lnTo>
                <a:lnTo>
                  <a:pt x="738" y="298"/>
                </a:lnTo>
                <a:lnTo>
                  <a:pt x="731" y="302"/>
                </a:lnTo>
                <a:lnTo>
                  <a:pt x="727" y="303"/>
                </a:lnTo>
                <a:lnTo>
                  <a:pt x="725" y="305"/>
                </a:lnTo>
                <a:lnTo>
                  <a:pt x="723" y="308"/>
                </a:lnTo>
                <a:lnTo>
                  <a:pt x="721" y="312"/>
                </a:lnTo>
                <a:lnTo>
                  <a:pt x="718" y="322"/>
                </a:lnTo>
                <a:lnTo>
                  <a:pt x="717" y="332"/>
                </a:lnTo>
                <a:lnTo>
                  <a:pt x="716" y="343"/>
                </a:lnTo>
                <a:lnTo>
                  <a:pt x="714" y="354"/>
                </a:lnTo>
                <a:lnTo>
                  <a:pt x="713" y="360"/>
                </a:lnTo>
                <a:lnTo>
                  <a:pt x="711" y="365"/>
                </a:lnTo>
                <a:lnTo>
                  <a:pt x="708" y="370"/>
                </a:lnTo>
                <a:lnTo>
                  <a:pt x="704" y="376"/>
                </a:lnTo>
                <a:lnTo>
                  <a:pt x="694" y="385"/>
                </a:lnTo>
                <a:lnTo>
                  <a:pt x="683" y="394"/>
                </a:lnTo>
                <a:lnTo>
                  <a:pt x="671" y="402"/>
                </a:lnTo>
                <a:lnTo>
                  <a:pt x="659" y="409"/>
                </a:lnTo>
                <a:lnTo>
                  <a:pt x="647" y="416"/>
                </a:lnTo>
                <a:lnTo>
                  <a:pt x="633" y="420"/>
                </a:lnTo>
                <a:lnTo>
                  <a:pt x="626" y="422"/>
                </a:lnTo>
                <a:lnTo>
                  <a:pt x="620" y="424"/>
                </a:lnTo>
                <a:lnTo>
                  <a:pt x="612" y="424"/>
                </a:lnTo>
                <a:lnTo>
                  <a:pt x="604" y="425"/>
                </a:lnTo>
                <a:lnTo>
                  <a:pt x="596" y="426"/>
                </a:lnTo>
                <a:lnTo>
                  <a:pt x="587" y="429"/>
                </a:lnTo>
                <a:lnTo>
                  <a:pt x="581" y="430"/>
                </a:lnTo>
                <a:lnTo>
                  <a:pt x="575" y="430"/>
                </a:lnTo>
                <a:lnTo>
                  <a:pt x="567" y="428"/>
                </a:lnTo>
                <a:lnTo>
                  <a:pt x="558" y="425"/>
                </a:lnTo>
                <a:lnTo>
                  <a:pt x="553" y="406"/>
                </a:lnTo>
                <a:lnTo>
                  <a:pt x="545" y="388"/>
                </a:lnTo>
                <a:lnTo>
                  <a:pt x="537" y="367"/>
                </a:lnTo>
                <a:lnTo>
                  <a:pt x="532" y="345"/>
                </a:lnTo>
                <a:lnTo>
                  <a:pt x="515" y="344"/>
                </a:lnTo>
                <a:lnTo>
                  <a:pt x="501" y="342"/>
                </a:lnTo>
                <a:lnTo>
                  <a:pt x="489" y="339"/>
                </a:lnTo>
                <a:lnTo>
                  <a:pt x="478" y="334"/>
                </a:lnTo>
                <a:lnTo>
                  <a:pt x="467" y="329"/>
                </a:lnTo>
                <a:lnTo>
                  <a:pt x="458" y="323"/>
                </a:lnTo>
                <a:lnTo>
                  <a:pt x="448" y="315"/>
                </a:lnTo>
                <a:lnTo>
                  <a:pt x="439" y="308"/>
                </a:lnTo>
                <a:lnTo>
                  <a:pt x="429" y="301"/>
                </a:lnTo>
                <a:lnTo>
                  <a:pt x="417" y="294"/>
                </a:lnTo>
                <a:lnTo>
                  <a:pt x="404" y="287"/>
                </a:lnTo>
                <a:lnTo>
                  <a:pt x="389" y="280"/>
                </a:lnTo>
                <a:lnTo>
                  <a:pt x="373" y="274"/>
                </a:lnTo>
                <a:lnTo>
                  <a:pt x="354" y="268"/>
                </a:lnTo>
                <a:lnTo>
                  <a:pt x="331" y="262"/>
                </a:lnTo>
                <a:lnTo>
                  <a:pt x="306" y="258"/>
                </a:lnTo>
                <a:lnTo>
                  <a:pt x="212" y="258"/>
                </a:lnTo>
                <a:lnTo>
                  <a:pt x="204" y="267"/>
                </a:lnTo>
                <a:lnTo>
                  <a:pt x="182" y="283"/>
                </a:lnTo>
                <a:lnTo>
                  <a:pt x="171" y="292"/>
                </a:lnTo>
                <a:lnTo>
                  <a:pt x="160" y="300"/>
                </a:lnTo>
                <a:lnTo>
                  <a:pt x="151" y="306"/>
                </a:lnTo>
                <a:lnTo>
                  <a:pt x="146" y="308"/>
                </a:lnTo>
                <a:lnTo>
                  <a:pt x="137" y="308"/>
                </a:lnTo>
                <a:lnTo>
                  <a:pt x="127" y="308"/>
                </a:lnTo>
                <a:lnTo>
                  <a:pt x="119" y="308"/>
                </a:lnTo>
                <a:lnTo>
                  <a:pt x="113" y="308"/>
                </a:lnTo>
                <a:lnTo>
                  <a:pt x="66" y="252"/>
                </a:lnTo>
                <a:lnTo>
                  <a:pt x="66" y="237"/>
                </a:lnTo>
                <a:lnTo>
                  <a:pt x="66" y="223"/>
                </a:lnTo>
                <a:lnTo>
                  <a:pt x="66" y="204"/>
                </a:lnTo>
                <a:lnTo>
                  <a:pt x="66" y="179"/>
                </a:lnTo>
                <a:lnTo>
                  <a:pt x="53" y="179"/>
                </a:lnTo>
                <a:lnTo>
                  <a:pt x="40" y="179"/>
                </a:lnTo>
                <a:lnTo>
                  <a:pt x="42" y="185"/>
                </a:lnTo>
                <a:lnTo>
                  <a:pt x="42" y="192"/>
                </a:lnTo>
                <a:lnTo>
                  <a:pt x="42" y="199"/>
                </a:lnTo>
                <a:lnTo>
                  <a:pt x="41" y="205"/>
                </a:lnTo>
                <a:lnTo>
                  <a:pt x="39" y="212"/>
                </a:lnTo>
                <a:lnTo>
                  <a:pt x="36" y="218"/>
                </a:lnTo>
                <a:lnTo>
                  <a:pt x="31" y="223"/>
                </a:lnTo>
                <a:lnTo>
                  <a:pt x="27" y="228"/>
                </a:lnTo>
                <a:lnTo>
                  <a:pt x="30" y="221"/>
                </a:lnTo>
                <a:lnTo>
                  <a:pt x="32" y="215"/>
                </a:lnTo>
                <a:lnTo>
                  <a:pt x="32" y="208"/>
                </a:lnTo>
                <a:lnTo>
                  <a:pt x="31" y="203"/>
                </a:lnTo>
                <a:lnTo>
                  <a:pt x="29" y="191"/>
                </a:lnTo>
                <a:lnTo>
                  <a:pt x="27" y="179"/>
                </a:lnTo>
                <a:lnTo>
                  <a:pt x="27" y="174"/>
                </a:lnTo>
                <a:lnTo>
                  <a:pt x="29" y="170"/>
                </a:lnTo>
                <a:lnTo>
                  <a:pt x="31" y="167"/>
                </a:lnTo>
                <a:lnTo>
                  <a:pt x="33" y="163"/>
                </a:lnTo>
                <a:lnTo>
                  <a:pt x="36" y="160"/>
                </a:lnTo>
                <a:lnTo>
                  <a:pt x="38" y="156"/>
                </a:lnTo>
                <a:lnTo>
                  <a:pt x="40" y="152"/>
                </a:lnTo>
                <a:lnTo>
                  <a:pt x="40" y="147"/>
                </a:lnTo>
                <a:lnTo>
                  <a:pt x="31" y="136"/>
                </a:lnTo>
                <a:lnTo>
                  <a:pt x="27" y="129"/>
                </a:lnTo>
                <a:lnTo>
                  <a:pt x="20" y="129"/>
                </a:lnTo>
                <a:lnTo>
                  <a:pt x="11" y="128"/>
                </a:lnTo>
                <a:lnTo>
                  <a:pt x="7" y="126"/>
                </a:lnTo>
                <a:lnTo>
                  <a:pt x="4" y="124"/>
                </a:lnTo>
                <a:lnTo>
                  <a:pt x="1" y="121"/>
                </a:lnTo>
                <a:lnTo>
                  <a:pt x="0" y="117"/>
                </a:lnTo>
                <a:lnTo>
                  <a:pt x="0" y="113"/>
                </a:lnTo>
                <a:lnTo>
                  <a:pt x="1" y="108"/>
                </a:lnTo>
                <a:lnTo>
                  <a:pt x="3" y="104"/>
                </a:lnTo>
                <a:lnTo>
                  <a:pt x="5" y="100"/>
                </a:lnTo>
                <a:lnTo>
                  <a:pt x="8" y="96"/>
                </a:lnTo>
                <a:lnTo>
                  <a:pt x="11" y="94"/>
                </a:lnTo>
                <a:lnTo>
                  <a:pt x="16" y="92"/>
                </a:lnTo>
                <a:lnTo>
                  <a:pt x="20" y="92"/>
                </a:lnTo>
                <a:lnTo>
                  <a:pt x="27" y="92"/>
                </a:lnTo>
                <a:lnTo>
                  <a:pt x="32" y="94"/>
                </a:lnTo>
                <a:lnTo>
                  <a:pt x="37" y="96"/>
                </a:lnTo>
                <a:lnTo>
                  <a:pt x="41" y="99"/>
                </a:lnTo>
                <a:lnTo>
                  <a:pt x="45" y="101"/>
                </a:lnTo>
                <a:lnTo>
                  <a:pt x="51" y="103"/>
                </a:lnTo>
                <a:lnTo>
                  <a:pt x="57" y="104"/>
                </a:lnTo>
                <a:lnTo>
                  <a:pt x="66" y="105"/>
                </a:lnTo>
                <a:lnTo>
                  <a:pt x="67" y="99"/>
                </a:lnTo>
                <a:lnTo>
                  <a:pt x="71" y="92"/>
                </a:lnTo>
                <a:lnTo>
                  <a:pt x="75" y="87"/>
                </a:lnTo>
                <a:lnTo>
                  <a:pt x="79" y="82"/>
                </a:lnTo>
                <a:lnTo>
                  <a:pt x="83" y="77"/>
                </a:lnTo>
                <a:lnTo>
                  <a:pt x="86" y="71"/>
                </a:lnTo>
                <a:lnTo>
                  <a:pt x="87" y="67"/>
                </a:lnTo>
                <a:lnTo>
                  <a:pt x="87" y="64"/>
                </a:lnTo>
                <a:lnTo>
                  <a:pt x="87" y="60"/>
                </a:lnTo>
                <a:lnTo>
                  <a:pt x="86" y="56"/>
                </a:lnTo>
                <a:lnTo>
                  <a:pt x="78" y="55"/>
                </a:lnTo>
                <a:lnTo>
                  <a:pt x="71" y="54"/>
                </a:lnTo>
                <a:lnTo>
                  <a:pt x="63" y="52"/>
                </a:lnTo>
                <a:lnTo>
                  <a:pt x="55" y="49"/>
                </a:lnTo>
                <a:lnTo>
                  <a:pt x="52" y="47"/>
                </a:lnTo>
                <a:lnTo>
                  <a:pt x="50" y="44"/>
                </a:lnTo>
                <a:lnTo>
                  <a:pt x="47" y="40"/>
                </a:lnTo>
                <a:lnTo>
                  <a:pt x="44" y="37"/>
                </a:lnTo>
                <a:lnTo>
                  <a:pt x="42" y="33"/>
                </a:lnTo>
                <a:lnTo>
                  <a:pt x="41" y="28"/>
                </a:lnTo>
                <a:lnTo>
                  <a:pt x="40" y="24"/>
                </a:lnTo>
                <a:lnTo>
                  <a:pt x="40" y="18"/>
                </a:lnTo>
                <a:lnTo>
                  <a:pt x="107" y="43"/>
                </a:lnTo>
                <a:lnTo>
                  <a:pt x="133" y="80"/>
                </a:lnTo>
                <a:lnTo>
                  <a:pt x="179" y="86"/>
                </a:lnTo>
                <a:lnTo>
                  <a:pt x="219" y="74"/>
                </a:lnTo>
                <a:lnTo>
                  <a:pt x="212" y="43"/>
                </a:lnTo>
                <a:lnTo>
                  <a:pt x="253" y="24"/>
                </a:lnTo>
                <a:lnTo>
                  <a:pt x="273" y="0"/>
                </a:lnTo>
                <a:lnTo>
                  <a:pt x="306" y="6"/>
                </a:lnTo>
                <a:lnTo>
                  <a:pt x="339" y="24"/>
                </a:lnTo>
                <a:lnTo>
                  <a:pt x="373" y="43"/>
                </a:lnTo>
                <a:lnTo>
                  <a:pt x="386" y="80"/>
                </a:lnTo>
                <a:lnTo>
                  <a:pt x="425" y="92"/>
                </a:lnTo>
                <a:lnTo>
                  <a:pt x="465" y="92"/>
                </a:lnTo>
                <a:lnTo>
                  <a:pt x="512" y="141"/>
                </a:lnTo>
                <a:lnTo>
                  <a:pt x="545" y="179"/>
                </a:lnTo>
                <a:lnTo>
                  <a:pt x="591" y="210"/>
                </a:lnTo>
                <a:lnTo>
                  <a:pt x="632" y="222"/>
                </a:lnTo>
                <a:lnTo>
                  <a:pt x="678" y="252"/>
                </a:lnTo>
                <a:lnTo>
                  <a:pt x="724" y="265"/>
                </a:lnTo>
                <a:lnTo>
                  <a:pt x="758" y="277"/>
                </a:lnTo>
                <a:lnTo>
                  <a:pt x="784" y="289"/>
                </a:lnTo>
                <a:lnTo>
                  <a:pt x="778" y="29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6" name="Freeform 353"/>
          <p:cNvSpPr>
            <a:spLocks/>
          </p:cNvSpPr>
          <p:nvPr>
            <p:custDataLst>
              <p:tags r:id="rId64"/>
            </p:custDataLst>
          </p:nvPr>
        </p:nvSpPr>
        <p:spPr bwMode="auto">
          <a:xfrm>
            <a:off x="2315305" y="3359038"/>
            <a:ext cx="222721" cy="250715"/>
          </a:xfrm>
          <a:custGeom>
            <a:avLst/>
            <a:gdLst>
              <a:gd name="T0" fmla="*/ 13165 w 246"/>
              <a:gd name="T1" fmla="*/ 14187 h 284"/>
              <a:gd name="T2" fmla="*/ 12287 w 246"/>
              <a:gd name="T3" fmla="*/ 12611 h 284"/>
              <a:gd name="T4" fmla="*/ 10532 w 246"/>
              <a:gd name="T5" fmla="*/ 8932 h 284"/>
              <a:gd name="T6" fmla="*/ 15359 w 246"/>
              <a:gd name="T7" fmla="*/ 2627 h 284"/>
              <a:gd name="T8" fmla="*/ 29401 w 246"/>
              <a:gd name="T9" fmla="*/ 525 h 284"/>
              <a:gd name="T10" fmla="*/ 55291 w 246"/>
              <a:gd name="T11" fmla="*/ 6305 h 284"/>
              <a:gd name="T12" fmla="*/ 57486 w 246"/>
              <a:gd name="T13" fmla="*/ 15763 h 284"/>
              <a:gd name="T14" fmla="*/ 60996 w 246"/>
              <a:gd name="T15" fmla="*/ 24170 h 284"/>
              <a:gd name="T16" fmla="*/ 66262 w 246"/>
              <a:gd name="T17" fmla="*/ 29950 h 284"/>
              <a:gd name="T18" fmla="*/ 72405 w 246"/>
              <a:gd name="T19" fmla="*/ 35204 h 284"/>
              <a:gd name="T20" fmla="*/ 83815 w 246"/>
              <a:gd name="T21" fmla="*/ 45713 h 284"/>
              <a:gd name="T22" fmla="*/ 89081 w 246"/>
              <a:gd name="T23" fmla="*/ 53069 h 284"/>
              <a:gd name="T24" fmla="*/ 93030 w 246"/>
              <a:gd name="T25" fmla="*/ 61476 h 284"/>
              <a:gd name="T26" fmla="*/ 99174 w 246"/>
              <a:gd name="T27" fmla="*/ 61476 h 284"/>
              <a:gd name="T28" fmla="*/ 96979 w 246"/>
              <a:gd name="T29" fmla="*/ 65155 h 284"/>
              <a:gd name="T30" fmla="*/ 96979 w 246"/>
              <a:gd name="T31" fmla="*/ 67782 h 284"/>
              <a:gd name="T32" fmla="*/ 100051 w 246"/>
              <a:gd name="T33" fmla="*/ 73562 h 284"/>
              <a:gd name="T34" fmla="*/ 104878 w 246"/>
              <a:gd name="T35" fmla="*/ 80918 h 284"/>
              <a:gd name="T36" fmla="*/ 107072 w 246"/>
              <a:gd name="T37" fmla="*/ 85121 h 284"/>
              <a:gd name="T38" fmla="*/ 107950 w 246"/>
              <a:gd name="T39" fmla="*/ 90901 h 284"/>
              <a:gd name="T40" fmla="*/ 105756 w 246"/>
              <a:gd name="T41" fmla="*/ 96681 h 284"/>
              <a:gd name="T42" fmla="*/ 102245 w 246"/>
              <a:gd name="T43" fmla="*/ 100885 h 284"/>
              <a:gd name="T44" fmla="*/ 97857 w 246"/>
              <a:gd name="T45" fmla="*/ 104037 h 284"/>
              <a:gd name="T46" fmla="*/ 96541 w 246"/>
              <a:gd name="T47" fmla="*/ 107190 h 284"/>
              <a:gd name="T48" fmla="*/ 82937 w 246"/>
              <a:gd name="T49" fmla="*/ 112970 h 284"/>
              <a:gd name="T50" fmla="*/ 71967 w 246"/>
              <a:gd name="T51" fmla="*/ 120851 h 284"/>
              <a:gd name="T52" fmla="*/ 49587 w 246"/>
              <a:gd name="T53" fmla="*/ 139242 h 284"/>
              <a:gd name="T54" fmla="*/ 38616 w 246"/>
              <a:gd name="T55" fmla="*/ 121377 h 284"/>
              <a:gd name="T56" fmla="*/ 34667 w 246"/>
              <a:gd name="T57" fmla="*/ 115597 h 284"/>
              <a:gd name="T58" fmla="*/ 31595 w 246"/>
              <a:gd name="T59" fmla="*/ 113495 h 284"/>
              <a:gd name="T60" fmla="*/ 26329 w 246"/>
              <a:gd name="T61" fmla="*/ 114021 h 284"/>
              <a:gd name="T62" fmla="*/ 23696 w 246"/>
              <a:gd name="T63" fmla="*/ 116122 h 284"/>
              <a:gd name="T64" fmla="*/ 21502 w 246"/>
              <a:gd name="T65" fmla="*/ 119800 h 284"/>
              <a:gd name="T66" fmla="*/ 21063 w 246"/>
              <a:gd name="T67" fmla="*/ 124004 h 284"/>
              <a:gd name="T68" fmla="*/ 19747 w 246"/>
              <a:gd name="T69" fmla="*/ 135038 h 284"/>
              <a:gd name="T70" fmla="*/ 17992 w 246"/>
              <a:gd name="T71" fmla="*/ 141869 h 284"/>
              <a:gd name="T72" fmla="*/ 14481 w 246"/>
              <a:gd name="T73" fmla="*/ 149225 h 284"/>
              <a:gd name="T74" fmla="*/ 11409 w 246"/>
              <a:gd name="T75" fmla="*/ 127682 h 284"/>
              <a:gd name="T76" fmla="*/ 7460 w 246"/>
              <a:gd name="T77" fmla="*/ 119275 h 284"/>
              <a:gd name="T78" fmla="*/ 4827 w 246"/>
              <a:gd name="T79" fmla="*/ 116122 h 284"/>
              <a:gd name="T80" fmla="*/ 0 w 246"/>
              <a:gd name="T81" fmla="*/ 113495 h 284"/>
              <a:gd name="T82" fmla="*/ 439 w 246"/>
              <a:gd name="T83" fmla="*/ 107190 h 284"/>
              <a:gd name="T84" fmla="*/ 1755 w 246"/>
              <a:gd name="T85" fmla="*/ 101410 h 284"/>
              <a:gd name="T86" fmla="*/ 6582 w 246"/>
              <a:gd name="T87" fmla="*/ 92477 h 284"/>
              <a:gd name="T88" fmla="*/ 13603 w 246"/>
              <a:gd name="T89" fmla="*/ 84596 h 284"/>
              <a:gd name="T90" fmla="*/ 20186 w 246"/>
              <a:gd name="T91" fmla="*/ 74087 h 284"/>
              <a:gd name="T92" fmla="*/ 14481 w 246"/>
              <a:gd name="T93" fmla="*/ 23119 h 28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46" h="284">
                <a:moveTo>
                  <a:pt x="33" y="44"/>
                </a:moveTo>
                <a:lnTo>
                  <a:pt x="30" y="27"/>
                </a:lnTo>
                <a:lnTo>
                  <a:pt x="28" y="24"/>
                </a:lnTo>
                <a:lnTo>
                  <a:pt x="26" y="22"/>
                </a:lnTo>
                <a:lnTo>
                  <a:pt x="24" y="17"/>
                </a:lnTo>
                <a:lnTo>
                  <a:pt x="20" y="6"/>
                </a:lnTo>
                <a:lnTo>
                  <a:pt x="35" y="5"/>
                </a:lnTo>
                <a:lnTo>
                  <a:pt x="50" y="3"/>
                </a:lnTo>
                <a:lnTo>
                  <a:pt x="67" y="1"/>
                </a:lnTo>
                <a:lnTo>
                  <a:pt x="87" y="0"/>
                </a:lnTo>
                <a:lnTo>
                  <a:pt x="126" y="12"/>
                </a:lnTo>
                <a:lnTo>
                  <a:pt x="127" y="22"/>
                </a:lnTo>
                <a:lnTo>
                  <a:pt x="131" y="30"/>
                </a:lnTo>
                <a:lnTo>
                  <a:pt x="135" y="39"/>
                </a:lnTo>
                <a:lnTo>
                  <a:pt x="139" y="46"/>
                </a:lnTo>
                <a:lnTo>
                  <a:pt x="145" y="52"/>
                </a:lnTo>
                <a:lnTo>
                  <a:pt x="151" y="57"/>
                </a:lnTo>
                <a:lnTo>
                  <a:pt x="157" y="62"/>
                </a:lnTo>
                <a:lnTo>
                  <a:pt x="165" y="67"/>
                </a:lnTo>
                <a:lnTo>
                  <a:pt x="178" y="77"/>
                </a:lnTo>
                <a:lnTo>
                  <a:pt x="191" y="87"/>
                </a:lnTo>
                <a:lnTo>
                  <a:pt x="198" y="94"/>
                </a:lnTo>
                <a:lnTo>
                  <a:pt x="203" y="101"/>
                </a:lnTo>
                <a:lnTo>
                  <a:pt x="209" y="109"/>
                </a:lnTo>
                <a:lnTo>
                  <a:pt x="212" y="117"/>
                </a:lnTo>
                <a:lnTo>
                  <a:pt x="220" y="117"/>
                </a:lnTo>
                <a:lnTo>
                  <a:pt x="226" y="117"/>
                </a:lnTo>
                <a:lnTo>
                  <a:pt x="223" y="121"/>
                </a:lnTo>
                <a:lnTo>
                  <a:pt x="221" y="124"/>
                </a:lnTo>
                <a:lnTo>
                  <a:pt x="220" y="126"/>
                </a:lnTo>
                <a:lnTo>
                  <a:pt x="221" y="129"/>
                </a:lnTo>
                <a:lnTo>
                  <a:pt x="223" y="135"/>
                </a:lnTo>
                <a:lnTo>
                  <a:pt x="228" y="140"/>
                </a:lnTo>
                <a:lnTo>
                  <a:pt x="234" y="146"/>
                </a:lnTo>
                <a:lnTo>
                  <a:pt x="239" y="154"/>
                </a:lnTo>
                <a:lnTo>
                  <a:pt x="241" y="158"/>
                </a:lnTo>
                <a:lnTo>
                  <a:pt x="244" y="162"/>
                </a:lnTo>
                <a:lnTo>
                  <a:pt x="245" y="167"/>
                </a:lnTo>
                <a:lnTo>
                  <a:pt x="246" y="173"/>
                </a:lnTo>
                <a:lnTo>
                  <a:pt x="245" y="179"/>
                </a:lnTo>
                <a:lnTo>
                  <a:pt x="241" y="184"/>
                </a:lnTo>
                <a:lnTo>
                  <a:pt x="237" y="189"/>
                </a:lnTo>
                <a:lnTo>
                  <a:pt x="233" y="192"/>
                </a:lnTo>
                <a:lnTo>
                  <a:pt x="227" y="196"/>
                </a:lnTo>
                <a:lnTo>
                  <a:pt x="223" y="198"/>
                </a:lnTo>
                <a:lnTo>
                  <a:pt x="221" y="201"/>
                </a:lnTo>
                <a:lnTo>
                  <a:pt x="220" y="204"/>
                </a:lnTo>
                <a:lnTo>
                  <a:pt x="203" y="209"/>
                </a:lnTo>
                <a:lnTo>
                  <a:pt x="189" y="215"/>
                </a:lnTo>
                <a:lnTo>
                  <a:pt x="176" y="222"/>
                </a:lnTo>
                <a:lnTo>
                  <a:pt x="164" y="230"/>
                </a:lnTo>
                <a:lnTo>
                  <a:pt x="139" y="246"/>
                </a:lnTo>
                <a:lnTo>
                  <a:pt x="113" y="265"/>
                </a:lnTo>
                <a:lnTo>
                  <a:pt x="99" y="247"/>
                </a:lnTo>
                <a:lnTo>
                  <a:pt x="88" y="231"/>
                </a:lnTo>
                <a:lnTo>
                  <a:pt x="83" y="225"/>
                </a:lnTo>
                <a:lnTo>
                  <a:pt x="79" y="220"/>
                </a:lnTo>
                <a:lnTo>
                  <a:pt x="76" y="217"/>
                </a:lnTo>
                <a:lnTo>
                  <a:pt x="72" y="216"/>
                </a:lnTo>
                <a:lnTo>
                  <a:pt x="66" y="216"/>
                </a:lnTo>
                <a:lnTo>
                  <a:pt x="60" y="217"/>
                </a:lnTo>
                <a:lnTo>
                  <a:pt x="57" y="219"/>
                </a:lnTo>
                <a:lnTo>
                  <a:pt x="54" y="221"/>
                </a:lnTo>
                <a:lnTo>
                  <a:pt x="52" y="224"/>
                </a:lnTo>
                <a:lnTo>
                  <a:pt x="49" y="228"/>
                </a:lnTo>
                <a:lnTo>
                  <a:pt x="48" y="231"/>
                </a:lnTo>
                <a:lnTo>
                  <a:pt x="48" y="236"/>
                </a:lnTo>
                <a:lnTo>
                  <a:pt x="47" y="246"/>
                </a:lnTo>
                <a:lnTo>
                  <a:pt x="45" y="257"/>
                </a:lnTo>
                <a:lnTo>
                  <a:pt x="43" y="264"/>
                </a:lnTo>
                <a:lnTo>
                  <a:pt x="41" y="270"/>
                </a:lnTo>
                <a:lnTo>
                  <a:pt x="37" y="277"/>
                </a:lnTo>
                <a:lnTo>
                  <a:pt x="33" y="284"/>
                </a:lnTo>
                <a:lnTo>
                  <a:pt x="30" y="262"/>
                </a:lnTo>
                <a:lnTo>
                  <a:pt x="26" y="243"/>
                </a:lnTo>
                <a:lnTo>
                  <a:pt x="23" y="234"/>
                </a:lnTo>
                <a:lnTo>
                  <a:pt x="17" y="227"/>
                </a:lnTo>
                <a:lnTo>
                  <a:pt x="14" y="224"/>
                </a:lnTo>
                <a:lnTo>
                  <a:pt x="11" y="221"/>
                </a:lnTo>
                <a:lnTo>
                  <a:pt x="5" y="218"/>
                </a:lnTo>
                <a:lnTo>
                  <a:pt x="0" y="216"/>
                </a:lnTo>
                <a:lnTo>
                  <a:pt x="0" y="210"/>
                </a:lnTo>
                <a:lnTo>
                  <a:pt x="1" y="204"/>
                </a:lnTo>
                <a:lnTo>
                  <a:pt x="2" y="197"/>
                </a:lnTo>
                <a:lnTo>
                  <a:pt x="4" y="193"/>
                </a:lnTo>
                <a:lnTo>
                  <a:pt x="9" y="184"/>
                </a:lnTo>
                <a:lnTo>
                  <a:pt x="15" y="176"/>
                </a:lnTo>
                <a:lnTo>
                  <a:pt x="23" y="169"/>
                </a:lnTo>
                <a:lnTo>
                  <a:pt x="31" y="161"/>
                </a:lnTo>
                <a:lnTo>
                  <a:pt x="38" y="153"/>
                </a:lnTo>
                <a:lnTo>
                  <a:pt x="46" y="141"/>
                </a:lnTo>
                <a:lnTo>
                  <a:pt x="0" y="62"/>
                </a:lnTo>
                <a:lnTo>
                  <a:pt x="33" y="44"/>
                </a:lnTo>
              </a:path>
            </a:pathLst>
          </a:custGeom>
          <a:solidFill>
            <a:srgbClr val="FFCC99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7" name="Freeform 354"/>
          <p:cNvSpPr>
            <a:spLocks/>
          </p:cNvSpPr>
          <p:nvPr>
            <p:custDataLst>
              <p:tags r:id="rId65"/>
            </p:custDataLst>
          </p:nvPr>
        </p:nvSpPr>
        <p:spPr bwMode="auto">
          <a:xfrm>
            <a:off x="2413564" y="3540406"/>
            <a:ext cx="140840" cy="101353"/>
          </a:xfrm>
          <a:custGeom>
            <a:avLst/>
            <a:gdLst>
              <a:gd name="T0" fmla="*/ 48637 w 160"/>
              <a:gd name="T1" fmla="*/ 0 h 117"/>
              <a:gd name="T2" fmla="*/ 48637 w 160"/>
              <a:gd name="T3" fmla="*/ 4640 h 117"/>
              <a:gd name="T4" fmla="*/ 48637 w 160"/>
              <a:gd name="T5" fmla="*/ 9281 h 117"/>
              <a:gd name="T6" fmla="*/ 49064 w 160"/>
              <a:gd name="T7" fmla="*/ 12890 h 117"/>
              <a:gd name="T8" fmla="*/ 49917 w 160"/>
              <a:gd name="T9" fmla="*/ 16499 h 117"/>
              <a:gd name="T10" fmla="*/ 50771 w 160"/>
              <a:gd name="T11" fmla="*/ 17530 h 117"/>
              <a:gd name="T12" fmla="*/ 51624 w 160"/>
              <a:gd name="T13" fmla="*/ 19077 h 117"/>
              <a:gd name="T14" fmla="*/ 52477 w 160"/>
              <a:gd name="T15" fmla="*/ 19593 h 117"/>
              <a:gd name="T16" fmla="*/ 54184 w 160"/>
              <a:gd name="T17" fmla="*/ 20108 h 117"/>
              <a:gd name="T18" fmla="*/ 55890 w 160"/>
              <a:gd name="T19" fmla="*/ 20624 h 117"/>
              <a:gd name="T20" fmla="*/ 57597 w 160"/>
              <a:gd name="T21" fmla="*/ 20108 h 117"/>
              <a:gd name="T22" fmla="*/ 59730 w 160"/>
              <a:gd name="T23" fmla="*/ 19593 h 117"/>
              <a:gd name="T24" fmla="*/ 62290 w 160"/>
              <a:gd name="T25" fmla="*/ 18562 h 117"/>
              <a:gd name="T26" fmla="*/ 63570 w 160"/>
              <a:gd name="T27" fmla="*/ 22171 h 117"/>
              <a:gd name="T28" fmla="*/ 65276 w 160"/>
              <a:gd name="T29" fmla="*/ 26811 h 117"/>
              <a:gd name="T30" fmla="*/ 66983 w 160"/>
              <a:gd name="T31" fmla="*/ 32998 h 117"/>
              <a:gd name="T32" fmla="*/ 68263 w 160"/>
              <a:gd name="T33" fmla="*/ 38154 h 117"/>
              <a:gd name="T34" fmla="*/ 56744 w 160"/>
              <a:gd name="T35" fmla="*/ 45373 h 117"/>
              <a:gd name="T36" fmla="*/ 45224 w 160"/>
              <a:gd name="T37" fmla="*/ 52591 h 117"/>
              <a:gd name="T38" fmla="*/ 39251 w 160"/>
              <a:gd name="T39" fmla="*/ 55169 h 117"/>
              <a:gd name="T40" fmla="*/ 32425 w 160"/>
              <a:gd name="T41" fmla="*/ 58263 h 117"/>
              <a:gd name="T42" fmla="*/ 26452 w 160"/>
              <a:gd name="T43" fmla="*/ 59809 h 117"/>
              <a:gd name="T44" fmla="*/ 20052 w 160"/>
              <a:gd name="T45" fmla="*/ 60325 h 117"/>
              <a:gd name="T46" fmla="*/ 13653 w 160"/>
              <a:gd name="T47" fmla="*/ 51044 h 117"/>
              <a:gd name="T48" fmla="*/ 8960 w 160"/>
              <a:gd name="T49" fmla="*/ 42795 h 117"/>
              <a:gd name="T50" fmla="*/ 4266 w 160"/>
              <a:gd name="T51" fmla="*/ 35576 h 117"/>
              <a:gd name="T52" fmla="*/ 0 w 160"/>
              <a:gd name="T53" fmla="*/ 28358 h 117"/>
              <a:gd name="T54" fmla="*/ 5546 w 160"/>
              <a:gd name="T55" fmla="*/ 24749 h 117"/>
              <a:gd name="T56" fmla="*/ 17492 w 160"/>
              <a:gd name="T57" fmla="*/ 16499 h 117"/>
              <a:gd name="T58" fmla="*/ 25599 w 160"/>
              <a:gd name="T59" fmla="*/ 11859 h 117"/>
              <a:gd name="T60" fmla="*/ 33278 w 160"/>
              <a:gd name="T61" fmla="*/ 7218 h 117"/>
              <a:gd name="T62" fmla="*/ 41384 w 160"/>
              <a:gd name="T63" fmla="*/ 3094 h 117"/>
              <a:gd name="T64" fmla="*/ 48637 w 160"/>
              <a:gd name="T65" fmla="*/ 0 h 1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60" h="117">
                <a:moveTo>
                  <a:pt x="114" y="0"/>
                </a:moveTo>
                <a:lnTo>
                  <a:pt x="114" y="9"/>
                </a:lnTo>
                <a:lnTo>
                  <a:pt x="114" y="18"/>
                </a:lnTo>
                <a:lnTo>
                  <a:pt x="115" y="25"/>
                </a:lnTo>
                <a:lnTo>
                  <a:pt x="117" y="32"/>
                </a:lnTo>
                <a:lnTo>
                  <a:pt x="119" y="34"/>
                </a:lnTo>
                <a:lnTo>
                  <a:pt x="121" y="37"/>
                </a:lnTo>
                <a:lnTo>
                  <a:pt x="123" y="38"/>
                </a:lnTo>
                <a:lnTo>
                  <a:pt x="127" y="39"/>
                </a:lnTo>
                <a:lnTo>
                  <a:pt x="131" y="40"/>
                </a:lnTo>
                <a:lnTo>
                  <a:pt x="135" y="39"/>
                </a:lnTo>
                <a:lnTo>
                  <a:pt x="140" y="38"/>
                </a:lnTo>
                <a:lnTo>
                  <a:pt x="146" y="36"/>
                </a:lnTo>
                <a:lnTo>
                  <a:pt x="149" y="43"/>
                </a:lnTo>
                <a:lnTo>
                  <a:pt x="153" y="52"/>
                </a:lnTo>
                <a:lnTo>
                  <a:pt x="157" y="64"/>
                </a:lnTo>
                <a:lnTo>
                  <a:pt x="160" y="74"/>
                </a:lnTo>
                <a:lnTo>
                  <a:pt x="133" y="88"/>
                </a:lnTo>
                <a:lnTo>
                  <a:pt x="106" y="102"/>
                </a:lnTo>
                <a:lnTo>
                  <a:pt x="92" y="107"/>
                </a:lnTo>
                <a:lnTo>
                  <a:pt x="76" y="113"/>
                </a:lnTo>
                <a:lnTo>
                  <a:pt x="62" y="116"/>
                </a:lnTo>
                <a:lnTo>
                  <a:pt x="47" y="117"/>
                </a:lnTo>
                <a:lnTo>
                  <a:pt x="32" y="99"/>
                </a:lnTo>
                <a:lnTo>
                  <a:pt x="21" y="83"/>
                </a:lnTo>
                <a:lnTo>
                  <a:pt x="10" y="69"/>
                </a:lnTo>
                <a:lnTo>
                  <a:pt x="0" y="55"/>
                </a:lnTo>
                <a:lnTo>
                  <a:pt x="13" y="48"/>
                </a:lnTo>
                <a:lnTo>
                  <a:pt x="41" y="32"/>
                </a:lnTo>
                <a:lnTo>
                  <a:pt x="60" y="23"/>
                </a:lnTo>
                <a:lnTo>
                  <a:pt x="78" y="14"/>
                </a:lnTo>
                <a:lnTo>
                  <a:pt x="97" y="6"/>
                </a:lnTo>
                <a:lnTo>
                  <a:pt x="114" y="0"/>
                </a:lnTo>
              </a:path>
            </a:pathLst>
          </a:custGeom>
          <a:solidFill>
            <a:srgbClr val="FFCC99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8" name="Freeform 437"/>
          <p:cNvSpPr>
            <a:spLocks/>
          </p:cNvSpPr>
          <p:nvPr>
            <p:custDataLst>
              <p:tags r:id="rId66"/>
            </p:custDataLst>
          </p:nvPr>
        </p:nvSpPr>
        <p:spPr bwMode="auto">
          <a:xfrm>
            <a:off x="1499752" y="3540406"/>
            <a:ext cx="32753" cy="96019"/>
          </a:xfrm>
          <a:custGeom>
            <a:avLst/>
            <a:gdLst>
              <a:gd name="T0" fmla="*/ 9172 w 45"/>
              <a:gd name="T1" fmla="*/ 0 h 36"/>
              <a:gd name="T2" fmla="*/ 0 w 45"/>
              <a:gd name="T3" fmla="*/ 28575 h 36"/>
              <a:gd name="T4" fmla="*/ 8114 w 45"/>
              <a:gd name="T5" fmla="*/ 57150 h 36"/>
              <a:gd name="T6" fmla="*/ 15875 w 45"/>
              <a:gd name="T7" fmla="*/ 23813 h 36"/>
              <a:gd name="T8" fmla="*/ 9172 w 45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" h="36">
                <a:moveTo>
                  <a:pt x="26" y="0"/>
                </a:moveTo>
                <a:lnTo>
                  <a:pt x="0" y="18"/>
                </a:lnTo>
                <a:lnTo>
                  <a:pt x="23" y="36"/>
                </a:lnTo>
                <a:lnTo>
                  <a:pt x="45" y="15"/>
                </a:lnTo>
                <a:lnTo>
                  <a:pt x="26" y="0"/>
                </a:lnTo>
                <a:close/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9" name="Freeform 442"/>
          <p:cNvSpPr>
            <a:spLocks/>
          </p:cNvSpPr>
          <p:nvPr>
            <p:custDataLst>
              <p:tags r:id="rId67"/>
            </p:custDataLst>
          </p:nvPr>
        </p:nvSpPr>
        <p:spPr bwMode="auto">
          <a:xfrm>
            <a:off x="3582853" y="3561743"/>
            <a:ext cx="255475" cy="184037"/>
          </a:xfrm>
          <a:custGeom>
            <a:avLst/>
            <a:gdLst>
              <a:gd name="T0" fmla="*/ 14646 w 279"/>
              <a:gd name="T1" fmla="*/ 46715 h 204"/>
              <a:gd name="T2" fmla="*/ 26185 w 279"/>
              <a:gd name="T3" fmla="*/ 76247 h 204"/>
              <a:gd name="T4" fmla="*/ 26185 w 279"/>
              <a:gd name="T5" fmla="*/ 96114 h 204"/>
              <a:gd name="T6" fmla="*/ 45269 w 279"/>
              <a:gd name="T7" fmla="*/ 105242 h 204"/>
              <a:gd name="T8" fmla="*/ 54146 w 279"/>
              <a:gd name="T9" fmla="*/ 108464 h 204"/>
              <a:gd name="T10" fmla="*/ 61691 w 279"/>
              <a:gd name="T11" fmla="*/ 109538 h 204"/>
              <a:gd name="T12" fmla="*/ 64797 w 279"/>
              <a:gd name="T13" fmla="*/ 107927 h 204"/>
              <a:gd name="T14" fmla="*/ 67016 w 279"/>
              <a:gd name="T15" fmla="*/ 104168 h 204"/>
              <a:gd name="T16" fmla="*/ 71011 w 279"/>
              <a:gd name="T17" fmla="*/ 92356 h 204"/>
              <a:gd name="T18" fmla="*/ 76337 w 279"/>
              <a:gd name="T19" fmla="*/ 80006 h 204"/>
              <a:gd name="T20" fmla="*/ 80331 w 279"/>
              <a:gd name="T21" fmla="*/ 75710 h 204"/>
              <a:gd name="T22" fmla="*/ 85213 w 279"/>
              <a:gd name="T23" fmla="*/ 73025 h 204"/>
              <a:gd name="T24" fmla="*/ 92758 w 279"/>
              <a:gd name="T25" fmla="*/ 74099 h 204"/>
              <a:gd name="T26" fmla="*/ 97640 w 279"/>
              <a:gd name="T27" fmla="*/ 76247 h 204"/>
              <a:gd name="T28" fmla="*/ 101190 w 279"/>
              <a:gd name="T29" fmla="*/ 79469 h 204"/>
              <a:gd name="T30" fmla="*/ 102522 w 279"/>
              <a:gd name="T31" fmla="*/ 82690 h 204"/>
              <a:gd name="T32" fmla="*/ 103853 w 279"/>
              <a:gd name="T33" fmla="*/ 88060 h 204"/>
              <a:gd name="T34" fmla="*/ 102522 w 279"/>
              <a:gd name="T35" fmla="*/ 89671 h 204"/>
              <a:gd name="T36" fmla="*/ 103853 w 279"/>
              <a:gd name="T37" fmla="*/ 82154 h 204"/>
              <a:gd name="T38" fmla="*/ 105628 w 279"/>
              <a:gd name="T39" fmla="*/ 75173 h 204"/>
              <a:gd name="T40" fmla="*/ 108735 w 279"/>
              <a:gd name="T41" fmla="*/ 62823 h 204"/>
              <a:gd name="T42" fmla="*/ 112730 w 279"/>
              <a:gd name="T43" fmla="*/ 61749 h 204"/>
              <a:gd name="T44" fmla="*/ 117168 w 279"/>
              <a:gd name="T45" fmla="*/ 59065 h 204"/>
              <a:gd name="T46" fmla="*/ 123825 w 279"/>
              <a:gd name="T47" fmla="*/ 53158 h 204"/>
              <a:gd name="T48" fmla="*/ 111842 w 279"/>
              <a:gd name="T49" fmla="*/ 40271 h 204"/>
              <a:gd name="T50" fmla="*/ 100747 w 279"/>
              <a:gd name="T51" fmla="*/ 31143 h 204"/>
              <a:gd name="T52" fmla="*/ 90539 w 279"/>
              <a:gd name="T53" fmla="*/ 23626 h 204"/>
              <a:gd name="T54" fmla="*/ 82106 w 279"/>
              <a:gd name="T55" fmla="*/ 16645 h 204"/>
              <a:gd name="T56" fmla="*/ 64797 w 279"/>
              <a:gd name="T57" fmla="*/ 36513 h 204"/>
              <a:gd name="T58" fmla="*/ 35062 w 279"/>
              <a:gd name="T59" fmla="*/ 13424 h 204"/>
              <a:gd name="T60" fmla="*/ 23078 w 279"/>
              <a:gd name="T61" fmla="*/ 6443 h 204"/>
              <a:gd name="T62" fmla="*/ 20416 w 279"/>
              <a:gd name="T63" fmla="*/ 33291 h 204"/>
              <a:gd name="T64" fmla="*/ 0 w 279"/>
              <a:gd name="T65" fmla="*/ 30069 h 20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79" h="204">
                <a:moveTo>
                  <a:pt x="0" y="56"/>
                </a:moveTo>
                <a:lnTo>
                  <a:pt x="33" y="87"/>
                </a:lnTo>
                <a:lnTo>
                  <a:pt x="46" y="123"/>
                </a:lnTo>
                <a:lnTo>
                  <a:pt x="59" y="142"/>
                </a:lnTo>
                <a:lnTo>
                  <a:pt x="59" y="173"/>
                </a:lnTo>
                <a:lnTo>
                  <a:pt x="59" y="179"/>
                </a:lnTo>
                <a:lnTo>
                  <a:pt x="80" y="188"/>
                </a:lnTo>
                <a:lnTo>
                  <a:pt x="102" y="196"/>
                </a:lnTo>
                <a:lnTo>
                  <a:pt x="112" y="199"/>
                </a:lnTo>
                <a:lnTo>
                  <a:pt x="122" y="202"/>
                </a:lnTo>
                <a:lnTo>
                  <a:pt x="130" y="203"/>
                </a:lnTo>
                <a:lnTo>
                  <a:pt x="139" y="204"/>
                </a:lnTo>
                <a:lnTo>
                  <a:pt x="142" y="203"/>
                </a:lnTo>
                <a:lnTo>
                  <a:pt x="146" y="201"/>
                </a:lnTo>
                <a:lnTo>
                  <a:pt x="148" y="198"/>
                </a:lnTo>
                <a:lnTo>
                  <a:pt x="151" y="194"/>
                </a:lnTo>
                <a:lnTo>
                  <a:pt x="156" y="183"/>
                </a:lnTo>
                <a:lnTo>
                  <a:pt x="160" y="172"/>
                </a:lnTo>
                <a:lnTo>
                  <a:pt x="165" y="160"/>
                </a:lnTo>
                <a:lnTo>
                  <a:pt x="172" y="149"/>
                </a:lnTo>
                <a:lnTo>
                  <a:pt x="176" y="145"/>
                </a:lnTo>
                <a:lnTo>
                  <a:pt x="181" y="141"/>
                </a:lnTo>
                <a:lnTo>
                  <a:pt x="186" y="138"/>
                </a:lnTo>
                <a:lnTo>
                  <a:pt x="192" y="136"/>
                </a:lnTo>
                <a:lnTo>
                  <a:pt x="201" y="137"/>
                </a:lnTo>
                <a:lnTo>
                  <a:pt x="209" y="138"/>
                </a:lnTo>
                <a:lnTo>
                  <a:pt x="215" y="140"/>
                </a:lnTo>
                <a:lnTo>
                  <a:pt x="220" y="142"/>
                </a:lnTo>
                <a:lnTo>
                  <a:pt x="225" y="145"/>
                </a:lnTo>
                <a:lnTo>
                  <a:pt x="228" y="148"/>
                </a:lnTo>
                <a:lnTo>
                  <a:pt x="230" y="151"/>
                </a:lnTo>
                <a:lnTo>
                  <a:pt x="231" y="154"/>
                </a:lnTo>
                <a:lnTo>
                  <a:pt x="234" y="160"/>
                </a:lnTo>
                <a:lnTo>
                  <a:pt x="234" y="164"/>
                </a:lnTo>
                <a:lnTo>
                  <a:pt x="232" y="167"/>
                </a:lnTo>
                <a:lnTo>
                  <a:pt x="231" y="167"/>
                </a:lnTo>
                <a:lnTo>
                  <a:pt x="232" y="160"/>
                </a:lnTo>
                <a:lnTo>
                  <a:pt x="234" y="153"/>
                </a:lnTo>
                <a:lnTo>
                  <a:pt x="236" y="147"/>
                </a:lnTo>
                <a:lnTo>
                  <a:pt x="238" y="140"/>
                </a:lnTo>
                <a:lnTo>
                  <a:pt x="243" y="127"/>
                </a:lnTo>
                <a:lnTo>
                  <a:pt x="245" y="117"/>
                </a:lnTo>
                <a:lnTo>
                  <a:pt x="250" y="117"/>
                </a:lnTo>
                <a:lnTo>
                  <a:pt x="254" y="115"/>
                </a:lnTo>
                <a:lnTo>
                  <a:pt x="260" y="113"/>
                </a:lnTo>
                <a:lnTo>
                  <a:pt x="264" y="110"/>
                </a:lnTo>
                <a:lnTo>
                  <a:pt x="272" y="104"/>
                </a:lnTo>
                <a:lnTo>
                  <a:pt x="279" y="99"/>
                </a:lnTo>
                <a:lnTo>
                  <a:pt x="265" y="87"/>
                </a:lnTo>
                <a:lnTo>
                  <a:pt x="252" y="75"/>
                </a:lnTo>
                <a:lnTo>
                  <a:pt x="239" y="66"/>
                </a:lnTo>
                <a:lnTo>
                  <a:pt x="227" y="58"/>
                </a:lnTo>
                <a:lnTo>
                  <a:pt x="215" y="51"/>
                </a:lnTo>
                <a:lnTo>
                  <a:pt x="204" y="44"/>
                </a:lnTo>
                <a:lnTo>
                  <a:pt x="194" y="38"/>
                </a:lnTo>
                <a:lnTo>
                  <a:pt x="185" y="31"/>
                </a:lnTo>
                <a:lnTo>
                  <a:pt x="172" y="31"/>
                </a:lnTo>
                <a:lnTo>
                  <a:pt x="146" y="68"/>
                </a:lnTo>
                <a:lnTo>
                  <a:pt x="112" y="50"/>
                </a:lnTo>
                <a:lnTo>
                  <a:pt x="79" y="25"/>
                </a:lnTo>
                <a:lnTo>
                  <a:pt x="33" y="0"/>
                </a:lnTo>
                <a:lnTo>
                  <a:pt x="52" y="12"/>
                </a:lnTo>
                <a:lnTo>
                  <a:pt x="72" y="74"/>
                </a:lnTo>
                <a:lnTo>
                  <a:pt x="46" y="62"/>
                </a:lnTo>
                <a:lnTo>
                  <a:pt x="19" y="50"/>
                </a:lnTo>
                <a:lnTo>
                  <a:pt x="0" y="5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0" name="Freeform 443"/>
          <p:cNvSpPr>
            <a:spLocks/>
          </p:cNvSpPr>
          <p:nvPr>
            <p:custDataLst>
              <p:tags r:id="rId68"/>
            </p:custDataLst>
          </p:nvPr>
        </p:nvSpPr>
        <p:spPr bwMode="auto">
          <a:xfrm>
            <a:off x="2482346" y="2844272"/>
            <a:ext cx="432342" cy="253382"/>
          </a:xfrm>
          <a:custGeom>
            <a:avLst/>
            <a:gdLst>
              <a:gd name="T0" fmla="*/ 108880 w 485"/>
              <a:gd name="T1" fmla="*/ 10365 h 291"/>
              <a:gd name="T2" fmla="*/ 129619 w 485"/>
              <a:gd name="T3" fmla="*/ 22803 h 291"/>
              <a:gd name="T4" fmla="*/ 160727 w 485"/>
              <a:gd name="T5" fmla="*/ 22803 h 291"/>
              <a:gd name="T6" fmla="*/ 183626 w 485"/>
              <a:gd name="T7" fmla="*/ 67891 h 291"/>
              <a:gd name="T8" fmla="*/ 209550 w 485"/>
              <a:gd name="T9" fmla="*/ 86548 h 291"/>
              <a:gd name="T10" fmla="*/ 178009 w 485"/>
              <a:gd name="T11" fmla="*/ 89658 h 291"/>
              <a:gd name="T12" fmla="*/ 187083 w 485"/>
              <a:gd name="T13" fmla="*/ 108833 h 291"/>
              <a:gd name="T14" fmla="*/ 169368 w 485"/>
              <a:gd name="T15" fmla="*/ 124899 h 291"/>
              <a:gd name="T16" fmla="*/ 166344 w 485"/>
              <a:gd name="T17" fmla="*/ 150812 h 291"/>
              <a:gd name="T18" fmla="*/ 123138 w 485"/>
              <a:gd name="T19" fmla="*/ 137856 h 291"/>
              <a:gd name="T20" fmla="*/ 74747 w 485"/>
              <a:gd name="T21" fmla="*/ 131637 h 291"/>
              <a:gd name="T22" fmla="*/ 25924 w 485"/>
              <a:gd name="T23" fmla="*/ 137856 h 291"/>
              <a:gd name="T24" fmla="*/ 6481 w 485"/>
              <a:gd name="T25" fmla="*/ 140447 h 291"/>
              <a:gd name="T26" fmla="*/ 3456 w 485"/>
              <a:gd name="T27" fmla="*/ 133191 h 291"/>
              <a:gd name="T28" fmla="*/ 1296 w 485"/>
              <a:gd name="T29" fmla="*/ 126454 h 291"/>
              <a:gd name="T30" fmla="*/ 0 w 485"/>
              <a:gd name="T31" fmla="*/ 118680 h 291"/>
              <a:gd name="T32" fmla="*/ 2160 w 485"/>
              <a:gd name="T33" fmla="*/ 113498 h 291"/>
              <a:gd name="T34" fmla="*/ 6049 w 485"/>
              <a:gd name="T35" fmla="*/ 107279 h 291"/>
              <a:gd name="T36" fmla="*/ 9937 w 485"/>
              <a:gd name="T37" fmla="*/ 97950 h 291"/>
              <a:gd name="T38" fmla="*/ 13394 w 485"/>
              <a:gd name="T39" fmla="*/ 86030 h 291"/>
              <a:gd name="T40" fmla="*/ 17715 w 485"/>
              <a:gd name="T41" fmla="*/ 71001 h 291"/>
              <a:gd name="T42" fmla="*/ 20739 w 485"/>
              <a:gd name="T43" fmla="*/ 65300 h 291"/>
              <a:gd name="T44" fmla="*/ 25924 w 485"/>
              <a:gd name="T45" fmla="*/ 61672 h 291"/>
              <a:gd name="T46" fmla="*/ 37589 w 485"/>
              <a:gd name="T47" fmla="*/ 57526 h 291"/>
              <a:gd name="T48" fmla="*/ 38454 w 485"/>
              <a:gd name="T49" fmla="*/ 54935 h 291"/>
              <a:gd name="T50" fmla="*/ 40614 w 485"/>
              <a:gd name="T51" fmla="*/ 51825 h 291"/>
              <a:gd name="T52" fmla="*/ 43638 w 485"/>
              <a:gd name="T53" fmla="*/ 49234 h 291"/>
              <a:gd name="T54" fmla="*/ 45799 w 485"/>
              <a:gd name="T55" fmla="*/ 48198 h 291"/>
              <a:gd name="T56" fmla="*/ 45799 w 485"/>
              <a:gd name="T57" fmla="*/ 39387 h 291"/>
              <a:gd name="T58" fmla="*/ 47095 w 485"/>
              <a:gd name="T59" fmla="*/ 36278 h 291"/>
              <a:gd name="T60" fmla="*/ 48823 w 485"/>
              <a:gd name="T61" fmla="*/ 34723 h 291"/>
              <a:gd name="T62" fmla="*/ 52712 w 485"/>
              <a:gd name="T63" fmla="*/ 35760 h 291"/>
              <a:gd name="T64" fmla="*/ 55304 w 485"/>
              <a:gd name="T65" fmla="*/ 35760 h 291"/>
              <a:gd name="T66" fmla="*/ 57032 w 485"/>
              <a:gd name="T67" fmla="*/ 34205 h 291"/>
              <a:gd name="T68" fmla="*/ 57896 w 485"/>
              <a:gd name="T69" fmla="*/ 29022 h 291"/>
              <a:gd name="T70" fmla="*/ 60057 w 485"/>
              <a:gd name="T71" fmla="*/ 22803 h 291"/>
              <a:gd name="T72" fmla="*/ 62217 w 485"/>
              <a:gd name="T73" fmla="*/ 20212 h 291"/>
              <a:gd name="T74" fmla="*/ 92029 w 485"/>
              <a:gd name="T75" fmla="*/ 0 h 29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85" h="291">
                <a:moveTo>
                  <a:pt x="206" y="6"/>
                </a:moveTo>
                <a:lnTo>
                  <a:pt x="252" y="20"/>
                </a:lnTo>
                <a:lnTo>
                  <a:pt x="292" y="20"/>
                </a:lnTo>
                <a:lnTo>
                  <a:pt x="300" y="44"/>
                </a:lnTo>
                <a:lnTo>
                  <a:pt x="339" y="32"/>
                </a:lnTo>
                <a:lnTo>
                  <a:pt x="372" y="44"/>
                </a:lnTo>
                <a:lnTo>
                  <a:pt x="379" y="93"/>
                </a:lnTo>
                <a:lnTo>
                  <a:pt x="425" y="131"/>
                </a:lnTo>
                <a:lnTo>
                  <a:pt x="459" y="149"/>
                </a:lnTo>
                <a:lnTo>
                  <a:pt x="485" y="167"/>
                </a:lnTo>
                <a:lnTo>
                  <a:pt x="459" y="186"/>
                </a:lnTo>
                <a:lnTo>
                  <a:pt x="412" y="173"/>
                </a:lnTo>
                <a:lnTo>
                  <a:pt x="418" y="198"/>
                </a:lnTo>
                <a:lnTo>
                  <a:pt x="433" y="210"/>
                </a:lnTo>
                <a:lnTo>
                  <a:pt x="433" y="241"/>
                </a:lnTo>
                <a:lnTo>
                  <a:pt x="392" y="241"/>
                </a:lnTo>
                <a:lnTo>
                  <a:pt x="385" y="266"/>
                </a:lnTo>
                <a:lnTo>
                  <a:pt x="385" y="291"/>
                </a:lnTo>
                <a:lnTo>
                  <a:pt x="339" y="278"/>
                </a:lnTo>
                <a:lnTo>
                  <a:pt x="285" y="266"/>
                </a:lnTo>
                <a:lnTo>
                  <a:pt x="239" y="272"/>
                </a:lnTo>
                <a:lnTo>
                  <a:pt x="173" y="254"/>
                </a:lnTo>
                <a:lnTo>
                  <a:pt x="113" y="254"/>
                </a:lnTo>
                <a:lnTo>
                  <a:pt x="60" y="266"/>
                </a:lnTo>
                <a:lnTo>
                  <a:pt x="20" y="278"/>
                </a:lnTo>
                <a:lnTo>
                  <a:pt x="15" y="271"/>
                </a:lnTo>
                <a:lnTo>
                  <a:pt x="11" y="264"/>
                </a:lnTo>
                <a:lnTo>
                  <a:pt x="8" y="257"/>
                </a:lnTo>
                <a:lnTo>
                  <a:pt x="5" y="251"/>
                </a:lnTo>
                <a:lnTo>
                  <a:pt x="3" y="244"/>
                </a:lnTo>
                <a:lnTo>
                  <a:pt x="1" y="237"/>
                </a:lnTo>
                <a:lnTo>
                  <a:pt x="0" y="229"/>
                </a:lnTo>
                <a:lnTo>
                  <a:pt x="0" y="222"/>
                </a:lnTo>
                <a:lnTo>
                  <a:pt x="5" y="219"/>
                </a:lnTo>
                <a:lnTo>
                  <a:pt x="10" y="214"/>
                </a:lnTo>
                <a:lnTo>
                  <a:pt x="14" y="207"/>
                </a:lnTo>
                <a:lnTo>
                  <a:pt x="20" y="198"/>
                </a:lnTo>
                <a:lnTo>
                  <a:pt x="23" y="189"/>
                </a:lnTo>
                <a:lnTo>
                  <a:pt x="27" y="178"/>
                </a:lnTo>
                <a:lnTo>
                  <a:pt x="31" y="166"/>
                </a:lnTo>
                <a:lnTo>
                  <a:pt x="33" y="155"/>
                </a:lnTo>
                <a:lnTo>
                  <a:pt x="41" y="137"/>
                </a:lnTo>
                <a:lnTo>
                  <a:pt x="44" y="131"/>
                </a:lnTo>
                <a:lnTo>
                  <a:pt x="48" y="126"/>
                </a:lnTo>
                <a:lnTo>
                  <a:pt x="54" y="123"/>
                </a:lnTo>
                <a:lnTo>
                  <a:pt x="60" y="119"/>
                </a:lnTo>
                <a:lnTo>
                  <a:pt x="75" y="115"/>
                </a:lnTo>
                <a:lnTo>
                  <a:pt x="87" y="111"/>
                </a:lnTo>
                <a:lnTo>
                  <a:pt x="87" y="109"/>
                </a:lnTo>
                <a:lnTo>
                  <a:pt x="89" y="106"/>
                </a:lnTo>
                <a:lnTo>
                  <a:pt x="91" y="103"/>
                </a:lnTo>
                <a:lnTo>
                  <a:pt x="94" y="100"/>
                </a:lnTo>
                <a:lnTo>
                  <a:pt x="98" y="97"/>
                </a:lnTo>
                <a:lnTo>
                  <a:pt x="101" y="95"/>
                </a:lnTo>
                <a:lnTo>
                  <a:pt x="103" y="94"/>
                </a:lnTo>
                <a:lnTo>
                  <a:pt x="106" y="93"/>
                </a:lnTo>
                <a:lnTo>
                  <a:pt x="106" y="81"/>
                </a:lnTo>
                <a:lnTo>
                  <a:pt x="106" y="76"/>
                </a:lnTo>
                <a:lnTo>
                  <a:pt x="107" y="72"/>
                </a:lnTo>
                <a:lnTo>
                  <a:pt x="109" y="70"/>
                </a:lnTo>
                <a:lnTo>
                  <a:pt x="110" y="68"/>
                </a:lnTo>
                <a:lnTo>
                  <a:pt x="113" y="67"/>
                </a:lnTo>
                <a:lnTo>
                  <a:pt x="117" y="68"/>
                </a:lnTo>
                <a:lnTo>
                  <a:pt x="122" y="69"/>
                </a:lnTo>
                <a:lnTo>
                  <a:pt x="126" y="69"/>
                </a:lnTo>
                <a:lnTo>
                  <a:pt x="128" y="69"/>
                </a:lnTo>
                <a:lnTo>
                  <a:pt x="129" y="68"/>
                </a:lnTo>
                <a:lnTo>
                  <a:pt x="132" y="66"/>
                </a:lnTo>
                <a:lnTo>
                  <a:pt x="133" y="62"/>
                </a:lnTo>
                <a:lnTo>
                  <a:pt x="134" y="56"/>
                </a:lnTo>
                <a:lnTo>
                  <a:pt x="137" y="48"/>
                </a:lnTo>
                <a:lnTo>
                  <a:pt x="139" y="44"/>
                </a:lnTo>
                <a:lnTo>
                  <a:pt x="142" y="41"/>
                </a:lnTo>
                <a:lnTo>
                  <a:pt x="144" y="39"/>
                </a:lnTo>
                <a:lnTo>
                  <a:pt x="146" y="38"/>
                </a:lnTo>
                <a:lnTo>
                  <a:pt x="213" y="0"/>
                </a:lnTo>
                <a:lnTo>
                  <a:pt x="206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1" name="Freeform 444"/>
          <p:cNvSpPr>
            <a:spLocks/>
          </p:cNvSpPr>
          <p:nvPr>
            <p:custDataLst>
              <p:tags r:id="rId69"/>
            </p:custDataLst>
          </p:nvPr>
        </p:nvSpPr>
        <p:spPr bwMode="auto">
          <a:xfrm>
            <a:off x="2187568" y="3401712"/>
            <a:ext cx="170316" cy="146696"/>
          </a:xfrm>
          <a:custGeom>
            <a:avLst/>
            <a:gdLst>
              <a:gd name="T0" fmla="*/ 38168 w 186"/>
              <a:gd name="T1" fmla="*/ 77319 h 166"/>
              <a:gd name="T2" fmla="*/ 36837 w 186"/>
              <a:gd name="T3" fmla="*/ 71534 h 166"/>
              <a:gd name="T4" fmla="*/ 34618 w 186"/>
              <a:gd name="T5" fmla="*/ 66800 h 166"/>
              <a:gd name="T6" fmla="*/ 32842 w 186"/>
              <a:gd name="T7" fmla="*/ 62066 h 166"/>
              <a:gd name="T8" fmla="*/ 31067 w 186"/>
              <a:gd name="T9" fmla="*/ 57858 h 166"/>
              <a:gd name="T10" fmla="*/ 26629 w 186"/>
              <a:gd name="T11" fmla="*/ 49968 h 166"/>
              <a:gd name="T12" fmla="*/ 21747 w 186"/>
              <a:gd name="T13" fmla="*/ 43131 h 166"/>
              <a:gd name="T14" fmla="*/ 16421 w 186"/>
              <a:gd name="T15" fmla="*/ 36819 h 166"/>
              <a:gd name="T16" fmla="*/ 11095 w 186"/>
              <a:gd name="T17" fmla="*/ 29455 h 166"/>
              <a:gd name="T18" fmla="*/ 5770 w 186"/>
              <a:gd name="T19" fmla="*/ 19987 h 166"/>
              <a:gd name="T20" fmla="*/ 0 w 186"/>
              <a:gd name="T21" fmla="*/ 9468 h 166"/>
              <a:gd name="T22" fmla="*/ 0 w 186"/>
              <a:gd name="T23" fmla="*/ 0 h 166"/>
              <a:gd name="T24" fmla="*/ 3107 w 186"/>
              <a:gd name="T25" fmla="*/ 1052 h 166"/>
              <a:gd name="T26" fmla="*/ 6213 w 186"/>
              <a:gd name="T27" fmla="*/ 1578 h 166"/>
              <a:gd name="T28" fmla="*/ 8876 w 186"/>
              <a:gd name="T29" fmla="*/ 2104 h 166"/>
              <a:gd name="T30" fmla="*/ 11983 w 186"/>
              <a:gd name="T31" fmla="*/ 2104 h 166"/>
              <a:gd name="T32" fmla="*/ 14646 w 186"/>
              <a:gd name="T33" fmla="*/ 2104 h 166"/>
              <a:gd name="T34" fmla="*/ 17753 w 186"/>
              <a:gd name="T35" fmla="*/ 1578 h 166"/>
              <a:gd name="T36" fmla="*/ 20859 w 186"/>
              <a:gd name="T37" fmla="*/ 1052 h 166"/>
              <a:gd name="T38" fmla="*/ 23522 w 186"/>
              <a:gd name="T39" fmla="*/ 0 h 166"/>
              <a:gd name="T40" fmla="*/ 62134 w 186"/>
              <a:gd name="T41" fmla="*/ 6312 h 166"/>
              <a:gd name="T42" fmla="*/ 82550 w 186"/>
              <a:gd name="T43" fmla="*/ 47864 h 166"/>
              <a:gd name="T44" fmla="*/ 75893 w 186"/>
              <a:gd name="T45" fmla="*/ 58910 h 166"/>
              <a:gd name="T46" fmla="*/ 68792 w 186"/>
              <a:gd name="T47" fmla="*/ 67852 h 166"/>
              <a:gd name="T48" fmla="*/ 66129 w 186"/>
              <a:gd name="T49" fmla="*/ 72060 h 166"/>
              <a:gd name="T50" fmla="*/ 63910 w 186"/>
              <a:gd name="T51" fmla="*/ 76267 h 166"/>
              <a:gd name="T52" fmla="*/ 63022 w 186"/>
              <a:gd name="T53" fmla="*/ 78897 h 166"/>
              <a:gd name="T54" fmla="*/ 62578 w 186"/>
              <a:gd name="T55" fmla="*/ 82053 h 166"/>
              <a:gd name="T56" fmla="*/ 62134 w 186"/>
              <a:gd name="T57" fmla="*/ 84683 h 166"/>
              <a:gd name="T58" fmla="*/ 62134 w 186"/>
              <a:gd name="T59" fmla="*/ 87313 h 166"/>
              <a:gd name="T60" fmla="*/ 38168 w 186"/>
              <a:gd name="T61" fmla="*/ 77319 h 16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86" h="166">
                <a:moveTo>
                  <a:pt x="86" y="147"/>
                </a:moveTo>
                <a:lnTo>
                  <a:pt x="83" y="136"/>
                </a:lnTo>
                <a:lnTo>
                  <a:pt x="78" y="127"/>
                </a:lnTo>
                <a:lnTo>
                  <a:pt x="74" y="118"/>
                </a:lnTo>
                <a:lnTo>
                  <a:pt x="70" y="110"/>
                </a:lnTo>
                <a:lnTo>
                  <a:pt x="60" y="95"/>
                </a:lnTo>
                <a:lnTo>
                  <a:pt x="49" y="82"/>
                </a:lnTo>
                <a:lnTo>
                  <a:pt x="37" y="70"/>
                </a:lnTo>
                <a:lnTo>
                  <a:pt x="25" y="56"/>
                </a:lnTo>
                <a:lnTo>
                  <a:pt x="13" y="38"/>
                </a:lnTo>
                <a:lnTo>
                  <a:pt x="0" y="18"/>
                </a:lnTo>
                <a:lnTo>
                  <a:pt x="0" y="0"/>
                </a:lnTo>
                <a:lnTo>
                  <a:pt x="7" y="2"/>
                </a:lnTo>
                <a:lnTo>
                  <a:pt x="14" y="3"/>
                </a:lnTo>
                <a:lnTo>
                  <a:pt x="20" y="4"/>
                </a:lnTo>
                <a:lnTo>
                  <a:pt x="27" y="4"/>
                </a:lnTo>
                <a:lnTo>
                  <a:pt x="33" y="4"/>
                </a:lnTo>
                <a:lnTo>
                  <a:pt x="40" y="3"/>
                </a:lnTo>
                <a:lnTo>
                  <a:pt x="47" y="2"/>
                </a:lnTo>
                <a:lnTo>
                  <a:pt x="53" y="0"/>
                </a:lnTo>
                <a:lnTo>
                  <a:pt x="140" y="12"/>
                </a:lnTo>
                <a:lnTo>
                  <a:pt x="186" y="91"/>
                </a:lnTo>
                <a:lnTo>
                  <a:pt x="171" y="112"/>
                </a:lnTo>
                <a:lnTo>
                  <a:pt x="155" y="129"/>
                </a:lnTo>
                <a:lnTo>
                  <a:pt x="149" y="137"/>
                </a:lnTo>
                <a:lnTo>
                  <a:pt x="144" y="145"/>
                </a:lnTo>
                <a:lnTo>
                  <a:pt x="142" y="150"/>
                </a:lnTo>
                <a:lnTo>
                  <a:pt x="141" y="156"/>
                </a:lnTo>
                <a:lnTo>
                  <a:pt x="140" y="161"/>
                </a:lnTo>
                <a:lnTo>
                  <a:pt x="140" y="166"/>
                </a:lnTo>
                <a:lnTo>
                  <a:pt x="86" y="147"/>
                </a:lnTo>
              </a:path>
            </a:pathLst>
          </a:custGeom>
          <a:solidFill>
            <a:srgbClr val="FFCC99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2" name="Freeform 446"/>
          <p:cNvSpPr>
            <a:spLocks/>
          </p:cNvSpPr>
          <p:nvPr>
            <p:custDataLst>
              <p:tags r:id="rId70"/>
            </p:custDataLst>
          </p:nvPr>
        </p:nvSpPr>
        <p:spPr bwMode="auto">
          <a:xfrm>
            <a:off x="2515100" y="3460390"/>
            <a:ext cx="275126" cy="162699"/>
          </a:xfrm>
          <a:custGeom>
            <a:avLst/>
            <a:gdLst>
              <a:gd name="T0" fmla="*/ 33873 w 311"/>
              <a:gd name="T1" fmla="*/ 20558 h 179"/>
              <a:gd name="T2" fmla="*/ 49309 w 311"/>
              <a:gd name="T3" fmla="*/ 14066 h 179"/>
              <a:gd name="T4" fmla="*/ 63459 w 311"/>
              <a:gd name="T5" fmla="*/ 7574 h 179"/>
              <a:gd name="T6" fmla="*/ 76323 w 311"/>
              <a:gd name="T7" fmla="*/ 2164 h 179"/>
              <a:gd name="T8" fmla="*/ 90472 w 311"/>
              <a:gd name="T9" fmla="*/ 0 h 179"/>
              <a:gd name="T10" fmla="*/ 101192 w 311"/>
              <a:gd name="T11" fmla="*/ 1082 h 179"/>
              <a:gd name="T12" fmla="*/ 109767 w 311"/>
              <a:gd name="T13" fmla="*/ 3246 h 179"/>
              <a:gd name="T14" fmla="*/ 125203 w 311"/>
              <a:gd name="T15" fmla="*/ 6492 h 179"/>
              <a:gd name="T16" fmla="*/ 123059 w 311"/>
              <a:gd name="T17" fmla="*/ 15148 h 179"/>
              <a:gd name="T18" fmla="*/ 119200 w 311"/>
              <a:gd name="T19" fmla="*/ 22722 h 179"/>
              <a:gd name="T20" fmla="*/ 115341 w 311"/>
              <a:gd name="T21" fmla="*/ 28673 h 179"/>
              <a:gd name="T22" fmla="*/ 113626 w 311"/>
              <a:gd name="T23" fmla="*/ 33542 h 179"/>
              <a:gd name="T24" fmla="*/ 114055 w 311"/>
              <a:gd name="T25" fmla="*/ 35706 h 179"/>
              <a:gd name="T26" fmla="*/ 116199 w 311"/>
              <a:gd name="T27" fmla="*/ 38411 h 179"/>
              <a:gd name="T28" fmla="*/ 122202 w 311"/>
              <a:gd name="T29" fmla="*/ 42739 h 179"/>
              <a:gd name="T30" fmla="*/ 133350 w 311"/>
              <a:gd name="T31" fmla="*/ 50312 h 179"/>
              <a:gd name="T32" fmla="*/ 123059 w 311"/>
              <a:gd name="T33" fmla="*/ 57886 h 179"/>
              <a:gd name="T34" fmla="*/ 120487 w 311"/>
              <a:gd name="T35" fmla="*/ 62214 h 179"/>
              <a:gd name="T36" fmla="*/ 119200 w 311"/>
              <a:gd name="T37" fmla="*/ 69788 h 179"/>
              <a:gd name="T38" fmla="*/ 108052 w 311"/>
              <a:gd name="T39" fmla="*/ 73575 h 179"/>
              <a:gd name="T40" fmla="*/ 90472 w 311"/>
              <a:gd name="T41" fmla="*/ 80067 h 179"/>
              <a:gd name="T42" fmla="*/ 81897 w 311"/>
              <a:gd name="T43" fmla="*/ 90887 h 179"/>
              <a:gd name="T44" fmla="*/ 76323 w 311"/>
              <a:gd name="T45" fmla="*/ 95215 h 179"/>
              <a:gd name="T46" fmla="*/ 70748 w 311"/>
              <a:gd name="T47" fmla="*/ 96838 h 179"/>
              <a:gd name="T48" fmla="*/ 64745 w 311"/>
              <a:gd name="T49" fmla="*/ 94674 h 179"/>
              <a:gd name="T50" fmla="*/ 58743 w 311"/>
              <a:gd name="T51" fmla="*/ 90346 h 179"/>
              <a:gd name="T52" fmla="*/ 51453 w 311"/>
              <a:gd name="T53" fmla="*/ 85477 h 179"/>
              <a:gd name="T54" fmla="*/ 42020 w 311"/>
              <a:gd name="T55" fmla="*/ 83854 h 179"/>
              <a:gd name="T56" fmla="*/ 28299 w 311"/>
              <a:gd name="T57" fmla="*/ 83854 h 179"/>
              <a:gd name="T58" fmla="*/ 21868 w 311"/>
              <a:gd name="T59" fmla="*/ 84936 h 179"/>
              <a:gd name="T60" fmla="*/ 16722 w 311"/>
              <a:gd name="T61" fmla="*/ 87100 h 179"/>
              <a:gd name="T62" fmla="*/ 15436 w 311"/>
              <a:gd name="T63" fmla="*/ 76821 h 179"/>
              <a:gd name="T64" fmla="*/ 13721 w 311"/>
              <a:gd name="T65" fmla="*/ 66542 h 179"/>
              <a:gd name="T66" fmla="*/ 9004 w 311"/>
              <a:gd name="T67" fmla="*/ 69247 h 179"/>
              <a:gd name="T68" fmla="*/ 5574 w 311"/>
              <a:gd name="T69" fmla="*/ 69788 h 179"/>
              <a:gd name="T70" fmla="*/ 3001 w 311"/>
              <a:gd name="T71" fmla="*/ 68165 h 179"/>
              <a:gd name="T72" fmla="*/ 1286 w 311"/>
              <a:gd name="T73" fmla="*/ 65460 h 179"/>
              <a:gd name="T74" fmla="*/ 0 w 311"/>
              <a:gd name="T75" fmla="*/ 56804 h 179"/>
              <a:gd name="T76" fmla="*/ 0 w 311"/>
              <a:gd name="T77" fmla="*/ 47067 h 179"/>
              <a:gd name="T78" fmla="*/ 1286 w 311"/>
              <a:gd name="T79" fmla="*/ 44362 h 179"/>
              <a:gd name="T80" fmla="*/ 5574 w 311"/>
              <a:gd name="T81" fmla="*/ 42198 h 179"/>
              <a:gd name="T82" fmla="*/ 9004 w 311"/>
              <a:gd name="T83" fmla="*/ 38952 h 179"/>
              <a:gd name="T84" fmla="*/ 10719 w 311"/>
              <a:gd name="T85" fmla="*/ 36788 h 179"/>
              <a:gd name="T86" fmla="*/ 11148 w 311"/>
              <a:gd name="T87" fmla="*/ 33542 h 179"/>
              <a:gd name="T88" fmla="*/ 10291 w 311"/>
              <a:gd name="T89" fmla="*/ 27591 h 179"/>
              <a:gd name="T90" fmla="*/ 8147 w 311"/>
              <a:gd name="T91" fmla="*/ 23263 h 179"/>
              <a:gd name="T92" fmla="*/ 3430 w 311"/>
              <a:gd name="T93" fmla="*/ 15689 h 179"/>
              <a:gd name="T94" fmla="*/ 429 w 311"/>
              <a:gd name="T95" fmla="*/ 9738 h 179"/>
              <a:gd name="T96" fmla="*/ 429 w 311"/>
              <a:gd name="T97" fmla="*/ 7033 h 179"/>
              <a:gd name="T98" fmla="*/ 2573 w 311"/>
              <a:gd name="T99" fmla="*/ 3246 h 179"/>
              <a:gd name="T100" fmla="*/ 0 w 311"/>
              <a:gd name="T101" fmla="*/ 3246 h 17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311" h="179">
                <a:moveTo>
                  <a:pt x="0" y="6"/>
                </a:moveTo>
                <a:lnTo>
                  <a:pt x="79" y="38"/>
                </a:lnTo>
                <a:lnTo>
                  <a:pt x="97" y="33"/>
                </a:lnTo>
                <a:lnTo>
                  <a:pt x="115" y="26"/>
                </a:lnTo>
                <a:lnTo>
                  <a:pt x="132" y="20"/>
                </a:lnTo>
                <a:lnTo>
                  <a:pt x="148" y="14"/>
                </a:lnTo>
                <a:lnTo>
                  <a:pt x="163" y="9"/>
                </a:lnTo>
                <a:lnTo>
                  <a:pt x="178" y="4"/>
                </a:lnTo>
                <a:lnTo>
                  <a:pt x="195" y="1"/>
                </a:lnTo>
                <a:lnTo>
                  <a:pt x="211" y="0"/>
                </a:lnTo>
                <a:lnTo>
                  <a:pt x="224" y="1"/>
                </a:lnTo>
                <a:lnTo>
                  <a:pt x="236" y="2"/>
                </a:lnTo>
                <a:lnTo>
                  <a:pt x="247" y="4"/>
                </a:lnTo>
                <a:lnTo>
                  <a:pt x="256" y="6"/>
                </a:lnTo>
                <a:lnTo>
                  <a:pt x="275" y="10"/>
                </a:lnTo>
                <a:lnTo>
                  <a:pt x="292" y="12"/>
                </a:lnTo>
                <a:lnTo>
                  <a:pt x="290" y="21"/>
                </a:lnTo>
                <a:lnTo>
                  <a:pt x="287" y="28"/>
                </a:lnTo>
                <a:lnTo>
                  <a:pt x="283" y="36"/>
                </a:lnTo>
                <a:lnTo>
                  <a:pt x="278" y="42"/>
                </a:lnTo>
                <a:lnTo>
                  <a:pt x="273" y="48"/>
                </a:lnTo>
                <a:lnTo>
                  <a:pt x="269" y="53"/>
                </a:lnTo>
                <a:lnTo>
                  <a:pt x="266" y="57"/>
                </a:lnTo>
                <a:lnTo>
                  <a:pt x="265" y="62"/>
                </a:lnTo>
                <a:lnTo>
                  <a:pt x="265" y="64"/>
                </a:lnTo>
                <a:lnTo>
                  <a:pt x="266" y="66"/>
                </a:lnTo>
                <a:lnTo>
                  <a:pt x="269" y="69"/>
                </a:lnTo>
                <a:lnTo>
                  <a:pt x="271" y="71"/>
                </a:lnTo>
                <a:lnTo>
                  <a:pt x="277" y="75"/>
                </a:lnTo>
                <a:lnTo>
                  <a:pt x="285" y="79"/>
                </a:lnTo>
                <a:lnTo>
                  <a:pt x="301" y="87"/>
                </a:lnTo>
                <a:lnTo>
                  <a:pt x="311" y="93"/>
                </a:lnTo>
                <a:lnTo>
                  <a:pt x="298" y="100"/>
                </a:lnTo>
                <a:lnTo>
                  <a:pt x="287" y="107"/>
                </a:lnTo>
                <a:lnTo>
                  <a:pt x="283" y="110"/>
                </a:lnTo>
                <a:lnTo>
                  <a:pt x="281" y="115"/>
                </a:lnTo>
                <a:lnTo>
                  <a:pt x="278" y="121"/>
                </a:lnTo>
                <a:lnTo>
                  <a:pt x="278" y="129"/>
                </a:lnTo>
                <a:lnTo>
                  <a:pt x="271" y="131"/>
                </a:lnTo>
                <a:lnTo>
                  <a:pt x="252" y="136"/>
                </a:lnTo>
                <a:lnTo>
                  <a:pt x="230" y="143"/>
                </a:lnTo>
                <a:lnTo>
                  <a:pt x="211" y="148"/>
                </a:lnTo>
                <a:lnTo>
                  <a:pt x="202" y="158"/>
                </a:lnTo>
                <a:lnTo>
                  <a:pt x="191" y="168"/>
                </a:lnTo>
                <a:lnTo>
                  <a:pt x="185" y="172"/>
                </a:lnTo>
                <a:lnTo>
                  <a:pt x="178" y="176"/>
                </a:lnTo>
                <a:lnTo>
                  <a:pt x="172" y="178"/>
                </a:lnTo>
                <a:lnTo>
                  <a:pt x="165" y="179"/>
                </a:lnTo>
                <a:lnTo>
                  <a:pt x="158" y="178"/>
                </a:lnTo>
                <a:lnTo>
                  <a:pt x="151" y="175"/>
                </a:lnTo>
                <a:lnTo>
                  <a:pt x="144" y="171"/>
                </a:lnTo>
                <a:lnTo>
                  <a:pt x="137" y="167"/>
                </a:lnTo>
                <a:lnTo>
                  <a:pt x="129" y="162"/>
                </a:lnTo>
                <a:lnTo>
                  <a:pt x="120" y="158"/>
                </a:lnTo>
                <a:lnTo>
                  <a:pt x="110" y="156"/>
                </a:lnTo>
                <a:lnTo>
                  <a:pt x="98" y="155"/>
                </a:lnTo>
                <a:lnTo>
                  <a:pt x="83" y="155"/>
                </a:lnTo>
                <a:lnTo>
                  <a:pt x="66" y="155"/>
                </a:lnTo>
                <a:lnTo>
                  <a:pt x="59" y="156"/>
                </a:lnTo>
                <a:lnTo>
                  <a:pt x="51" y="157"/>
                </a:lnTo>
                <a:lnTo>
                  <a:pt x="45" y="159"/>
                </a:lnTo>
                <a:lnTo>
                  <a:pt x="39" y="161"/>
                </a:lnTo>
                <a:lnTo>
                  <a:pt x="38" y="151"/>
                </a:lnTo>
                <a:lnTo>
                  <a:pt x="36" y="142"/>
                </a:lnTo>
                <a:lnTo>
                  <a:pt x="34" y="132"/>
                </a:lnTo>
                <a:lnTo>
                  <a:pt x="32" y="123"/>
                </a:lnTo>
                <a:lnTo>
                  <a:pt x="26" y="126"/>
                </a:lnTo>
                <a:lnTo>
                  <a:pt x="21" y="128"/>
                </a:lnTo>
                <a:lnTo>
                  <a:pt x="17" y="129"/>
                </a:lnTo>
                <a:lnTo>
                  <a:pt x="13" y="129"/>
                </a:lnTo>
                <a:lnTo>
                  <a:pt x="9" y="128"/>
                </a:lnTo>
                <a:lnTo>
                  <a:pt x="7" y="126"/>
                </a:lnTo>
                <a:lnTo>
                  <a:pt x="5" y="124"/>
                </a:lnTo>
                <a:lnTo>
                  <a:pt x="3" y="121"/>
                </a:lnTo>
                <a:lnTo>
                  <a:pt x="1" y="114"/>
                </a:lnTo>
                <a:lnTo>
                  <a:pt x="0" y="105"/>
                </a:lnTo>
                <a:lnTo>
                  <a:pt x="0" y="96"/>
                </a:lnTo>
                <a:lnTo>
                  <a:pt x="0" y="87"/>
                </a:lnTo>
                <a:lnTo>
                  <a:pt x="1" y="84"/>
                </a:lnTo>
                <a:lnTo>
                  <a:pt x="3" y="82"/>
                </a:lnTo>
                <a:lnTo>
                  <a:pt x="7" y="80"/>
                </a:lnTo>
                <a:lnTo>
                  <a:pt x="13" y="78"/>
                </a:lnTo>
                <a:lnTo>
                  <a:pt x="17" y="76"/>
                </a:lnTo>
                <a:lnTo>
                  <a:pt x="21" y="72"/>
                </a:lnTo>
                <a:lnTo>
                  <a:pt x="23" y="70"/>
                </a:lnTo>
                <a:lnTo>
                  <a:pt x="25" y="68"/>
                </a:lnTo>
                <a:lnTo>
                  <a:pt x="25" y="65"/>
                </a:lnTo>
                <a:lnTo>
                  <a:pt x="26" y="62"/>
                </a:lnTo>
                <a:lnTo>
                  <a:pt x="25" y="56"/>
                </a:lnTo>
                <a:lnTo>
                  <a:pt x="24" y="51"/>
                </a:lnTo>
                <a:lnTo>
                  <a:pt x="21" y="47"/>
                </a:lnTo>
                <a:lnTo>
                  <a:pt x="19" y="43"/>
                </a:lnTo>
                <a:lnTo>
                  <a:pt x="14" y="36"/>
                </a:lnTo>
                <a:lnTo>
                  <a:pt x="8" y="29"/>
                </a:lnTo>
                <a:lnTo>
                  <a:pt x="3" y="24"/>
                </a:lnTo>
                <a:lnTo>
                  <a:pt x="1" y="18"/>
                </a:lnTo>
                <a:lnTo>
                  <a:pt x="0" y="16"/>
                </a:lnTo>
                <a:lnTo>
                  <a:pt x="1" y="13"/>
                </a:lnTo>
                <a:lnTo>
                  <a:pt x="3" y="10"/>
                </a:lnTo>
                <a:lnTo>
                  <a:pt x="6" y="6"/>
                </a:lnTo>
                <a:lnTo>
                  <a:pt x="3" y="6"/>
                </a:lnTo>
                <a:lnTo>
                  <a:pt x="0" y="6"/>
                </a:lnTo>
              </a:path>
            </a:pathLst>
          </a:custGeom>
          <a:solidFill>
            <a:srgbClr val="FFCC99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3" name="Freeform 449"/>
          <p:cNvSpPr>
            <a:spLocks/>
          </p:cNvSpPr>
          <p:nvPr>
            <p:custDataLst>
              <p:tags r:id="rId71"/>
            </p:custDataLst>
          </p:nvPr>
        </p:nvSpPr>
        <p:spPr bwMode="auto">
          <a:xfrm>
            <a:off x="6959702" y="4727301"/>
            <a:ext cx="114637" cy="96019"/>
          </a:xfrm>
          <a:custGeom>
            <a:avLst/>
            <a:gdLst>
              <a:gd name="T0" fmla="*/ 0 w 126"/>
              <a:gd name="T1" fmla="*/ 30480 h 105"/>
              <a:gd name="T2" fmla="*/ 1764 w 126"/>
              <a:gd name="T3" fmla="*/ 26670 h 105"/>
              <a:gd name="T4" fmla="*/ 4410 w 126"/>
              <a:gd name="T5" fmla="*/ 22316 h 105"/>
              <a:gd name="T6" fmla="*/ 7056 w 126"/>
              <a:gd name="T7" fmla="*/ 17961 h 105"/>
              <a:gd name="T8" fmla="*/ 10583 w 126"/>
              <a:gd name="T9" fmla="*/ 13607 h 105"/>
              <a:gd name="T10" fmla="*/ 16316 w 126"/>
              <a:gd name="T11" fmla="*/ 5987 h 105"/>
              <a:gd name="T12" fmla="*/ 20726 w 126"/>
              <a:gd name="T13" fmla="*/ 0 h 105"/>
              <a:gd name="T14" fmla="*/ 49830 w 126"/>
              <a:gd name="T15" fmla="*/ 0 h 105"/>
              <a:gd name="T16" fmla="*/ 50271 w 126"/>
              <a:gd name="T17" fmla="*/ 2177 h 105"/>
              <a:gd name="T18" fmla="*/ 50712 w 126"/>
              <a:gd name="T19" fmla="*/ 4354 h 105"/>
              <a:gd name="T20" fmla="*/ 51594 w 126"/>
              <a:gd name="T21" fmla="*/ 6531 h 105"/>
              <a:gd name="T22" fmla="*/ 52476 w 126"/>
              <a:gd name="T23" fmla="*/ 7620 h 105"/>
              <a:gd name="T24" fmla="*/ 54681 w 126"/>
              <a:gd name="T25" fmla="*/ 10886 h 105"/>
              <a:gd name="T26" fmla="*/ 55563 w 126"/>
              <a:gd name="T27" fmla="*/ 13063 h 105"/>
              <a:gd name="T28" fmla="*/ 55563 w 126"/>
              <a:gd name="T29" fmla="*/ 17417 h 105"/>
              <a:gd name="T30" fmla="*/ 55122 w 126"/>
              <a:gd name="T31" fmla="*/ 22316 h 105"/>
              <a:gd name="T32" fmla="*/ 54681 w 126"/>
              <a:gd name="T33" fmla="*/ 26126 h 105"/>
              <a:gd name="T34" fmla="*/ 53799 w 126"/>
              <a:gd name="T35" fmla="*/ 29936 h 105"/>
              <a:gd name="T36" fmla="*/ 52476 w 126"/>
              <a:gd name="T37" fmla="*/ 33746 h 105"/>
              <a:gd name="T38" fmla="*/ 51153 w 126"/>
              <a:gd name="T39" fmla="*/ 37556 h 105"/>
              <a:gd name="T40" fmla="*/ 49389 w 126"/>
              <a:gd name="T41" fmla="*/ 40821 h 105"/>
              <a:gd name="T42" fmla="*/ 47625 w 126"/>
              <a:gd name="T43" fmla="*/ 44087 h 105"/>
              <a:gd name="T44" fmla="*/ 45862 w 126"/>
              <a:gd name="T45" fmla="*/ 46809 h 105"/>
              <a:gd name="T46" fmla="*/ 43657 w 126"/>
              <a:gd name="T47" fmla="*/ 48986 h 105"/>
              <a:gd name="T48" fmla="*/ 41011 w 126"/>
              <a:gd name="T49" fmla="*/ 51163 h 105"/>
              <a:gd name="T50" fmla="*/ 38806 w 126"/>
              <a:gd name="T51" fmla="*/ 53884 h 105"/>
              <a:gd name="T52" fmla="*/ 35719 w 126"/>
              <a:gd name="T53" fmla="*/ 54973 h 105"/>
              <a:gd name="T54" fmla="*/ 32632 w 126"/>
              <a:gd name="T55" fmla="*/ 56061 h 105"/>
              <a:gd name="T56" fmla="*/ 29545 w 126"/>
              <a:gd name="T57" fmla="*/ 57150 h 105"/>
              <a:gd name="T58" fmla="*/ 26459 w 126"/>
              <a:gd name="T59" fmla="*/ 57150 h 105"/>
              <a:gd name="T60" fmla="*/ 21167 w 126"/>
              <a:gd name="T61" fmla="*/ 56606 h 105"/>
              <a:gd name="T62" fmla="*/ 16757 w 126"/>
              <a:gd name="T63" fmla="*/ 55517 h 105"/>
              <a:gd name="T64" fmla="*/ 13670 w 126"/>
              <a:gd name="T65" fmla="*/ 53340 h 105"/>
              <a:gd name="T66" fmla="*/ 10583 w 126"/>
              <a:gd name="T67" fmla="*/ 50074 h 105"/>
              <a:gd name="T68" fmla="*/ 8820 w 126"/>
              <a:gd name="T69" fmla="*/ 46809 h 105"/>
              <a:gd name="T70" fmla="*/ 7056 w 126"/>
              <a:gd name="T71" fmla="*/ 42454 h 105"/>
              <a:gd name="T72" fmla="*/ 6174 w 126"/>
              <a:gd name="T73" fmla="*/ 38100 h 105"/>
              <a:gd name="T74" fmla="*/ 5733 w 126"/>
              <a:gd name="T75" fmla="*/ 33746 h 105"/>
              <a:gd name="T76" fmla="*/ 0 w 126"/>
              <a:gd name="T77" fmla="*/ 30480 h 10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26" h="105">
                <a:moveTo>
                  <a:pt x="0" y="56"/>
                </a:moveTo>
                <a:lnTo>
                  <a:pt x="4" y="49"/>
                </a:lnTo>
                <a:lnTo>
                  <a:pt x="10" y="41"/>
                </a:lnTo>
                <a:lnTo>
                  <a:pt x="16" y="33"/>
                </a:lnTo>
                <a:lnTo>
                  <a:pt x="24" y="25"/>
                </a:lnTo>
                <a:lnTo>
                  <a:pt x="37" y="11"/>
                </a:lnTo>
                <a:lnTo>
                  <a:pt x="47" y="0"/>
                </a:lnTo>
                <a:lnTo>
                  <a:pt x="113" y="0"/>
                </a:lnTo>
                <a:lnTo>
                  <a:pt x="114" y="4"/>
                </a:lnTo>
                <a:lnTo>
                  <a:pt x="115" y="8"/>
                </a:lnTo>
                <a:lnTo>
                  <a:pt x="117" y="12"/>
                </a:lnTo>
                <a:lnTo>
                  <a:pt x="119" y="14"/>
                </a:lnTo>
                <a:lnTo>
                  <a:pt x="124" y="20"/>
                </a:lnTo>
                <a:lnTo>
                  <a:pt x="126" y="24"/>
                </a:lnTo>
                <a:lnTo>
                  <a:pt x="126" y="32"/>
                </a:lnTo>
                <a:lnTo>
                  <a:pt x="125" y="41"/>
                </a:lnTo>
                <a:lnTo>
                  <a:pt x="124" y="48"/>
                </a:lnTo>
                <a:lnTo>
                  <a:pt x="122" y="55"/>
                </a:lnTo>
                <a:lnTo>
                  <a:pt x="119" y="62"/>
                </a:lnTo>
                <a:lnTo>
                  <a:pt x="116" y="69"/>
                </a:lnTo>
                <a:lnTo>
                  <a:pt x="112" y="75"/>
                </a:lnTo>
                <a:lnTo>
                  <a:pt x="108" y="81"/>
                </a:lnTo>
                <a:lnTo>
                  <a:pt x="104" y="86"/>
                </a:lnTo>
                <a:lnTo>
                  <a:pt x="99" y="90"/>
                </a:lnTo>
                <a:lnTo>
                  <a:pt x="93" y="94"/>
                </a:lnTo>
                <a:lnTo>
                  <a:pt x="88" y="99"/>
                </a:lnTo>
                <a:lnTo>
                  <a:pt x="81" y="101"/>
                </a:lnTo>
                <a:lnTo>
                  <a:pt x="74" y="103"/>
                </a:lnTo>
                <a:lnTo>
                  <a:pt x="67" y="105"/>
                </a:lnTo>
                <a:lnTo>
                  <a:pt x="60" y="105"/>
                </a:lnTo>
                <a:lnTo>
                  <a:pt x="48" y="104"/>
                </a:lnTo>
                <a:lnTo>
                  <a:pt x="38" y="102"/>
                </a:lnTo>
                <a:lnTo>
                  <a:pt x="31" y="98"/>
                </a:lnTo>
                <a:lnTo>
                  <a:pt x="24" y="92"/>
                </a:lnTo>
                <a:lnTo>
                  <a:pt x="20" y="86"/>
                </a:lnTo>
                <a:lnTo>
                  <a:pt x="16" y="78"/>
                </a:lnTo>
                <a:lnTo>
                  <a:pt x="14" y="70"/>
                </a:lnTo>
                <a:lnTo>
                  <a:pt x="13" y="62"/>
                </a:lnTo>
                <a:lnTo>
                  <a:pt x="0" y="5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4" name="Freeform 452"/>
          <p:cNvSpPr>
            <a:spLocks/>
          </p:cNvSpPr>
          <p:nvPr>
            <p:custDataLst>
              <p:tags r:id="rId72"/>
            </p:custDataLst>
          </p:nvPr>
        </p:nvSpPr>
        <p:spPr bwMode="auto">
          <a:xfrm>
            <a:off x="2089310" y="3340368"/>
            <a:ext cx="262025" cy="192037"/>
          </a:xfrm>
          <a:custGeom>
            <a:avLst/>
            <a:gdLst>
              <a:gd name="T0" fmla="*/ 112647 w 292"/>
              <a:gd name="T1" fmla="*/ 47668 h 223"/>
              <a:gd name="T2" fmla="*/ 72199 w 292"/>
              <a:gd name="T3" fmla="*/ 39467 h 223"/>
              <a:gd name="T4" fmla="*/ 66110 w 292"/>
              <a:gd name="T5" fmla="*/ 40492 h 223"/>
              <a:gd name="T6" fmla="*/ 60455 w 292"/>
              <a:gd name="T7" fmla="*/ 40492 h 223"/>
              <a:gd name="T8" fmla="*/ 54801 w 292"/>
              <a:gd name="T9" fmla="*/ 39467 h 223"/>
              <a:gd name="T10" fmla="*/ 51757 w 292"/>
              <a:gd name="T11" fmla="*/ 47668 h 223"/>
              <a:gd name="T12" fmla="*/ 62630 w 292"/>
              <a:gd name="T13" fmla="*/ 67145 h 223"/>
              <a:gd name="T14" fmla="*/ 73068 w 292"/>
              <a:gd name="T15" fmla="*/ 80471 h 223"/>
              <a:gd name="T16" fmla="*/ 82202 w 292"/>
              <a:gd name="T17" fmla="*/ 94823 h 223"/>
              <a:gd name="T18" fmla="*/ 85682 w 292"/>
              <a:gd name="T19" fmla="*/ 103536 h 223"/>
              <a:gd name="T20" fmla="*/ 89161 w 292"/>
              <a:gd name="T21" fmla="*/ 113787 h 223"/>
              <a:gd name="T22" fmla="*/ 76113 w 292"/>
              <a:gd name="T23" fmla="*/ 114300 h 223"/>
              <a:gd name="T24" fmla="*/ 70024 w 292"/>
              <a:gd name="T25" fmla="*/ 113787 h 223"/>
              <a:gd name="T26" fmla="*/ 63500 w 292"/>
              <a:gd name="T27" fmla="*/ 110712 h 223"/>
              <a:gd name="T28" fmla="*/ 58281 w 292"/>
              <a:gd name="T29" fmla="*/ 107124 h 223"/>
              <a:gd name="T30" fmla="*/ 55236 w 292"/>
              <a:gd name="T31" fmla="*/ 101486 h 223"/>
              <a:gd name="T32" fmla="*/ 52627 w 292"/>
              <a:gd name="T33" fmla="*/ 95848 h 223"/>
              <a:gd name="T34" fmla="*/ 49147 w 292"/>
              <a:gd name="T35" fmla="*/ 92260 h 223"/>
              <a:gd name="T36" fmla="*/ 39579 w 292"/>
              <a:gd name="T37" fmla="*/ 74321 h 223"/>
              <a:gd name="T38" fmla="*/ 29575 w 292"/>
              <a:gd name="T39" fmla="*/ 57919 h 223"/>
              <a:gd name="T40" fmla="*/ 23921 w 292"/>
              <a:gd name="T41" fmla="*/ 50743 h 223"/>
              <a:gd name="T42" fmla="*/ 18267 w 292"/>
              <a:gd name="T43" fmla="*/ 44592 h 223"/>
              <a:gd name="T44" fmla="*/ 11743 w 292"/>
              <a:gd name="T45" fmla="*/ 40492 h 223"/>
              <a:gd name="T46" fmla="*/ 5654 w 292"/>
              <a:gd name="T47" fmla="*/ 38442 h 223"/>
              <a:gd name="T48" fmla="*/ 1740 w 292"/>
              <a:gd name="T49" fmla="*/ 33316 h 223"/>
              <a:gd name="T50" fmla="*/ 435 w 292"/>
              <a:gd name="T51" fmla="*/ 29728 h 223"/>
              <a:gd name="T52" fmla="*/ 0 w 292"/>
              <a:gd name="T53" fmla="*/ 25115 h 223"/>
              <a:gd name="T54" fmla="*/ 17397 w 292"/>
              <a:gd name="T55" fmla="*/ 28191 h 223"/>
              <a:gd name="T56" fmla="*/ 30445 w 292"/>
              <a:gd name="T57" fmla="*/ 28191 h 223"/>
              <a:gd name="T58" fmla="*/ 39579 w 292"/>
              <a:gd name="T59" fmla="*/ 25628 h 223"/>
              <a:gd name="T60" fmla="*/ 46103 w 292"/>
              <a:gd name="T61" fmla="*/ 21015 h 223"/>
              <a:gd name="T62" fmla="*/ 55236 w 292"/>
              <a:gd name="T63" fmla="*/ 10251 h 223"/>
              <a:gd name="T64" fmla="*/ 60021 w 292"/>
              <a:gd name="T65" fmla="*/ 4613 h 223"/>
              <a:gd name="T66" fmla="*/ 66110 w 292"/>
              <a:gd name="T67" fmla="*/ 0 h 223"/>
              <a:gd name="T68" fmla="*/ 74808 w 292"/>
              <a:gd name="T69" fmla="*/ 7176 h 223"/>
              <a:gd name="T70" fmla="*/ 84377 w 292"/>
              <a:gd name="T71" fmla="*/ 13326 h 223"/>
              <a:gd name="T72" fmla="*/ 94815 w 292"/>
              <a:gd name="T73" fmla="*/ 17427 h 223"/>
              <a:gd name="T74" fmla="*/ 106993 w 292"/>
              <a:gd name="T75" fmla="*/ 18965 h 223"/>
              <a:gd name="T76" fmla="*/ 113952 w 292"/>
              <a:gd name="T77" fmla="*/ 17427 h 223"/>
              <a:gd name="T78" fmla="*/ 121346 w 292"/>
              <a:gd name="T79" fmla="*/ 15889 h 223"/>
              <a:gd name="T80" fmla="*/ 123955 w 292"/>
              <a:gd name="T81" fmla="*/ 24090 h 223"/>
              <a:gd name="T82" fmla="*/ 124825 w 292"/>
              <a:gd name="T83" fmla="*/ 25115 h 223"/>
              <a:gd name="T84" fmla="*/ 127000 w 292"/>
              <a:gd name="T85" fmla="*/ 35366 h 2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92" h="223">
                <a:moveTo>
                  <a:pt x="292" y="69"/>
                </a:moveTo>
                <a:lnTo>
                  <a:pt x="259" y="93"/>
                </a:lnTo>
                <a:lnTo>
                  <a:pt x="172" y="75"/>
                </a:lnTo>
                <a:lnTo>
                  <a:pt x="166" y="77"/>
                </a:lnTo>
                <a:lnTo>
                  <a:pt x="159" y="78"/>
                </a:lnTo>
                <a:lnTo>
                  <a:pt x="152" y="79"/>
                </a:lnTo>
                <a:lnTo>
                  <a:pt x="146" y="79"/>
                </a:lnTo>
                <a:lnTo>
                  <a:pt x="139" y="79"/>
                </a:lnTo>
                <a:lnTo>
                  <a:pt x="133" y="78"/>
                </a:lnTo>
                <a:lnTo>
                  <a:pt x="126" y="77"/>
                </a:lnTo>
                <a:lnTo>
                  <a:pt x="119" y="75"/>
                </a:lnTo>
                <a:lnTo>
                  <a:pt x="119" y="93"/>
                </a:lnTo>
                <a:lnTo>
                  <a:pt x="132" y="113"/>
                </a:lnTo>
                <a:lnTo>
                  <a:pt x="144" y="131"/>
                </a:lnTo>
                <a:lnTo>
                  <a:pt x="156" y="145"/>
                </a:lnTo>
                <a:lnTo>
                  <a:pt x="168" y="157"/>
                </a:lnTo>
                <a:lnTo>
                  <a:pt x="179" y="170"/>
                </a:lnTo>
                <a:lnTo>
                  <a:pt x="189" y="185"/>
                </a:lnTo>
                <a:lnTo>
                  <a:pt x="193" y="193"/>
                </a:lnTo>
                <a:lnTo>
                  <a:pt x="197" y="202"/>
                </a:lnTo>
                <a:lnTo>
                  <a:pt x="202" y="211"/>
                </a:lnTo>
                <a:lnTo>
                  <a:pt x="205" y="222"/>
                </a:lnTo>
                <a:lnTo>
                  <a:pt x="191" y="223"/>
                </a:lnTo>
                <a:lnTo>
                  <a:pt x="175" y="223"/>
                </a:lnTo>
                <a:lnTo>
                  <a:pt x="168" y="223"/>
                </a:lnTo>
                <a:lnTo>
                  <a:pt x="161" y="222"/>
                </a:lnTo>
                <a:lnTo>
                  <a:pt x="154" y="220"/>
                </a:lnTo>
                <a:lnTo>
                  <a:pt x="146" y="216"/>
                </a:lnTo>
                <a:lnTo>
                  <a:pt x="139" y="213"/>
                </a:lnTo>
                <a:lnTo>
                  <a:pt x="134" y="209"/>
                </a:lnTo>
                <a:lnTo>
                  <a:pt x="130" y="203"/>
                </a:lnTo>
                <a:lnTo>
                  <a:pt x="127" y="198"/>
                </a:lnTo>
                <a:lnTo>
                  <a:pt x="124" y="192"/>
                </a:lnTo>
                <a:lnTo>
                  <a:pt x="121" y="187"/>
                </a:lnTo>
                <a:lnTo>
                  <a:pt x="117" y="183"/>
                </a:lnTo>
                <a:lnTo>
                  <a:pt x="113" y="180"/>
                </a:lnTo>
                <a:lnTo>
                  <a:pt x="102" y="162"/>
                </a:lnTo>
                <a:lnTo>
                  <a:pt x="91" y="145"/>
                </a:lnTo>
                <a:lnTo>
                  <a:pt x="80" y="129"/>
                </a:lnTo>
                <a:lnTo>
                  <a:pt x="68" y="113"/>
                </a:lnTo>
                <a:lnTo>
                  <a:pt x="61" y="105"/>
                </a:lnTo>
                <a:lnTo>
                  <a:pt x="55" y="99"/>
                </a:lnTo>
                <a:lnTo>
                  <a:pt x="48" y="93"/>
                </a:lnTo>
                <a:lnTo>
                  <a:pt x="42" y="87"/>
                </a:lnTo>
                <a:lnTo>
                  <a:pt x="35" y="83"/>
                </a:lnTo>
                <a:lnTo>
                  <a:pt x="27" y="79"/>
                </a:lnTo>
                <a:lnTo>
                  <a:pt x="21" y="76"/>
                </a:lnTo>
                <a:lnTo>
                  <a:pt x="13" y="75"/>
                </a:lnTo>
                <a:lnTo>
                  <a:pt x="9" y="70"/>
                </a:lnTo>
                <a:lnTo>
                  <a:pt x="4" y="65"/>
                </a:lnTo>
                <a:lnTo>
                  <a:pt x="2" y="62"/>
                </a:lnTo>
                <a:lnTo>
                  <a:pt x="1" y="58"/>
                </a:lnTo>
                <a:lnTo>
                  <a:pt x="0" y="54"/>
                </a:lnTo>
                <a:lnTo>
                  <a:pt x="0" y="49"/>
                </a:lnTo>
                <a:lnTo>
                  <a:pt x="22" y="53"/>
                </a:lnTo>
                <a:lnTo>
                  <a:pt x="40" y="55"/>
                </a:lnTo>
                <a:lnTo>
                  <a:pt x="57" y="56"/>
                </a:lnTo>
                <a:lnTo>
                  <a:pt x="70" y="55"/>
                </a:lnTo>
                <a:lnTo>
                  <a:pt x="82" y="53"/>
                </a:lnTo>
                <a:lnTo>
                  <a:pt x="91" y="50"/>
                </a:lnTo>
                <a:lnTo>
                  <a:pt x="99" y="46"/>
                </a:lnTo>
                <a:lnTo>
                  <a:pt x="106" y="41"/>
                </a:lnTo>
                <a:lnTo>
                  <a:pt x="117" y="31"/>
                </a:lnTo>
                <a:lnTo>
                  <a:pt x="127" y="20"/>
                </a:lnTo>
                <a:lnTo>
                  <a:pt x="132" y="14"/>
                </a:lnTo>
                <a:lnTo>
                  <a:pt x="138" y="9"/>
                </a:lnTo>
                <a:lnTo>
                  <a:pt x="145" y="4"/>
                </a:lnTo>
                <a:lnTo>
                  <a:pt x="152" y="0"/>
                </a:lnTo>
                <a:lnTo>
                  <a:pt x="162" y="8"/>
                </a:lnTo>
                <a:lnTo>
                  <a:pt x="172" y="14"/>
                </a:lnTo>
                <a:lnTo>
                  <a:pt x="183" y="21"/>
                </a:lnTo>
                <a:lnTo>
                  <a:pt x="194" y="26"/>
                </a:lnTo>
                <a:lnTo>
                  <a:pt x="205" y="31"/>
                </a:lnTo>
                <a:lnTo>
                  <a:pt x="218" y="34"/>
                </a:lnTo>
                <a:lnTo>
                  <a:pt x="231" y="37"/>
                </a:lnTo>
                <a:lnTo>
                  <a:pt x="246" y="37"/>
                </a:lnTo>
                <a:lnTo>
                  <a:pt x="255" y="36"/>
                </a:lnTo>
                <a:lnTo>
                  <a:pt x="262" y="34"/>
                </a:lnTo>
                <a:lnTo>
                  <a:pt x="270" y="32"/>
                </a:lnTo>
                <a:lnTo>
                  <a:pt x="279" y="31"/>
                </a:lnTo>
                <a:lnTo>
                  <a:pt x="283" y="42"/>
                </a:lnTo>
                <a:lnTo>
                  <a:pt x="285" y="47"/>
                </a:lnTo>
                <a:lnTo>
                  <a:pt x="287" y="49"/>
                </a:lnTo>
                <a:lnTo>
                  <a:pt x="289" y="52"/>
                </a:lnTo>
                <a:lnTo>
                  <a:pt x="292" y="69"/>
                </a:lnTo>
              </a:path>
            </a:pathLst>
          </a:custGeom>
          <a:solidFill>
            <a:srgbClr val="FFCC99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5" name="Freeform 453"/>
          <p:cNvSpPr>
            <a:spLocks/>
          </p:cNvSpPr>
          <p:nvPr>
            <p:custDataLst>
              <p:tags r:id="rId73"/>
            </p:custDataLst>
          </p:nvPr>
        </p:nvSpPr>
        <p:spPr bwMode="auto">
          <a:xfrm>
            <a:off x="1987774" y="3102988"/>
            <a:ext cx="347183" cy="130693"/>
          </a:xfrm>
          <a:custGeom>
            <a:avLst/>
            <a:gdLst>
              <a:gd name="T0" fmla="*/ 166499 w 379"/>
              <a:gd name="T1" fmla="*/ 49742 h 147"/>
              <a:gd name="T2" fmla="*/ 159839 w 379"/>
              <a:gd name="T3" fmla="*/ 53446 h 147"/>
              <a:gd name="T4" fmla="*/ 157175 w 379"/>
              <a:gd name="T5" fmla="*/ 57150 h 147"/>
              <a:gd name="T6" fmla="*/ 154067 w 379"/>
              <a:gd name="T7" fmla="*/ 61913 h 147"/>
              <a:gd name="T8" fmla="*/ 147851 w 379"/>
              <a:gd name="T9" fmla="*/ 67205 h 147"/>
              <a:gd name="T10" fmla="*/ 142079 w 379"/>
              <a:gd name="T11" fmla="*/ 69321 h 147"/>
              <a:gd name="T12" fmla="*/ 138083 w 379"/>
              <a:gd name="T13" fmla="*/ 69850 h 147"/>
              <a:gd name="T14" fmla="*/ 133643 w 379"/>
              <a:gd name="T15" fmla="*/ 68792 h 147"/>
              <a:gd name="T16" fmla="*/ 129203 w 379"/>
              <a:gd name="T17" fmla="*/ 66675 h 147"/>
              <a:gd name="T18" fmla="*/ 124763 w 379"/>
              <a:gd name="T19" fmla="*/ 62971 h 147"/>
              <a:gd name="T20" fmla="*/ 122099 w 379"/>
              <a:gd name="T21" fmla="*/ 61384 h 147"/>
              <a:gd name="T22" fmla="*/ 119435 w 379"/>
              <a:gd name="T23" fmla="*/ 62442 h 147"/>
              <a:gd name="T24" fmla="*/ 118547 w 379"/>
              <a:gd name="T25" fmla="*/ 65088 h 147"/>
              <a:gd name="T26" fmla="*/ 118103 w 379"/>
              <a:gd name="T27" fmla="*/ 74084 h 147"/>
              <a:gd name="T28" fmla="*/ 114107 w 379"/>
              <a:gd name="T29" fmla="*/ 76730 h 147"/>
              <a:gd name="T30" fmla="*/ 108335 w 379"/>
              <a:gd name="T31" fmla="*/ 74084 h 147"/>
              <a:gd name="T32" fmla="*/ 101675 w 379"/>
              <a:gd name="T33" fmla="*/ 69321 h 147"/>
              <a:gd name="T34" fmla="*/ 50172 w 379"/>
              <a:gd name="T35" fmla="*/ 74613 h 147"/>
              <a:gd name="T36" fmla="*/ 35520 w 379"/>
              <a:gd name="T37" fmla="*/ 65617 h 147"/>
              <a:gd name="T38" fmla="*/ 25752 w 379"/>
              <a:gd name="T39" fmla="*/ 57680 h 147"/>
              <a:gd name="T40" fmla="*/ 19980 w 379"/>
              <a:gd name="T41" fmla="*/ 49742 h 147"/>
              <a:gd name="T42" fmla="*/ 16428 w 379"/>
              <a:gd name="T43" fmla="*/ 43392 h 147"/>
              <a:gd name="T44" fmla="*/ 11544 w 379"/>
              <a:gd name="T45" fmla="*/ 31221 h 147"/>
              <a:gd name="T46" fmla="*/ 7104 w 379"/>
              <a:gd name="T47" fmla="*/ 25400 h 147"/>
              <a:gd name="T48" fmla="*/ 0 w 379"/>
              <a:gd name="T49" fmla="*/ 19050 h 147"/>
              <a:gd name="T50" fmla="*/ 12876 w 379"/>
              <a:gd name="T51" fmla="*/ 21167 h 147"/>
              <a:gd name="T52" fmla="*/ 23088 w 379"/>
              <a:gd name="T53" fmla="*/ 20108 h 147"/>
              <a:gd name="T54" fmla="*/ 31968 w 379"/>
              <a:gd name="T55" fmla="*/ 17463 h 147"/>
              <a:gd name="T56" fmla="*/ 38628 w 379"/>
              <a:gd name="T57" fmla="*/ 13229 h 147"/>
              <a:gd name="T58" fmla="*/ 52836 w 379"/>
              <a:gd name="T59" fmla="*/ 4233 h 147"/>
              <a:gd name="T60" fmla="*/ 61272 w 379"/>
              <a:gd name="T61" fmla="*/ 1058 h 147"/>
              <a:gd name="T62" fmla="*/ 70596 w 379"/>
              <a:gd name="T63" fmla="*/ 0 h 147"/>
              <a:gd name="T64" fmla="*/ 88799 w 379"/>
              <a:gd name="T65" fmla="*/ 12171 h 147"/>
              <a:gd name="T66" fmla="*/ 108335 w 379"/>
              <a:gd name="T67" fmla="*/ 23813 h 147"/>
              <a:gd name="T68" fmla="*/ 129647 w 379"/>
              <a:gd name="T69" fmla="*/ 35454 h 147"/>
              <a:gd name="T70" fmla="*/ 147851 w 379"/>
              <a:gd name="T71" fmla="*/ 42334 h 147"/>
              <a:gd name="T72" fmla="*/ 157175 w 379"/>
              <a:gd name="T73" fmla="*/ 45509 h 147"/>
              <a:gd name="T74" fmla="*/ 168275 w 379"/>
              <a:gd name="T75" fmla="*/ 48684 h 14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79" h="147">
                <a:moveTo>
                  <a:pt x="379" y="92"/>
                </a:moveTo>
                <a:lnTo>
                  <a:pt x="375" y="94"/>
                </a:lnTo>
                <a:lnTo>
                  <a:pt x="366" y="98"/>
                </a:lnTo>
                <a:lnTo>
                  <a:pt x="360" y="101"/>
                </a:lnTo>
                <a:lnTo>
                  <a:pt x="357" y="105"/>
                </a:lnTo>
                <a:lnTo>
                  <a:pt x="354" y="108"/>
                </a:lnTo>
                <a:lnTo>
                  <a:pt x="353" y="111"/>
                </a:lnTo>
                <a:lnTo>
                  <a:pt x="347" y="117"/>
                </a:lnTo>
                <a:lnTo>
                  <a:pt x="341" y="123"/>
                </a:lnTo>
                <a:lnTo>
                  <a:pt x="333" y="127"/>
                </a:lnTo>
                <a:lnTo>
                  <a:pt x="324" y="130"/>
                </a:lnTo>
                <a:lnTo>
                  <a:pt x="320" y="131"/>
                </a:lnTo>
                <a:lnTo>
                  <a:pt x="315" y="132"/>
                </a:lnTo>
                <a:lnTo>
                  <a:pt x="311" y="132"/>
                </a:lnTo>
                <a:lnTo>
                  <a:pt x="306" y="131"/>
                </a:lnTo>
                <a:lnTo>
                  <a:pt x="301" y="130"/>
                </a:lnTo>
                <a:lnTo>
                  <a:pt x="296" y="128"/>
                </a:lnTo>
                <a:lnTo>
                  <a:pt x="291" y="126"/>
                </a:lnTo>
                <a:lnTo>
                  <a:pt x="286" y="123"/>
                </a:lnTo>
                <a:lnTo>
                  <a:pt x="281" y="119"/>
                </a:lnTo>
                <a:lnTo>
                  <a:pt x="277" y="117"/>
                </a:lnTo>
                <a:lnTo>
                  <a:pt x="275" y="116"/>
                </a:lnTo>
                <a:lnTo>
                  <a:pt x="271" y="116"/>
                </a:lnTo>
                <a:lnTo>
                  <a:pt x="269" y="118"/>
                </a:lnTo>
                <a:lnTo>
                  <a:pt x="268" y="120"/>
                </a:lnTo>
                <a:lnTo>
                  <a:pt x="267" y="123"/>
                </a:lnTo>
                <a:lnTo>
                  <a:pt x="266" y="126"/>
                </a:lnTo>
                <a:lnTo>
                  <a:pt x="266" y="140"/>
                </a:lnTo>
                <a:lnTo>
                  <a:pt x="266" y="147"/>
                </a:lnTo>
                <a:lnTo>
                  <a:pt x="257" y="145"/>
                </a:lnTo>
                <a:lnTo>
                  <a:pt x="251" y="143"/>
                </a:lnTo>
                <a:lnTo>
                  <a:pt x="244" y="140"/>
                </a:lnTo>
                <a:lnTo>
                  <a:pt x="240" y="137"/>
                </a:lnTo>
                <a:lnTo>
                  <a:pt x="229" y="131"/>
                </a:lnTo>
                <a:lnTo>
                  <a:pt x="213" y="123"/>
                </a:lnTo>
                <a:lnTo>
                  <a:pt x="113" y="141"/>
                </a:lnTo>
                <a:lnTo>
                  <a:pt x="95" y="132"/>
                </a:lnTo>
                <a:lnTo>
                  <a:pt x="80" y="124"/>
                </a:lnTo>
                <a:lnTo>
                  <a:pt x="68" y="116"/>
                </a:lnTo>
                <a:lnTo>
                  <a:pt x="58" y="109"/>
                </a:lnTo>
                <a:lnTo>
                  <a:pt x="51" y="101"/>
                </a:lnTo>
                <a:lnTo>
                  <a:pt x="45" y="94"/>
                </a:lnTo>
                <a:lnTo>
                  <a:pt x="40" y="88"/>
                </a:lnTo>
                <a:lnTo>
                  <a:pt x="37" y="82"/>
                </a:lnTo>
                <a:lnTo>
                  <a:pt x="31" y="70"/>
                </a:lnTo>
                <a:lnTo>
                  <a:pt x="26" y="59"/>
                </a:lnTo>
                <a:lnTo>
                  <a:pt x="21" y="54"/>
                </a:lnTo>
                <a:lnTo>
                  <a:pt x="16" y="48"/>
                </a:lnTo>
                <a:lnTo>
                  <a:pt x="9" y="42"/>
                </a:lnTo>
                <a:lnTo>
                  <a:pt x="0" y="36"/>
                </a:lnTo>
                <a:lnTo>
                  <a:pt x="16" y="39"/>
                </a:lnTo>
                <a:lnTo>
                  <a:pt x="29" y="40"/>
                </a:lnTo>
                <a:lnTo>
                  <a:pt x="41" y="40"/>
                </a:lnTo>
                <a:lnTo>
                  <a:pt x="52" y="38"/>
                </a:lnTo>
                <a:lnTo>
                  <a:pt x="62" y="36"/>
                </a:lnTo>
                <a:lnTo>
                  <a:pt x="72" y="33"/>
                </a:lnTo>
                <a:lnTo>
                  <a:pt x="79" y="29"/>
                </a:lnTo>
                <a:lnTo>
                  <a:pt x="87" y="25"/>
                </a:lnTo>
                <a:lnTo>
                  <a:pt x="102" y="16"/>
                </a:lnTo>
                <a:lnTo>
                  <a:pt x="119" y="8"/>
                </a:lnTo>
                <a:lnTo>
                  <a:pt x="128" y="5"/>
                </a:lnTo>
                <a:lnTo>
                  <a:pt x="138" y="2"/>
                </a:lnTo>
                <a:lnTo>
                  <a:pt x="149" y="1"/>
                </a:lnTo>
                <a:lnTo>
                  <a:pt x="159" y="0"/>
                </a:lnTo>
                <a:lnTo>
                  <a:pt x="179" y="11"/>
                </a:lnTo>
                <a:lnTo>
                  <a:pt x="200" y="23"/>
                </a:lnTo>
                <a:lnTo>
                  <a:pt x="222" y="34"/>
                </a:lnTo>
                <a:lnTo>
                  <a:pt x="244" y="45"/>
                </a:lnTo>
                <a:lnTo>
                  <a:pt x="278" y="61"/>
                </a:lnTo>
                <a:lnTo>
                  <a:pt x="292" y="67"/>
                </a:lnTo>
                <a:lnTo>
                  <a:pt x="314" y="73"/>
                </a:lnTo>
                <a:lnTo>
                  <a:pt x="333" y="80"/>
                </a:lnTo>
                <a:lnTo>
                  <a:pt x="343" y="83"/>
                </a:lnTo>
                <a:lnTo>
                  <a:pt x="354" y="86"/>
                </a:lnTo>
                <a:lnTo>
                  <a:pt x="365" y="89"/>
                </a:lnTo>
                <a:lnTo>
                  <a:pt x="379" y="9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6" name="Freeform 454"/>
          <p:cNvSpPr>
            <a:spLocks/>
          </p:cNvSpPr>
          <p:nvPr>
            <p:custDataLst>
              <p:tags r:id="rId74"/>
            </p:custDataLst>
          </p:nvPr>
        </p:nvSpPr>
        <p:spPr bwMode="auto">
          <a:xfrm>
            <a:off x="1912442" y="2860276"/>
            <a:ext cx="62230" cy="101353"/>
          </a:xfrm>
          <a:custGeom>
            <a:avLst/>
            <a:gdLst>
              <a:gd name="T0" fmla="*/ 0 w 61"/>
              <a:gd name="T1" fmla="*/ 0 h 67"/>
              <a:gd name="T2" fmla="*/ 0 w 61"/>
              <a:gd name="T3" fmla="*/ 8103 h 67"/>
              <a:gd name="T4" fmla="*/ 0 w 61"/>
              <a:gd name="T5" fmla="*/ 16207 h 67"/>
              <a:gd name="T6" fmla="*/ 494 w 61"/>
              <a:gd name="T7" fmla="*/ 21609 h 67"/>
              <a:gd name="T8" fmla="*/ 989 w 61"/>
              <a:gd name="T9" fmla="*/ 27011 h 67"/>
              <a:gd name="T10" fmla="*/ 1483 w 61"/>
              <a:gd name="T11" fmla="*/ 32413 h 67"/>
              <a:gd name="T12" fmla="*/ 2967 w 61"/>
              <a:gd name="T13" fmla="*/ 37816 h 67"/>
              <a:gd name="T14" fmla="*/ 5934 w 61"/>
              <a:gd name="T15" fmla="*/ 49521 h 67"/>
              <a:gd name="T16" fmla="*/ 10384 w 61"/>
              <a:gd name="T17" fmla="*/ 60325 h 67"/>
              <a:gd name="T18" fmla="*/ 13845 w 61"/>
              <a:gd name="T19" fmla="*/ 58524 h 67"/>
              <a:gd name="T20" fmla="*/ 17306 w 61"/>
              <a:gd name="T21" fmla="*/ 54923 h 67"/>
              <a:gd name="T22" fmla="*/ 20767 w 61"/>
              <a:gd name="T23" fmla="*/ 52222 h 67"/>
              <a:gd name="T24" fmla="*/ 23734 w 61"/>
              <a:gd name="T25" fmla="*/ 47720 h 67"/>
              <a:gd name="T26" fmla="*/ 26206 w 61"/>
              <a:gd name="T27" fmla="*/ 42318 h 67"/>
              <a:gd name="T28" fmla="*/ 28184 w 61"/>
              <a:gd name="T29" fmla="*/ 36015 h 67"/>
              <a:gd name="T30" fmla="*/ 29173 w 61"/>
              <a:gd name="T31" fmla="*/ 28812 h 67"/>
              <a:gd name="T32" fmla="*/ 30162 w 61"/>
              <a:gd name="T33" fmla="*/ 21609 h 67"/>
              <a:gd name="T34" fmla="*/ 26206 w 61"/>
              <a:gd name="T35" fmla="*/ 12605 h 67"/>
              <a:gd name="T36" fmla="*/ 20273 w 61"/>
              <a:gd name="T37" fmla="*/ 0 h 67"/>
              <a:gd name="T38" fmla="*/ 13845 w 61"/>
              <a:gd name="T39" fmla="*/ 2701 h 67"/>
              <a:gd name="T40" fmla="*/ 8900 w 61"/>
              <a:gd name="T41" fmla="*/ 3601 h 67"/>
              <a:gd name="T42" fmla="*/ 6428 w 61"/>
              <a:gd name="T43" fmla="*/ 3601 h 67"/>
              <a:gd name="T44" fmla="*/ 4945 w 61"/>
              <a:gd name="T45" fmla="*/ 2701 h 67"/>
              <a:gd name="T46" fmla="*/ 2967 w 61"/>
              <a:gd name="T47" fmla="*/ 1801 h 67"/>
              <a:gd name="T48" fmla="*/ 0 w 61"/>
              <a:gd name="T49" fmla="*/ 0 h 6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1" h="67">
                <a:moveTo>
                  <a:pt x="0" y="0"/>
                </a:moveTo>
                <a:lnTo>
                  <a:pt x="0" y="9"/>
                </a:lnTo>
                <a:lnTo>
                  <a:pt x="0" y="18"/>
                </a:lnTo>
                <a:lnTo>
                  <a:pt x="1" y="24"/>
                </a:lnTo>
                <a:lnTo>
                  <a:pt x="2" y="30"/>
                </a:lnTo>
                <a:lnTo>
                  <a:pt x="3" y="36"/>
                </a:lnTo>
                <a:lnTo>
                  <a:pt x="6" y="42"/>
                </a:lnTo>
                <a:lnTo>
                  <a:pt x="12" y="55"/>
                </a:lnTo>
                <a:lnTo>
                  <a:pt x="21" y="67"/>
                </a:lnTo>
                <a:lnTo>
                  <a:pt x="28" y="65"/>
                </a:lnTo>
                <a:lnTo>
                  <a:pt x="35" y="61"/>
                </a:lnTo>
                <a:lnTo>
                  <a:pt x="42" y="58"/>
                </a:lnTo>
                <a:lnTo>
                  <a:pt x="48" y="53"/>
                </a:lnTo>
                <a:lnTo>
                  <a:pt x="53" y="47"/>
                </a:lnTo>
                <a:lnTo>
                  <a:pt x="57" y="40"/>
                </a:lnTo>
                <a:lnTo>
                  <a:pt x="59" y="32"/>
                </a:lnTo>
                <a:lnTo>
                  <a:pt x="61" y="24"/>
                </a:lnTo>
                <a:lnTo>
                  <a:pt x="53" y="14"/>
                </a:lnTo>
                <a:lnTo>
                  <a:pt x="41" y="0"/>
                </a:lnTo>
                <a:lnTo>
                  <a:pt x="28" y="3"/>
                </a:lnTo>
                <a:lnTo>
                  <a:pt x="18" y="4"/>
                </a:lnTo>
                <a:lnTo>
                  <a:pt x="13" y="4"/>
                </a:lnTo>
                <a:lnTo>
                  <a:pt x="10" y="3"/>
                </a:lnTo>
                <a:lnTo>
                  <a:pt x="6" y="2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7" name="Freeform 455"/>
          <p:cNvSpPr>
            <a:spLocks/>
          </p:cNvSpPr>
          <p:nvPr>
            <p:custDataLst>
              <p:tags r:id="rId75"/>
            </p:custDataLst>
          </p:nvPr>
        </p:nvSpPr>
        <p:spPr bwMode="auto">
          <a:xfrm>
            <a:off x="1853487" y="2868276"/>
            <a:ext cx="52405" cy="98687"/>
          </a:xfrm>
          <a:custGeom>
            <a:avLst/>
            <a:gdLst>
              <a:gd name="T0" fmla="*/ 0 w 60"/>
              <a:gd name="T1" fmla="*/ 6408 h 55"/>
              <a:gd name="T2" fmla="*/ 0 w 60"/>
              <a:gd name="T3" fmla="*/ 25631 h 55"/>
              <a:gd name="T4" fmla="*/ 2117 w 60"/>
              <a:gd name="T5" fmla="*/ 34175 h 55"/>
              <a:gd name="T6" fmla="*/ 4233 w 60"/>
              <a:gd name="T7" fmla="*/ 42719 h 55"/>
              <a:gd name="T8" fmla="*/ 6773 w 60"/>
              <a:gd name="T9" fmla="*/ 48058 h 55"/>
              <a:gd name="T10" fmla="*/ 8890 w 60"/>
              <a:gd name="T11" fmla="*/ 52330 h 55"/>
              <a:gd name="T12" fmla="*/ 11430 w 60"/>
              <a:gd name="T13" fmla="*/ 55534 h 55"/>
              <a:gd name="T14" fmla="*/ 13970 w 60"/>
              <a:gd name="T15" fmla="*/ 57670 h 55"/>
              <a:gd name="T16" fmla="*/ 16933 w 60"/>
              <a:gd name="T17" fmla="*/ 58738 h 55"/>
              <a:gd name="T18" fmla="*/ 19473 w 60"/>
              <a:gd name="T19" fmla="*/ 58738 h 55"/>
              <a:gd name="T20" fmla="*/ 22437 w 60"/>
              <a:gd name="T21" fmla="*/ 55534 h 55"/>
              <a:gd name="T22" fmla="*/ 25400 w 60"/>
              <a:gd name="T23" fmla="*/ 52330 h 55"/>
              <a:gd name="T24" fmla="*/ 21167 w 60"/>
              <a:gd name="T25" fmla="*/ 36311 h 55"/>
              <a:gd name="T26" fmla="*/ 17780 w 60"/>
              <a:gd name="T27" fmla="*/ 23495 h 55"/>
              <a:gd name="T28" fmla="*/ 16510 w 60"/>
              <a:gd name="T29" fmla="*/ 18155 h 55"/>
              <a:gd name="T30" fmla="*/ 14817 w 60"/>
              <a:gd name="T31" fmla="*/ 12816 h 55"/>
              <a:gd name="T32" fmla="*/ 14393 w 60"/>
              <a:gd name="T33" fmla="*/ 6408 h 55"/>
              <a:gd name="T34" fmla="*/ 13970 w 60"/>
              <a:gd name="T35" fmla="*/ 0 h 55"/>
              <a:gd name="T36" fmla="*/ 9737 w 60"/>
              <a:gd name="T37" fmla="*/ 1068 h 55"/>
              <a:gd name="T38" fmla="*/ 6350 w 60"/>
              <a:gd name="T39" fmla="*/ 3204 h 55"/>
              <a:gd name="T40" fmla="*/ 2963 w 60"/>
              <a:gd name="T41" fmla="*/ 5340 h 55"/>
              <a:gd name="T42" fmla="*/ 0 w 60"/>
              <a:gd name="T43" fmla="*/ 6408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0" h="55">
                <a:moveTo>
                  <a:pt x="0" y="6"/>
                </a:moveTo>
                <a:lnTo>
                  <a:pt x="0" y="24"/>
                </a:lnTo>
                <a:lnTo>
                  <a:pt x="5" y="32"/>
                </a:lnTo>
                <a:lnTo>
                  <a:pt x="10" y="40"/>
                </a:lnTo>
                <a:lnTo>
                  <a:pt x="16" y="45"/>
                </a:lnTo>
                <a:lnTo>
                  <a:pt x="21" y="49"/>
                </a:lnTo>
                <a:lnTo>
                  <a:pt x="27" y="52"/>
                </a:lnTo>
                <a:lnTo>
                  <a:pt x="33" y="54"/>
                </a:lnTo>
                <a:lnTo>
                  <a:pt x="40" y="55"/>
                </a:lnTo>
                <a:lnTo>
                  <a:pt x="46" y="55"/>
                </a:lnTo>
                <a:lnTo>
                  <a:pt x="53" y="52"/>
                </a:lnTo>
                <a:lnTo>
                  <a:pt x="60" y="49"/>
                </a:lnTo>
                <a:lnTo>
                  <a:pt x="50" y="34"/>
                </a:lnTo>
                <a:lnTo>
                  <a:pt x="42" y="22"/>
                </a:lnTo>
                <a:lnTo>
                  <a:pt x="39" y="17"/>
                </a:lnTo>
                <a:lnTo>
                  <a:pt x="35" y="12"/>
                </a:lnTo>
                <a:lnTo>
                  <a:pt x="34" y="6"/>
                </a:lnTo>
                <a:lnTo>
                  <a:pt x="33" y="0"/>
                </a:lnTo>
                <a:lnTo>
                  <a:pt x="23" y="1"/>
                </a:lnTo>
                <a:lnTo>
                  <a:pt x="15" y="3"/>
                </a:lnTo>
                <a:lnTo>
                  <a:pt x="7" y="5"/>
                </a:lnTo>
                <a:lnTo>
                  <a:pt x="0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8" name="Freeform 456"/>
          <p:cNvSpPr>
            <a:spLocks/>
          </p:cNvSpPr>
          <p:nvPr>
            <p:custDataLst>
              <p:tags r:id="rId76"/>
            </p:custDataLst>
          </p:nvPr>
        </p:nvSpPr>
        <p:spPr bwMode="auto">
          <a:xfrm>
            <a:off x="1791254" y="2777592"/>
            <a:ext cx="108086" cy="130693"/>
          </a:xfrm>
          <a:custGeom>
            <a:avLst/>
            <a:gdLst>
              <a:gd name="T0" fmla="*/ 32306 w 120"/>
              <a:gd name="T1" fmla="*/ 67802 h 148"/>
              <a:gd name="T2" fmla="*/ 30560 w 120"/>
              <a:gd name="T3" fmla="*/ 68853 h 148"/>
              <a:gd name="T4" fmla="*/ 29250 w 120"/>
              <a:gd name="T5" fmla="*/ 69378 h 148"/>
              <a:gd name="T6" fmla="*/ 27940 w 120"/>
              <a:gd name="T7" fmla="*/ 69904 h 148"/>
              <a:gd name="T8" fmla="*/ 26194 w 120"/>
              <a:gd name="T9" fmla="*/ 69904 h 148"/>
              <a:gd name="T10" fmla="*/ 24448 w 120"/>
              <a:gd name="T11" fmla="*/ 69904 h 148"/>
              <a:gd name="T12" fmla="*/ 23138 w 120"/>
              <a:gd name="T13" fmla="*/ 69378 h 148"/>
              <a:gd name="T14" fmla="*/ 21828 w 120"/>
              <a:gd name="T15" fmla="*/ 68853 h 148"/>
              <a:gd name="T16" fmla="*/ 20519 w 120"/>
              <a:gd name="T17" fmla="*/ 67802 h 148"/>
              <a:gd name="T18" fmla="*/ 17899 w 120"/>
              <a:gd name="T19" fmla="*/ 67276 h 148"/>
              <a:gd name="T20" fmla="*/ 14843 w 120"/>
              <a:gd name="T21" fmla="*/ 65699 h 148"/>
              <a:gd name="T22" fmla="*/ 11351 w 120"/>
              <a:gd name="T23" fmla="*/ 63071 h 148"/>
              <a:gd name="T24" fmla="*/ 8295 w 120"/>
              <a:gd name="T25" fmla="*/ 60443 h 148"/>
              <a:gd name="T26" fmla="*/ 4802 w 120"/>
              <a:gd name="T27" fmla="*/ 56764 h 148"/>
              <a:gd name="T28" fmla="*/ 2619 w 120"/>
              <a:gd name="T29" fmla="*/ 53085 h 148"/>
              <a:gd name="T30" fmla="*/ 1310 w 120"/>
              <a:gd name="T31" fmla="*/ 50983 h 148"/>
              <a:gd name="T32" fmla="*/ 873 w 120"/>
              <a:gd name="T33" fmla="*/ 49406 h 148"/>
              <a:gd name="T34" fmla="*/ 437 w 120"/>
              <a:gd name="T35" fmla="*/ 47304 h 148"/>
              <a:gd name="T36" fmla="*/ 0 w 120"/>
              <a:gd name="T37" fmla="*/ 45727 h 148"/>
              <a:gd name="T38" fmla="*/ 873 w 120"/>
              <a:gd name="T39" fmla="*/ 38368 h 148"/>
              <a:gd name="T40" fmla="*/ 3493 w 120"/>
              <a:gd name="T41" fmla="*/ 28908 h 148"/>
              <a:gd name="T42" fmla="*/ 6112 w 120"/>
              <a:gd name="T43" fmla="*/ 18396 h 148"/>
              <a:gd name="T44" fmla="*/ 8731 w 120"/>
              <a:gd name="T45" fmla="*/ 9461 h 148"/>
              <a:gd name="T46" fmla="*/ 13970 w 120"/>
              <a:gd name="T47" fmla="*/ 8935 h 148"/>
              <a:gd name="T48" fmla="*/ 18336 w 120"/>
              <a:gd name="T49" fmla="*/ 8410 h 148"/>
              <a:gd name="T50" fmla="*/ 22265 w 120"/>
              <a:gd name="T51" fmla="*/ 7358 h 148"/>
              <a:gd name="T52" fmla="*/ 25321 w 120"/>
              <a:gd name="T53" fmla="*/ 5782 h 148"/>
              <a:gd name="T54" fmla="*/ 30560 w 120"/>
              <a:gd name="T55" fmla="*/ 2628 h 148"/>
              <a:gd name="T56" fmla="*/ 34925 w 120"/>
              <a:gd name="T57" fmla="*/ 0 h 148"/>
              <a:gd name="T58" fmla="*/ 37108 w 120"/>
              <a:gd name="T59" fmla="*/ 1051 h 148"/>
              <a:gd name="T60" fmla="*/ 40601 w 120"/>
              <a:gd name="T61" fmla="*/ 3679 h 148"/>
              <a:gd name="T62" fmla="*/ 42784 w 120"/>
              <a:gd name="T63" fmla="*/ 5256 h 148"/>
              <a:gd name="T64" fmla="*/ 44530 w 120"/>
              <a:gd name="T65" fmla="*/ 6833 h 148"/>
              <a:gd name="T66" fmla="*/ 46276 w 120"/>
              <a:gd name="T67" fmla="*/ 8410 h 148"/>
              <a:gd name="T68" fmla="*/ 46713 w 120"/>
              <a:gd name="T69" fmla="*/ 9461 h 148"/>
              <a:gd name="T70" fmla="*/ 43657 w 120"/>
              <a:gd name="T71" fmla="*/ 14717 h 148"/>
              <a:gd name="T72" fmla="*/ 40601 w 120"/>
              <a:gd name="T73" fmla="*/ 19447 h 148"/>
              <a:gd name="T74" fmla="*/ 41474 w 120"/>
              <a:gd name="T75" fmla="*/ 22075 h 148"/>
              <a:gd name="T76" fmla="*/ 42784 w 120"/>
              <a:gd name="T77" fmla="*/ 25754 h 148"/>
              <a:gd name="T78" fmla="*/ 44530 w 120"/>
              <a:gd name="T79" fmla="*/ 29433 h 148"/>
              <a:gd name="T80" fmla="*/ 46713 w 120"/>
              <a:gd name="T81" fmla="*/ 33112 h 148"/>
              <a:gd name="T82" fmla="*/ 50205 w 120"/>
              <a:gd name="T83" fmla="*/ 39420 h 148"/>
              <a:gd name="T84" fmla="*/ 52388 w 120"/>
              <a:gd name="T85" fmla="*/ 41522 h 148"/>
              <a:gd name="T86" fmla="*/ 49332 w 120"/>
              <a:gd name="T87" fmla="*/ 42573 h 148"/>
              <a:gd name="T88" fmla="*/ 46713 w 120"/>
              <a:gd name="T89" fmla="*/ 44150 h 148"/>
              <a:gd name="T90" fmla="*/ 43657 w 120"/>
              <a:gd name="T91" fmla="*/ 45727 h 148"/>
              <a:gd name="T92" fmla="*/ 41910 w 120"/>
              <a:gd name="T93" fmla="*/ 47829 h 148"/>
              <a:gd name="T94" fmla="*/ 39291 w 120"/>
              <a:gd name="T95" fmla="*/ 49931 h 148"/>
              <a:gd name="T96" fmla="*/ 37981 w 120"/>
              <a:gd name="T97" fmla="*/ 52034 h 148"/>
              <a:gd name="T98" fmla="*/ 35798 w 120"/>
              <a:gd name="T99" fmla="*/ 54662 h 148"/>
              <a:gd name="T100" fmla="*/ 34925 w 120"/>
              <a:gd name="T101" fmla="*/ 57290 h 148"/>
              <a:gd name="T102" fmla="*/ 34052 w 120"/>
              <a:gd name="T103" fmla="*/ 59918 h 148"/>
              <a:gd name="T104" fmla="*/ 33616 w 120"/>
              <a:gd name="T105" fmla="*/ 63071 h 148"/>
              <a:gd name="T106" fmla="*/ 33179 w 120"/>
              <a:gd name="T107" fmla="*/ 65699 h 148"/>
              <a:gd name="T108" fmla="*/ 32743 w 120"/>
              <a:gd name="T109" fmla="*/ 68327 h 148"/>
              <a:gd name="T110" fmla="*/ 33179 w 120"/>
              <a:gd name="T111" fmla="*/ 70955 h 148"/>
              <a:gd name="T112" fmla="*/ 33616 w 120"/>
              <a:gd name="T113" fmla="*/ 73583 h 148"/>
              <a:gd name="T114" fmla="*/ 34052 w 120"/>
              <a:gd name="T115" fmla="*/ 75686 h 148"/>
              <a:gd name="T116" fmla="*/ 34925 w 120"/>
              <a:gd name="T117" fmla="*/ 77788 h 148"/>
              <a:gd name="T118" fmla="*/ 32306 w 120"/>
              <a:gd name="T119" fmla="*/ 67802 h 14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20" h="148">
                <a:moveTo>
                  <a:pt x="74" y="129"/>
                </a:moveTo>
                <a:lnTo>
                  <a:pt x="70" y="131"/>
                </a:lnTo>
                <a:lnTo>
                  <a:pt x="67" y="132"/>
                </a:lnTo>
                <a:lnTo>
                  <a:pt x="64" y="133"/>
                </a:lnTo>
                <a:lnTo>
                  <a:pt x="60" y="133"/>
                </a:lnTo>
                <a:lnTo>
                  <a:pt x="56" y="133"/>
                </a:lnTo>
                <a:lnTo>
                  <a:pt x="53" y="132"/>
                </a:lnTo>
                <a:lnTo>
                  <a:pt x="50" y="131"/>
                </a:lnTo>
                <a:lnTo>
                  <a:pt x="47" y="129"/>
                </a:lnTo>
                <a:lnTo>
                  <a:pt x="41" y="128"/>
                </a:lnTo>
                <a:lnTo>
                  <a:pt x="34" y="125"/>
                </a:lnTo>
                <a:lnTo>
                  <a:pt x="26" y="120"/>
                </a:lnTo>
                <a:lnTo>
                  <a:pt x="19" y="115"/>
                </a:lnTo>
                <a:lnTo>
                  <a:pt x="11" y="108"/>
                </a:lnTo>
                <a:lnTo>
                  <a:pt x="6" y="101"/>
                </a:lnTo>
                <a:lnTo>
                  <a:pt x="3" y="97"/>
                </a:lnTo>
                <a:lnTo>
                  <a:pt x="2" y="94"/>
                </a:lnTo>
                <a:lnTo>
                  <a:pt x="1" y="90"/>
                </a:lnTo>
                <a:lnTo>
                  <a:pt x="0" y="87"/>
                </a:lnTo>
                <a:lnTo>
                  <a:pt x="2" y="73"/>
                </a:lnTo>
                <a:lnTo>
                  <a:pt x="8" y="55"/>
                </a:lnTo>
                <a:lnTo>
                  <a:pt x="14" y="35"/>
                </a:lnTo>
                <a:lnTo>
                  <a:pt x="20" y="18"/>
                </a:lnTo>
                <a:lnTo>
                  <a:pt x="32" y="17"/>
                </a:lnTo>
                <a:lnTo>
                  <a:pt x="42" y="16"/>
                </a:lnTo>
                <a:lnTo>
                  <a:pt x="51" y="14"/>
                </a:lnTo>
                <a:lnTo>
                  <a:pt x="58" y="11"/>
                </a:lnTo>
                <a:lnTo>
                  <a:pt x="70" y="5"/>
                </a:lnTo>
                <a:lnTo>
                  <a:pt x="80" y="0"/>
                </a:lnTo>
                <a:lnTo>
                  <a:pt x="85" y="2"/>
                </a:lnTo>
                <a:lnTo>
                  <a:pt x="93" y="7"/>
                </a:lnTo>
                <a:lnTo>
                  <a:pt x="98" y="10"/>
                </a:lnTo>
                <a:lnTo>
                  <a:pt x="102" y="13"/>
                </a:lnTo>
                <a:lnTo>
                  <a:pt x="106" y="16"/>
                </a:lnTo>
                <a:lnTo>
                  <a:pt x="107" y="18"/>
                </a:lnTo>
                <a:lnTo>
                  <a:pt x="100" y="28"/>
                </a:lnTo>
                <a:lnTo>
                  <a:pt x="93" y="37"/>
                </a:lnTo>
                <a:lnTo>
                  <a:pt x="95" y="42"/>
                </a:lnTo>
                <a:lnTo>
                  <a:pt x="98" y="49"/>
                </a:lnTo>
                <a:lnTo>
                  <a:pt x="102" y="56"/>
                </a:lnTo>
                <a:lnTo>
                  <a:pt x="107" y="63"/>
                </a:lnTo>
                <a:lnTo>
                  <a:pt x="115" y="75"/>
                </a:lnTo>
                <a:lnTo>
                  <a:pt x="120" y="79"/>
                </a:lnTo>
                <a:lnTo>
                  <a:pt x="113" y="81"/>
                </a:lnTo>
                <a:lnTo>
                  <a:pt x="107" y="84"/>
                </a:lnTo>
                <a:lnTo>
                  <a:pt x="100" y="87"/>
                </a:lnTo>
                <a:lnTo>
                  <a:pt x="96" y="91"/>
                </a:lnTo>
                <a:lnTo>
                  <a:pt x="90" y="95"/>
                </a:lnTo>
                <a:lnTo>
                  <a:pt x="87" y="99"/>
                </a:lnTo>
                <a:lnTo>
                  <a:pt x="82" y="104"/>
                </a:lnTo>
                <a:lnTo>
                  <a:pt x="80" y="109"/>
                </a:lnTo>
                <a:lnTo>
                  <a:pt x="78" y="114"/>
                </a:lnTo>
                <a:lnTo>
                  <a:pt x="77" y="120"/>
                </a:lnTo>
                <a:lnTo>
                  <a:pt x="76" y="125"/>
                </a:lnTo>
                <a:lnTo>
                  <a:pt x="75" y="130"/>
                </a:lnTo>
                <a:lnTo>
                  <a:pt x="76" y="135"/>
                </a:lnTo>
                <a:lnTo>
                  <a:pt x="77" y="140"/>
                </a:lnTo>
                <a:lnTo>
                  <a:pt x="78" y="144"/>
                </a:lnTo>
                <a:lnTo>
                  <a:pt x="80" y="148"/>
                </a:lnTo>
                <a:lnTo>
                  <a:pt x="74" y="12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9" name="Freeform 457"/>
          <p:cNvSpPr>
            <a:spLocks/>
          </p:cNvSpPr>
          <p:nvPr>
            <p:custDataLst>
              <p:tags r:id="rId77"/>
            </p:custDataLst>
          </p:nvPr>
        </p:nvSpPr>
        <p:spPr bwMode="auto">
          <a:xfrm>
            <a:off x="2682140" y="4129854"/>
            <a:ext cx="563354" cy="517433"/>
          </a:xfrm>
          <a:custGeom>
            <a:avLst/>
            <a:gdLst>
              <a:gd name="T0" fmla="*/ 9087 w 631"/>
              <a:gd name="T1" fmla="*/ 1040 h 592"/>
              <a:gd name="T2" fmla="*/ 13847 w 631"/>
              <a:gd name="T3" fmla="*/ 2081 h 592"/>
              <a:gd name="T4" fmla="*/ 23367 w 631"/>
              <a:gd name="T5" fmla="*/ 4162 h 592"/>
              <a:gd name="T6" fmla="*/ 33753 w 631"/>
              <a:gd name="T7" fmla="*/ 5723 h 592"/>
              <a:gd name="T8" fmla="*/ 45003 w 631"/>
              <a:gd name="T9" fmla="*/ 9884 h 592"/>
              <a:gd name="T10" fmla="*/ 56254 w 631"/>
              <a:gd name="T11" fmla="*/ 16647 h 592"/>
              <a:gd name="T12" fmla="*/ 63178 w 631"/>
              <a:gd name="T13" fmla="*/ 20809 h 592"/>
              <a:gd name="T14" fmla="*/ 68803 w 631"/>
              <a:gd name="T15" fmla="*/ 22370 h 592"/>
              <a:gd name="T16" fmla="*/ 81785 w 631"/>
              <a:gd name="T17" fmla="*/ 22370 h 592"/>
              <a:gd name="T18" fmla="*/ 98229 w 631"/>
              <a:gd name="T19" fmla="*/ 19248 h 592"/>
              <a:gd name="T20" fmla="*/ 119865 w 631"/>
              <a:gd name="T21" fmla="*/ 11965 h 592"/>
              <a:gd name="T22" fmla="*/ 172658 w 631"/>
              <a:gd name="T23" fmla="*/ 19769 h 592"/>
              <a:gd name="T24" fmla="*/ 174389 w 631"/>
              <a:gd name="T25" fmla="*/ 35896 h 592"/>
              <a:gd name="T26" fmla="*/ 177418 w 631"/>
              <a:gd name="T27" fmla="*/ 49422 h 592"/>
              <a:gd name="T28" fmla="*/ 180447 w 631"/>
              <a:gd name="T29" fmla="*/ 61907 h 592"/>
              <a:gd name="T30" fmla="*/ 184774 w 631"/>
              <a:gd name="T31" fmla="*/ 72832 h 592"/>
              <a:gd name="T32" fmla="*/ 194727 w 631"/>
              <a:gd name="T33" fmla="*/ 91040 h 592"/>
              <a:gd name="T34" fmla="*/ 204247 w 631"/>
              <a:gd name="T35" fmla="*/ 106127 h 592"/>
              <a:gd name="T36" fmla="*/ 208574 w 631"/>
              <a:gd name="T37" fmla="*/ 115491 h 592"/>
              <a:gd name="T38" fmla="*/ 209872 w 631"/>
              <a:gd name="T39" fmla="*/ 124855 h 592"/>
              <a:gd name="T40" fmla="*/ 212468 w 631"/>
              <a:gd name="T41" fmla="*/ 132658 h 592"/>
              <a:gd name="T42" fmla="*/ 214632 w 631"/>
              <a:gd name="T43" fmla="*/ 135780 h 592"/>
              <a:gd name="T44" fmla="*/ 218527 w 631"/>
              <a:gd name="T45" fmla="*/ 138381 h 592"/>
              <a:gd name="T46" fmla="*/ 221988 w 631"/>
              <a:gd name="T47" fmla="*/ 140462 h 592"/>
              <a:gd name="T48" fmla="*/ 224585 w 631"/>
              <a:gd name="T49" fmla="*/ 144623 h 592"/>
              <a:gd name="T50" fmla="*/ 230643 w 631"/>
              <a:gd name="T51" fmla="*/ 157629 h 592"/>
              <a:gd name="T52" fmla="*/ 234105 w 631"/>
              <a:gd name="T53" fmla="*/ 172195 h 592"/>
              <a:gd name="T54" fmla="*/ 235836 w 631"/>
              <a:gd name="T55" fmla="*/ 186242 h 592"/>
              <a:gd name="T56" fmla="*/ 237134 w 631"/>
              <a:gd name="T57" fmla="*/ 191444 h 592"/>
              <a:gd name="T58" fmla="*/ 241028 w 631"/>
              <a:gd name="T59" fmla="*/ 198207 h 592"/>
              <a:gd name="T60" fmla="*/ 252279 w 631"/>
              <a:gd name="T61" fmla="*/ 215895 h 592"/>
              <a:gd name="T62" fmla="*/ 264828 w 631"/>
              <a:gd name="T63" fmla="*/ 232542 h 592"/>
              <a:gd name="T64" fmla="*/ 273050 w 631"/>
              <a:gd name="T65" fmla="*/ 240866 h 592"/>
              <a:gd name="T66" fmla="*/ 264828 w 631"/>
              <a:gd name="T67" fmla="*/ 250230 h 592"/>
              <a:gd name="T68" fmla="*/ 270021 w 631"/>
              <a:gd name="T69" fmla="*/ 258033 h 592"/>
              <a:gd name="T70" fmla="*/ 270886 w 631"/>
              <a:gd name="T71" fmla="*/ 263756 h 592"/>
              <a:gd name="T72" fmla="*/ 270886 w 631"/>
              <a:gd name="T73" fmla="*/ 268438 h 592"/>
              <a:gd name="T74" fmla="*/ 273050 w 631"/>
              <a:gd name="T75" fmla="*/ 276241 h 592"/>
              <a:gd name="T76" fmla="*/ 270886 w 631"/>
              <a:gd name="T77" fmla="*/ 280403 h 592"/>
              <a:gd name="T78" fmla="*/ 266992 w 631"/>
              <a:gd name="T79" fmla="*/ 285085 h 592"/>
              <a:gd name="T80" fmla="*/ 256174 w 631"/>
              <a:gd name="T81" fmla="*/ 296010 h 592"/>
              <a:gd name="T82" fmla="*/ 241461 w 631"/>
              <a:gd name="T83" fmla="*/ 307975 h 592"/>
              <a:gd name="T84" fmla="*/ 19905 w 631"/>
              <a:gd name="T85" fmla="*/ 90520 h 592"/>
              <a:gd name="T86" fmla="*/ 10818 w 631"/>
              <a:gd name="T87" fmla="*/ 81676 h 592"/>
              <a:gd name="T88" fmla="*/ 4760 w 631"/>
              <a:gd name="T89" fmla="*/ 71791 h 592"/>
              <a:gd name="T90" fmla="*/ 865 w 631"/>
              <a:gd name="T91" fmla="*/ 60867 h 592"/>
              <a:gd name="T92" fmla="*/ 0 w 631"/>
              <a:gd name="T93" fmla="*/ 48381 h 592"/>
              <a:gd name="T94" fmla="*/ 1298 w 631"/>
              <a:gd name="T95" fmla="*/ 46300 h 592"/>
              <a:gd name="T96" fmla="*/ 4327 w 631"/>
              <a:gd name="T97" fmla="*/ 43179 h 592"/>
              <a:gd name="T98" fmla="*/ 7356 w 631"/>
              <a:gd name="T99" fmla="*/ 40058 h 592"/>
              <a:gd name="T100" fmla="*/ 8655 w 631"/>
              <a:gd name="T101" fmla="*/ 35896 h 592"/>
              <a:gd name="T102" fmla="*/ 7789 w 631"/>
              <a:gd name="T103" fmla="*/ 27572 h 592"/>
              <a:gd name="T104" fmla="*/ 5625 w 631"/>
              <a:gd name="T105" fmla="*/ 21850 h 592"/>
              <a:gd name="T106" fmla="*/ 3895 w 631"/>
              <a:gd name="T107" fmla="*/ 17688 h 592"/>
              <a:gd name="T108" fmla="*/ 3029 w 631"/>
              <a:gd name="T109" fmla="*/ 13526 h 592"/>
              <a:gd name="T110" fmla="*/ 5625 w 631"/>
              <a:gd name="T111" fmla="*/ 0 h 5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31" h="592">
                <a:moveTo>
                  <a:pt x="13" y="0"/>
                </a:moveTo>
                <a:lnTo>
                  <a:pt x="21" y="2"/>
                </a:lnTo>
                <a:lnTo>
                  <a:pt x="26" y="2"/>
                </a:lnTo>
                <a:lnTo>
                  <a:pt x="32" y="4"/>
                </a:lnTo>
                <a:lnTo>
                  <a:pt x="40" y="7"/>
                </a:lnTo>
                <a:lnTo>
                  <a:pt x="54" y="8"/>
                </a:lnTo>
                <a:lnTo>
                  <a:pt x="67" y="9"/>
                </a:lnTo>
                <a:lnTo>
                  <a:pt x="78" y="11"/>
                </a:lnTo>
                <a:lnTo>
                  <a:pt x="88" y="13"/>
                </a:lnTo>
                <a:lnTo>
                  <a:pt x="104" y="19"/>
                </a:lnTo>
                <a:lnTo>
                  <a:pt x="118" y="26"/>
                </a:lnTo>
                <a:lnTo>
                  <a:pt x="130" y="32"/>
                </a:lnTo>
                <a:lnTo>
                  <a:pt x="141" y="38"/>
                </a:lnTo>
                <a:lnTo>
                  <a:pt x="146" y="40"/>
                </a:lnTo>
                <a:lnTo>
                  <a:pt x="153" y="42"/>
                </a:lnTo>
                <a:lnTo>
                  <a:pt x="159" y="43"/>
                </a:lnTo>
                <a:lnTo>
                  <a:pt x="166" y="44"/>
                </a:lnTo>
                <a:lnTo>
                  <a:pt x="189" y="43"/>
                </a:lnTo>
                <a:lnTo>
                  <a:pt x="210" y="41"/>
                </a:lnTo>
                <a:lnTo>
                  <a:pt x="227" y="37"/>
                </a:lnTo>
                <a:lnTo>
                  <a:pt x="244" y="33"/>
                </a:lnTo>
                <a:lnTo>
                  <a:pt x="277" y="23"/>
                </a:lnTo>
                <a:lnTo>
                  <a:pt x="312" y="14"/>
                </a:lnTo>
                <a:lnTo>
                  <a:pt x="399" y="38"/>
                </a:lnTo>
                <a:lnTo>
                  <a:pt x="400" y="53"/>
                </a:lnTo>
                <a:lnTo>
                  <a:pt x="403" y="69"/>
                </a:lnTo>
                <a:lnTo>
                  <a:pt x="405" y="82"/>
                </a:lnTo>
                <a:lnTo>
                  <a:pt x="410" y="95"/>
                </a:lnTo>
                <a:lnTo>
                  <a:pt x="413" y="107"/>
                </a:lnTo>
                <a:lnTo>
                  <a:pt x="417" y="119"/>
                </a:lnTo>
                <a:lnTo>
                  <a:pt x="423" y="130"/>
                </a:lnTo>
                <a:lnTo>
                  <a:pt x="427" y="140"/>
                </a:lnTo>
                <a:lnTo>
                  <a:pt x="438" y="158"/>
                </a:lnTo>
                <a:lnTo>
                  <a:pt x="450" y="175"/>
                </a:lnTo>
                <a:lnTo>
                  <a:pt x="461" y="190"/>
                </a:lnTo>
                <a:lnTo>
                  <a:pt x="472" y="204"/>
                </a:lnTo>
                <a:lnTo>
                  <a:pt x="478" y="213"/>
                </a:lnTo>
                <a:lnTo>
                  <a:pt x="482" y="222"/>
                </a:lnTo>
                <a:lnTo>
                  <a:pt x="484" y="232"/>
                </a:lnTo>
                <a:lnTo>
                  <a:pt x="485" y="240"/>
                </a:lnTo>
                <a:lnTo>
                  <a:pt x="488" y="248"/>
                </a:lnTo>
                <a:lnTo>
                  <a:pt x="491" y="255"/>
                </a:lnTo>
                <a:lnTo>
                  <a:pt x="494" y="258"/>
                </a:lnTo>
                <a:lnTo>
                  <a:pt x="496" y="261"/>
                </a:lnTo>
                <a:lnTo>
                  <a:pt x="501" y="263"/>
                </a:lnTo>
                <a:lnTo>
                  <a:pt x="505" y="266"/>
                </a:lnTo>
                <a:lnTo>
                  <a:pt x="508" y="267"/>
                </a:lnTo>
                <a:lnTo>
                  <a:pt x="513" y="270"/>
                </a:lnTo>
                <a:lnTo>
                  <a:pt x="516" y="274"/>
                </a:lnTo>
                <a:lnTo>
                  <a:pt x="519" y="278"/>
                </a:lnTo>
                <a:lnTo>
                  <a:pt x="526" y="290"/>
                </a:lnTo>
                <a:lnTo>
                  <a:pt x="533" y="303"/>
                </a:lnTo>
                <a:lnTo>
                  <a:pt x="537" y="317"/>
                </a:lnTo>
                <a:lnTo>
                  <a:pt x="541" y="331"/>
                </a:lnTo>
                <a:lnTo>
                  <a:pt x="544" y="346"/>
                </a:lnTo>
                <a:lnTo>
                  <a:pt x="545" y="358"/>
                </a:lnTo>
                <a:lnTo>
                  <a:pt x="546" y="363"/>
                </a:lnTo>
                <a:lnTo>
                  <a:pt x="548" y="368"/>
                </a:lnTo>
                <a:lnTo>
                  <a:pt x="551" y="374"/>
                </a:lnTo>
                <a:lnTo>
                  <a:pt x="557" y="381"/>
                </a:lnTo>
                <a:lnTo>
                  <a:pt x="569" y="398"/>
                </a:lnTo>
                <a:lnTo>
                  <a:pt x="583" y="415"/>
                </a:lnTo>
                <a:lnTo>
                  <a:pt x="598" y="432"/>
                </a:lnTo>
                <a:lnTo>
                  <a:pt x="612" y="447"/>
                </a:lnTo>
                <a:lnTo>
                  <a:pt x="624" y="458"/>
                </a:lnTo>
                <a:lnTo>
                  <a:pt x="631" y="463"/>
                </a:lnTo>
                <a:lnTo>
                  <a:pt x="622" y="472"/>
                </a:lnTo>
                <a:lnTo>
                  <a:pt x="612" y="481"/>
                </a:lnTo>
                <a:lnTo>
                  <a:pt x="619" y="489"/>
                </a:lnTo>
                <a:lnTo>
                  <a:pt x="624" y="496"/>
                </a:lnTo>
                <a:lnTo>
                  <a:pt x="626" y="501"/>
                </a:lnTo>
                <a:lnTo>
                  <a:pt x="626" y="507"/>
                </a:lnTo>
                <a:lnTo>
                  <a:pt x="626" y="511"/>
                </a:lnTo>
                <a:lnTo>
                  <a:pt x="626" y="516"/>
                </a:lnTo>
                <a:lnTo>
                  <a:pt x="627" y="523"/>
                </a:lnTo>
                <a:lnTo>
                  <a:pt x="631" y="531"/>
                </a:lnTo>
                <a:lnTo>
                  <a:pt x="629" y="535"/>
                </a:lnTo>
                <a:lnTo>
                  <a:pt x="626" y="539"/>
                </a:lnTo>
                <a:lnTo>
                  <a:pt x="622" y="543"/>
                </a:lnTo>
                <a:lnTo>
                  <a:pt x="617" y="548"/>
                </a:lnTo>
                <a:lnTo>
                  <a:pt x="605" y="559"/>
                </a:lnTo>
                <a:lnTo>
                  <a:pt x="592" y="569"/>
                </a:lnTo>
                <a:lnTo>
                  <a:pt x="569" y="585"/>
                </a:lnTo>
                <a:lnTo>
                  <a:pt x="558" y="592"/>
                </a:lnTo>
                <a:lnTo>
                  <a:pt x="53" y="592"/>
                </a:lnTo>
                <a:lnTo>
                  <a:pt x="46" y="174"/>
                </a:lnTo>
                <a:lnTo>
                  <a:pt x="35" y="166"/>
                </a:lnTo>
                <a:lnTo>
                  <a:pt x="25" y="157"/>
                </a:lnTo>
                <a:lnTo>
                  <a:pt x="18" y="148"/>
                </a:lnTo>
                <a:lnTo>
                  <a:pt x="11" y="138"/>
                </a:lnTo>
                <a:lnTo>
                  <a:pt x="6" y="128"/>
                </a:lnTo>
                <a:lnTo>
                  <a:pt x="2" y="117"/>
                </a:lnTo>
                <a:lnTo>
                  <a:pt x="1" y="105"/>
                </a:lnTo>
                <a:lnTo>
                  <a:pt x="0" y="93"/>
                </a:lnTo>
                <a:lnTo>
                  <a:pt x="1" y="91"/>
                </a:lnTo>
                <a:lnTo>
                  <a:pt x="3" y="89"/>
                </a:lnTo>
                <a:lnTo>
                  <a:pt x="7" y="86"/>
                </a:lnTo>
                <a:lnTo>
                  <a:pt x="10" y="83"/>
                </a:lnTo>
                <a:lnTo>
                  <a:pt x="13" y="80"/>
                </a:lnTo>
                <a:lnTo>
                  <a:pt x="17" y="77"/>
                </a:lnTo>
                <a:lnTo>
                  <a:pt x="19" y="73"/>
                </a:lnTo>
                <a:lnTo>
                  <a:pt x="20" y="69"/>
                </a:lnTo>
                <a:lnTo>
                  <a:pt x="20" y="61"/>
                </a:lnTo>
                <a:lnTo>
                  <a:pt x="18" y="53"/>
                </a:lnTo>
                <a:lnTo>
                  <a:pt x="15" y="47"/>
                </a:lnTo>
                <a:lnTo>
                  <a:pt x="13" y="42"/>
                </a:lnTo>
                <a:lnTo>
                  <a:pt x="11" y="38"/>
                </a:lnTo>
                <a:lnTo>
                  <a:pt x="9" y="34"/>
                </a:lnTo>
                <a:lnTo>
                  <a:pt x="7" y="30"/>
                </a:lnTo>
                <a:lnTo>
                  <a:pt x="7" y="26"/>
                </a:lnTo>
                <a:lnTo>
                  <a:pt x="10" y="11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0" name="Freeform 458"/>
          <p:cNvSpPr>
            <a:spLocks/>
          </p:cNvSpPr>
          <p:nvPr>
            <p:custDataLst>
              <p:tags r:id="rId78"/>
            </p:custDataLst>
          </p:nvPr>
        </p:nvSpPr>
        <p:spPr bwMode="auto">
          <a:xfrm>
            <a:off x="1846936" y="3516402"/>
            <a:ext cx="36027" cy="96019"/>
          </a:xfrm>
          <a:custGeom>
            <a:avLst/>
            <a:gdLst>
              <a:gd name="T0" fmla="*/ 3056 w 40"/>
              <a:gd name="T1" fmla="*/ 19050 h 93"/>
              <a:gd name="T2" fmla="*/ 4366 w 40"/>
              <a:gd name="T3" fmla="*/ 18435 h 93"/>
              <a:gd name="T4" fmla="*/ 6112 w 40"/>
              <a:gd name="T5" fmla="*/ 15977 h 93"/>
              <a:gd name="T6" fmla="*/ 8731 w 40"/>
              <a:gd name="T7" fmla="*/ 12290 h 93"/>
              <a:gd name="T8" fmla="*/ 10914 w 40"/>
              <a:gd name="T9" fmla="*/ 9218 h 93"/>
              <a:gd name="T10" fmla="*/ 15279 w 40"/>
              <a:gd name="T11" fmla="*/ 2458 h 93"/>
              <a:gd name="T12" fmla="*/ 17462 w 40"/>
              <a:gd name="T13" fmla="*/ 0 h 93"/>
              <a:gd name="T14" fmla="*/ 16152 w 40"/>
              <a:gd name="T15" fmla="*/ 15977 h 93"/>
              <a:gd name="T16" fmla="*/ 15279 w 40"/>
              <a:gd name="T17" fmla="*/ 32569 h 93"/>
              <a:gd name="T18" fmla="*/ 14843 w 40"/>
              <a:gd name="T19" fmla="*/ 39944 h 93"/>
              <a:gd name="T20" fmla="*/ 14843 w 40"/>
              <a:gd name="T21" fmla="*/ 47318 h 93"/>
              <a:gd name="T22" fmla="*/ 15279 w 40"/>
              <a:gd name="T23" fmla="*/ 50390 h 93"/>
              <a:gd name="T24" fmla="*/ 15716 w 40"/>
              <a:gd name="T25" fmla="*/ 52848 h 93"/>
              <a:gd name="T26" fmla="*/ 16152 w 40"/>
              <a:gd name="T27" fmla="*/ 55306 h 93"/>
              <a:gd name="T28" fmla="*/ 17462 w 40"/>
              <a:gd name="T29" fmla="*/ 57150 h 93"/>
              <a:gd name="T30" fmla="*/ 11350 w 40"/>
              <a:gd name="T31" fmla="*/ 57150 h 93"/>
              <a:gd name="T32" fmla="*/ 5675 w 40"/>
              <a:gd name="T33" fmla="*/ 57150 h 93"/>
              <a:gd name="T34" fmla="*/ 4802 w 40"/>
              <a:gd name="T35" fmla="*/ 56535 h 93"/>
              <a:gd name="T36" fmla="*/ 3492 w 40"/>
              <a:gd name="T37" fmla="*/ 55921 h 93"/>
              <a:gd name="T38" fmla="*/ 2619 w 40"/>
              <a:gd name="T39" fmla="*/ 54077 h 93"/>
              <a:gd name="T40" fmla="*/ 1746 w 40"/>
              <a:gd name="T41" fmla="*/ 52848 h 93"/>
              <a:gd name="T42" fmla="*/ 437 w 40"/>
              <a:gd name="T43" fmla="*/ 49161 h 93"/>
              <a:gd name="T44" fmla="*/ 0 w 40"/>
              <a:gd name="T45" fmla="*/ 44860 h 93"/>
              <a:gd name="T46" fmla="*/ 437 w 40"/>
              <a:gd name="T47" fmla="*/ 39329 h 93"/>
              <a:gd name="T48" fmla="*/ 1310 w 40"/>
              <a:gd name="T49" fmla="*/ 30726 h 93"/>
              <a:gd name="T50" fmla="*/ 2619 w 40"/>
              <a:gd name="T51" fmla="*/ 22737 h 93"/>
              <a:gd name="T52" fmla="*/ 3056 w 40"/>
              <a:gd name="T53" fmla="*/ 19050 h 9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40" h="93">
                <a:moveTo>
                  <a:pt x="7" y="31"/>
                </a:moveTo>
                <a:lnTo>
                  <a:pt x="10" y="30"/>
                </a:lnTo>
                <a:lnTo>
                  <a:pt x="14" y="26"/>
                </a:lnTo>
                <a:lnTo>
                  <a:pt x="20" y="20"/>
                </a:lnTo>
                <a:lnTo>
                  <a:pt x="25" y="15"/>
                </a:lnTo>
                <a:lnTo>
                  <a:pt x="35" y="4"/>
                </a:lnTo>
                <a:lnTo>
                  <a:pt x="40" y="0"/>
                </a:lnTo>
                <a:lnTo>
                  <a:pt x="37" y="26"/>
                </a:lnTo>
                <a:lnTo>
                  <a:pt x="35" y="53"/>
                </a:lnTo>
                <a:lnTo>
                  <a:pt x="34" y="65"/>
                </a:lnTo>
                <a:lnTo>
                  <a:pt x="34" y="77"/>
                </a:lnTo>
                <a:lnTo>
                  <a:pt x="35" y="82"/>
                </a:lnTo>
                <a:lnTo>
                  <a:pt x="36" y="86"/>
                </a:lnTo>
                <a:lnTo>
                  <a:pt x="37" y="90"/>
                </a:lnTo>
                <a:lnTo>
                  <a:pt x="40" y="93"/>
                </a:lnTo>
                <a:lnTo>
                  <a:pt x="26" y="93"/>
                </a:lnTo>
                <a:lnTo>
                  <a:pt x="13" y="93"/>
                </a:lnTo>
                <a:lnTo>
                  <a:pt x="11" y="92"/>
                </a:lnTo>
                <a:lnTo>
                  <a:pt x="8" y="91"/>
                </a:lnTo>
                <a:lnTo>
                  <a:pt x="6" y="88"/>
                </a:lnTo>
                <a:lnTo>
                  <a:pt x="4" y="86"/>
                </a:lnTo>
                <a:lnTo>
                  <a:pt x="1" y="80"/>
                </a:lnTo>
                <a:lnTo>
                  <a:pt x="0" y="73"/>
                </a:lnTo>
                <a:lnTo>
                  <a:pt x="1" y="64"/>
                </a:lnTo>
                <a:lnTo>
                  <a:pt x="3" y="50"/>
                </a:lnTo>
                <a:lnTo>
                  <a:pt x="6" y="37"/>
                </a:lnTo>
                <a:lnTo>
                  <a:pt x="7" y="3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1" name="Freeform 459"/>
          <p:cNvSpPr>
            <a:spLocks/>
          </p:cNvSpPr>
          <p:nvPr>
            <p:custDataLst>
              <p:tags r:id="rId79"/>
            </p:custDataLst>
          </p:nvPr>
        </p:nvSpPr>
        <p:spPr bwMode="auto">
          <a:xfrm>
            <a:off x="1264594" y="3097654"/>
            <a:ext cx="609209" cy="458755"/>
          </a:xfrm>
          <a:custGeom>
            <a:avLst/>
            <a:gdLst>
              <a:gd name="T0" fmla="*/ 66259 w 664"/>
              <a:gd name="T1" fmla="*/ 234570 h 518"/>
              <a:gd name="T2" fmla="*/ 67148 w 664"/>
              <a:gd name="T3" fmla="*/ 227190 h 518"/>
              <a:gd name="T4" fmla="*/ 64925 w 664"/>
              <a:gd name="T5" fmla="*/ 210849 h 518"/>
              <a:gd name="T6" fmla="*/ 67148 w 664"/>
              <a:gd name="T7" fmla="*/ 186075 h 518"/>
              <a:gd name="T8" fmla="*/ 64925 w 664"/>
              <a:gd name="T9" fmla="*/ 157083 h 518"/>
              <a:gd name="T10" fmla="*/ 59589 w 664"/>
              <a:gd name="T11" fmla="*/ 132308 h 518"/>
              <a:gd name="T12" fmla="*/ 48471 w 664"/>
              <a:gd name="T13" fmla="*/ 127037 h 518"/>
              <a:gd name="T14" fmla="*/ 8894 w 664"/>
              <a:gd name="T15" fmla="*/ 101208 h 518"/>
              <a:gd name="T16" fmla="*/ 10673 w 664"/>
              <a:gd name="T17" fmla="*/ 90138 h 518"/>
              <a:gd name="T18" fmla="*/ 16009 w 664"/>
              <a:gd name="T19" fmla="*/ 83813 h 518"/>
              <a:gd name="T20" fmla="*/ 21345 w 664"/>
              <a:gd name="T21" fmla="*/ 78014 h 518"/>
              <a:gd name="T22" fmla="*/ 44469 w 664"/>
              <a:gd name="T23" fmla="*/ 81704 h 518"/>
              <a:gd name="T24" fmla="*/ 55586 w 664"/>
              <a:gd name="T25" fmla="*/ 80123 h 518"/>
              <a:gd name="T26" fmla="*/ 65370 w 664"/>
              <a:gd name="T27" fmla="*/ 82758 h 518"/>
              <a:gd name="T28" fmla="*/ 73374 w 664"/>
              <a:gd name="T29" fmla="*/ 49550 h 518"/>
              <a:gd name="T30" fmla="*/ 82268 w 664"/>
              <a:gd name="T31" fmla="*/ 57456 h 518"/>
              <a:gd name="T32" fmla="*/ 92051 w 664"/>
              <a:gd name="T33" fmla="*/ 57984 h 518"/>
              <a:gd name="T34" fmla="*/ 104947 w 664"/>
              <a:gd name="T35" fmla="*/ 52185 h 518"/>
              <a:gd name="T36" fmla="*/ 117398 w 664"/>
              <a:gd name="T37" fmla="*/ 42170 h 518"/>
              <a:gd name="T38" fmla="*/ 128516 w 664"/>
              <a:gd name="T39" fmla="*/ 30046 h 518"/>
              <a:gd name="T40" fmla="*/ 136965 w 664"/>
              <a:gd name="T41" fmla="*/ 16868 h 518"/>
              <a:gd name="T42" fmla="*/ 141412 w 664"/>
              <a:gd name="T43" fmla="*/ 6325 h 518"/>
              <a:gd name="T44" fmla="*/ 164536 w 664"/>
              <a:gd name="T45" fmla="*/ 2108 h 518"/>
              <a:gd name="T46" fmla="*/ 179655 w 664"/>
              <a:gd name="T47" fmla="*/ 16868 h 518"/>
              <a:gd name="T48" fmla="*/ 203224 w 664"/>
              <a:gd name="T49" fmla="*/ 32155 h 518"/>
              <a:gd name="T50" fmla="*/ 227237 w 664"/>
              <a:gd name="T51" fmla="*/ 47441 h 518"/>
              <a:gd name="T52" fmla="*/ 245470 w 664"/>
              <a:gd name="T53" fmla="*/ 56402 h 518"/>
              <a:gd name="T54" fmla="*/ 257032 w 664"/>
              <a:gd name="T55" fmla="*/ 61146 h 518"/>
              <a:gd name="T56" fmla="*/ 277043 w 664"/>
              <a:gd name="T57" fmla="*/ 63782 h 518"/>
              <a:gd name="T58" fmla="*/ 292607 w 664"/>
              <a:gd name="T59" fmla="*/ 71689 h 518"/>
              <a:gd name="T60" fmla="*/ 286826 w 664"/>
              <a:gd name="T61" fmla="*/ 87503 h 518"/>
              <a:gd name="T62" fmla="*/ 275709 w 664"/>
              <a:gd name="T63" fmla="*/ 124401 h 518"/>
              <a:gd name="T64" fmla="*/ 265925 w 664"/>
              <a:gd name="T65" fmla="*/ 143378 h 518"/>
              <a:gd name="T66" fmla="*/ 260144 w 664"/>
              <a:gd name="T67" fmla="*/ 150757 h 518"/>
              <a:gd name="T68" fmla="*/ 266370 w 664"/>
              <a:gd name="T69" fmla="*/ 157083 h 518"/>
              <a:gd name="T70" fmla="*/ 274819 w 664"/>
              <a:gd name="T71" fmla="*/ 161827 h 518"/>
              <a:gd name="T72" fmla="*/ 277043 w 664"/>
              <a:gd name="T73" fmla="*/ 176059 h 518"/>
              <a:gd name="T74" fmla="*/ 275709 w 664"/>
              <a:gd name="T75" fmla="*/ 182912 h 518"/>
              <a:gd name="T76" fmla="*/ 274819 w 664"/>
              <a:gd name="T77" fmla="*/ 196090 h 518"/>
              <a:gd name="T78" fmla="*/ 276598 w 664"/>
              <a:gd name="T79" fmla="*/ 210322 h 518"/>
              <a:gd name="T80" fmla="*/ 281045 w 664"/>
              <a:gd name="T81" fmla="*/ 222973 h 518"/>
              <a:gd name="T82" fmla="*/ 270372 w 664"/>
              <a:gd name="T83" fmla="*/ 240895 h 518"/>
              <a:gd name="T84" fmla="*/ 253029 w 664"/>
              <a:gd name="T85" fmla="*/ 255128 h 518"/>
              <a:gd name="T86" fmla="*/ 241023 w 664"/>
              <a:gd name="T87" fmla="*/ 257763 h 518"/>
              <a:gd name="T88" fmla="*/ 226348 w 664"/>
              <a:gd name="T89" fmla="*/ 253546 h 518"/>
              <a:gd name="T90" fmla="*/ 212118 w 664"/>
              <a:gd name="T91" fmla="*/ 242477 h 518"/>
              <a:gd name="T92" fmla="*/ 205892 w 664"/>
              <a:gd name="T93" fmla="*/ 240368 h 518"/>
              <a:gd name="T94" fmla="*/ 196998 w 664"/>
              <a:gd name="T95" fmla="*/ 240895 h 518"/>
              <a:gd name="T96" fmla="*/ 188104 w 664"/>
              <a:gd name="T97" fmla="*/ 245112 h 518"/>
              <a:gd name="T98" fmla="*/ 180545 w 664"/>
              <a:gd name="T99" fmla="*/ 251438 h 518"/>
              <a:gd name="T100" fmla="*/ 172540 w 664"/>
              <a:gd name="T101" fmla="*/ 265143 h 518"/>
              <a:gd name="T102" fmla="*/ 171206 w 664"/>
              <a:gd name="T103" fmla="*/ 272523 h 518"/>
              <a:gd name="T104" fmla="*/ 148082 w 664"/>
              <a:gd name="T105" fmla="*/ 271469 h 518"/>
              <a:gd name="T106" fmla="*/ 140967 w 664"/>
              <a:gd name="T107" fmla="*/ 267252 h 518"/>
              <a:gd name="T108" fmla="*/ 136520 w 664"/>
              <a:gd name="T109" fmla="*/ 263562 h 518"/>
              <a:gd name="T110" fmla="*/ 131629 w 664"/>
              <a:gd name="T111" fmla="*/ 267779 h 518"/>
              <a:gd name="T112" fmla="*/ 127626 w 664"/>
              <a:gd name="T113" fmla="*/ 271996 h 518"/>
              <a:gd name="T114" fmla="*/ 119177 w 664"/>
              <a:gd name="T115" fmla="*/ 271996 h 518"/>
              <a:gd name="T116" fmla="*/ 100945 w 664"/>
              <a:gd name="T117" fmla="*/ 266725 h 518"/>
              <a:gd name="T118" fmla="*/ 82268 w 664"/>
              <a:gd name="T119" fmla="*/ 256709 h 518"/>
              <a:gd name="T120" fmla="*/ 71151 w 664"/>
              <a:gd name="T121" fmla="*/ 247221 h 518"/>
              <a:gd name="T122" fmla="*/ 64925 w 664"/>
              <a:gd name="T123" fmla="*/ 237206 h 51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64" h="518">
                <a:moveTo>
                  <a:pt x="146" y="450"/>
                </a:moveTo>
                <a:lnTo>
                  <a:pt x="148" y="447"/>
                </a:lnTo>
                <a:lnTo>
                  <a:pt x="149" y="445"/>
                </a:lnTo>
                <a:lnTo>
                  <a:pt x="150" y="441"/>
                </a:lnTo>
                <a:lnTo>
                  <a:pt x="151" y="438"/>
                </a:lnTo>
                <a:lnTo>
                  <a:pt x="151" y="431"/>
                </a:lnTo>
                <a:lnTo>
                  <a:pt x="150" y="424"/>
                </a:lnTo>
                <a:lnTo>
                  <a:pt x="147" y="411"/>
                </a:lnTo>
                <a:lnTo>
                  <a:pt x="146" y="400"/>
                </a:lnTo>
                <a:lnTo>
                  <a:pt x="147" y="378"/>
                </a:lnTo>
                <a:lnTo>
                  <a:pt x="149" y="364"/>
                </a:lnTo>
                <a:lnTo>
                  <a:pt x="151" y="353"/>
                </a:lnTo>
                <a:lnTo>
                  <a:pt x="152" y="339"/>
                </a:lnTo>
                <a:lnTo>
                  <a:pt x="150" y="320"/>
                </a:lnTo>
                <a:lnTo>
                  <a:pt x="146" y="298"/>
                </a:lnTo>
                <a:lnTo>
                  <a:pt x="141" y="273"/>
                </a:lnTo>
                <a:lnTo>
                  <a:pt x="139" y="252"/>
                </a:lnTo>
                <a:lnTo>
                  <a:pt x="134" y="251"/>
                </a:lnTo>
                <a:lnTo>
                  <a:pt x="127" y="249"/>
                </a:lnTo>
                <a:lnTo>
                  <a:pt x="119" y="246"/>
                </a:lnTo>
                <a:lnTo>
                  <a:pt x="109" y="241"/>
                </a:lnTo>
                <a:lnTo>
                  <a:pt x="87" y="231"/>
                </a:lnTo>
                <a:lnTo>
                  <a:pt x="64" y="217"/>
                </a:lnTo>
                <a:lnTo>
                  <a:pt x="20" y="192"/>
                </a:lnTo>
                <a:lnTo>
                  <a:pt x="0" y="178"/>
                </a:lnTo>
                <a:lnTo>
                  <a:pt x="19" y="172"/>
                </a:lnTo>
                <a:lnTo>
                  <a:pt x="24" y="171"/>
                </a:lnTo>
                <a:lnTo>
                  <a:pt x="28" y="168"/>
                </a:lnTo>
                <a:lnTo>
                  <a:pt x="31" y="165"/>
                </a:lnTo>
                <a:lnTo>
                  <a:pt x="36" y="159"/>
                </a:lnTo>
                <a:lnTo>
                  <a:pt x="39" y="155"/>
                </a:lnTo>
                <a:lnTo>
                  <a:pt x="44" y="151"/>
                </a:lnTo>
                <a:lnTo>
                  <a:pt x="48" y="148"/>
                </a:lnTo>
                <a:lnTo>
                  <a:pt x="52" y="147"/>
                </a:lnTo>
                <a:lnTo>
                  <a:pt x="92" y="159"/>
                </a:lnTo>
                <a:lnTo>
                  <a:pt x="100" y="155"/>
                </a:lnTo>
                <a:lnTo>
                  <a:pt x="108" y="153"/>
                </a:lnTo>
                <a:lnTo>
                  <a:pt x="116" y="152"/>
                </a:lnTo>
                <a:lnTo>
                  <a:pt x="125" y="152"/>
                </a:lnTo>
                <a:lnTo>
                  <a:pt x="132" y="153"/>
                </a:lnTo>
                <a:lnTo>
                  <a:pt x="140" y="155"/>
                </a:lnTo>
                <a:lnTo>
                  <a:pt x="147" y="157"/>
                </a:lnTo>
                <a:lnTo>
                  <a:pt x="152" y="159"/>
                </a:lnTo>
                <a:lnTo>
                  <a:pt x="152" y="86"/>
                </a:lnTo>
                <a:lnTo>
                  <a:pt x="165" y="94"/>
                </a:lnTo>
                <a:lnTo>
                  <a:pt x="175" y="102"/>
                </a:lnTo>
                <a:lnTo>
                  <a:pt x="181" y="105"/>
                </a:lnTo>
                <a:lnTo>
                  <a:pt x="185" y="109"/>
                </a:lnTo>
                <a:lnTo>
                  <a:pt x="192" y="110"/>
                </a:lnTo>
                <a:lnTo>
                  <a:pt x="198" y="111"/>
                </a:lnTo>
                <a:lnTo>
                  <a:pt x="207" y="110"/>
                </a:lnTo>
                <a:lnTo>
                  <a:pt x="217" y="107"/>
                </a:lnTo>
                <a:lnTo>
                  <a:pt x="226" y="103"/>
                </a:lnTo>
                <a:lnTo>
                  <a:pt x="236" y="99"/>
                </a:lnTo>
                <a:lnTo>
                  <a:pt x="246" y="93"/>
                </a:lnTo>
                <a:lnTo>
                  <a:pt x="255" y="87"/>
                </a:lnTo>
                <a:lnTo>
                  <a:pt x="264" y="80"/>
                </a:lnTo>
                <a:lnTo>
                  <a:pt x="273" y="73"/>
                </a:lnTo>
                <a:lnTo>
                  <a:pt x="282" y="65"/>
                </a:lnTo>
                <a:lnTo>
                  <a:pt x="289" y="57"/>
                </a:lnTo>
                <a:lnTo>
                  <a:pt x="297" y="48"/>
                </a:lnTo>
                <a:lnTo>
                  <a:pt x="303" y="40"/>
                </a:lnTo>
                <a:lnTo>
                  <a:pt x="308" y="32"/>
                </a:lnTo>
                <a:lnTo>
                  <a:pt x="313" y="25"/>
                </a:lnTo>
                <a:lnTo>
                  <a:pt x="316" y="18"/>
                </a:lnTo>
                <a:lnTo>
                  <a:pt x="318" y="12"/>
                </a:lnTo>
                <a:lnTo>
                  <a:pt x="337" y="11"/>
                </a:lnTo>
                <a:lnTo>
                  <a:pt x="354" y="8"/>
                </a:lnTo>
                <a:lnTo>
                  <a:pt x="370" y="4"/>
                </a:lnTo>
                <a:lnTo>
                  <a:pt x="385" y="0"/>
                </a:lnTo>
                <a:lnTo>
                  <a:pt x="385" y="24"/>
                </a:lnTo>
                <a:lnTo>
                  <a:pt x="404" y="32"/>
                </a:lnTo>
                <a:lnTo>
                  <a:pt x="422" y="40"/>
                </a:lnTo>
                <a:lnTo>
                  <a:pt x="440" y="50"/>
                </a:lnTo>
                <a:lnTo>
                  <a:pt x="457" y="61"/>
                </a:lnTo>
                <a:lnTo>
                  <a:pt x="475" y="72"/>
                </a:lnTo>
                <a:lnTo>
                  <a:pt x="493" y="81"/>
                </a:lnTo>
                <a:lnTo>
                  <a:pt x="511" y="90"/>
                </a:lnTo>
                <a:lnTo>
                  <a:pt x="531" y="98"/>
                </a:lnTo>
                <a:lnTo>
                  <a:pt x="538" y="101"/>
                </a:lnTo>
                <a:lnTo>
                  <a:pt x="552" y="107"/>
                </a:lnTo>
                <a:lnTo>
                  <a:pt x="561" y="111"/>
                </a:lnTo>
                <a:lnTo>
                  <a:pt x="569" y="114"/>
                </a:lnTo>
                <a:lnTo>
                  <a:pt x="578" y="116"/>
                </a:lnTo>
                <a:lnTo>
                  <a:pt x="584" y="117"/>
                </a:lnTo>
                <a:lnTo>
                  <a:pt x="604" y="118"/>
                </a:lnTo>
                <a:lnTo>
                  <a:pt x="623" y="121"/>
                </a:lnTo>
                <a:lnTo>
                  <a:pt x="644" y="124"/>
                </a:lnTo>
                <a:lnTo>
                  <a:pt x="664" y="129"/>
                </a:lnTo>
                <a:lnTo>
                  <a:pt x="658" y="136"/>
                </a:lnTo>
                <a:lnTo>
                  <a:pt x="654" y="145"/>
                </a:lnTo>
                <a:lnTo>
                  <a:pt x="650" y="155"/>
                </a:lnTo>
                <a:lnTo>
                  <a:pt x="645" y="166"/>
                </a:lnTo>
                <a:lnTo>
                  <a:pt x="638" y="189"/>
                </a:lnTo>
                <a:lnTo>
                  <a:pt x="629" y="212"/>
                </a:lnTo>
                <a:lnTo>
                  <a:pt x="620" y="236"/>
                </a:lnTo>
                <a:lnTo>
                  <a:pt x="609" y="256"/>
                </a:lnTo>
                <a:lnTo>
                  <a:pt x="604" y="265"/>
                </a:lnTo>
                <a:lnTo>
                  <a:pt x="598" y="272"/>
                </a:lnTo>
                <a:lnTo>
                  <a:pt x="591" y="279"/>
                </a:lnTo>
                <a:lnTo>
                  <a:pt x="584" y="283"/>
                </a:lnTo>
                <a:lnTo>
                  <a:pt x="585" y="286"/>
                </a:lnTo>
                <a:lnTo>
                  <a:pt x="588" y="290"/>
                </a:lnTo>
                <a:lnTo>
                  <a:pt x="593" y="294"/>
                </a:lnTo>
                <a:lnTo>
                  <a:pt x="599" y="298"/>
                </a:lnTo>
                <a:lnTo>
                  <a:pt x="606" y="301"/>
                </a:lnTo>
                <a:lnTo>
                  <a:pt x="612" y="304"/>
                </a:lnTo>
                <a:lnTo>
                  <a:pt x="618" y="307"/>
                </a:lnTo>
                <a:lnTo>
                  <a:pt x="623" y="307"/>
                </a:lnTo>
                <a:lnTo>
                  <a:pt x="623" y="326"/>
                </a:lnTo>
                <a:lnTo>
                  <a:pt x="623" y="334"/>
                </a:lnTo>
                <a:lnTo>
                  <a:pt x="622" y="340"/>
                </a:lnTo>
                <a:lnTo>
                  <a:pt x="622" y="344"/>
                </a:lnTo>
                <a:lnTo>
                  <a:pt x="620" y="347"/>
                </a:lnTo>
                <a:lnTo>
                  <a:pt x="618" y="353"/>
                </a:lnTo>
                <a:lnTo>
                  <a:pt x="617" y="363"/>
                </a:lnTo>
                <a:lnTo>
                  <a:pt x="618" y="372"/>
                </a:lnTo>
                <a:lnTo>
                  <a:pt x="618" y="381"/>
                </a:lnTo>
                <a:lnTo>
                  <a:pt x="620" y="391"/>
                </a:lnTo>
                <a:lnTo>
                  <a:pt x="622" y="399"/>
                </a:lnTo>
                <a:lnTo>
                  <a:pt x="624" y="408"/>
                </a:lnTo>
                <a:lnTo>
                  <a:pt x="629" y="416"/>
                </a:lnTo>
                <a:lnTo>
                  <a:pt x="632" y="423"/>
                </a:lnTo>
                <a:lnTo>
                  <a:pt x="638" y="430"/>
                </a:lnTo>
                <a:lnTo>
                  <a:pt x="622" y="444"/>
                </a:lnTo>
                <a:lnTo>
                  <a:pt x="608" y="457"/>
                </a:lnTo>
                <a:lnTo>
                  <a:pt x="593" y="469"/>
                </a:lnTo>
                <a:lnTo>
                  <a:pt x="577" y="480"/>
                </a:lnTo>
                <a:lnTo>
                  <a:pt x="569" y="484"/>
                </a:lnTo>
                <a:lnTo>
                  <a:pt x="561" y="487"/>
                </a:lnTo>
                <a:lnTo>
                  <a:pt x="551" y="489"/>
                </a:lnTo>
                <a:lnTo>
                  <a:pt x="542" y="489"/>
                </a:lnTo>
                <a:lnTo>
                  <a:pt x="532" y="488"/>
                </a:lnTo>
                <a:lnTo>
                  <a:pt x="521" y="485"/>
                </a:lnTo>
                <a:lnTo>
                  <a:pt x="509" y="481"/>
                </a:lnTo>
                <a:lnTo>
                  <a:pt x="497" y="474"/>
                </a:lnTo>
                <a:lnTo>
                  <a:pt x="487" y="466"/>
                </a:lnTo>
                <a:lnTo>
                  <a:pt x="477" y="460"/>
                </a:lnTo>
                <a:lnTo>
                  <a:pt x="473" y="458"/>
                </a:lnTo>
                <a:lnTo>
                  <a:pt x="467" y="457"/>
                </a:lnTo>
                <a:lnTo>
                  <a:pt x="463" y="456"/>
                </a:lnTo>
                <a:lnTo>
                  <a:pt x="457" y="456"/>
                </a:lnTo>
                <a:lnTo>
                  <a:pt x="450" y="456"/>
                </a:lnTo>
                <a:lnTo>
                  <a:pt x="443" y="457"/>
                </a:lnTo>
                <a:lnTo>
                  <a:pt x="436" y="459"/>
                </a:lnTo>
                <a:lnTo>
                  <a:pt x="429" y="462"/>
                </a:lnTo>
                <a:lnTo>
                  <a:pt x="423" y="465"/>
                </a:lnTo>
                <a:lnTo>
                  <a:pt x="417" y="468"/>
                </a:lnTo>
                <a:lnTo>
                  <a:pt x="411" y="472"/>
                </a:lnTo>
                <a:lnTo>
                  <a:pt x="406" y="477"/>
                </a:lnTo>
                <a:lnTo>
                  <a:pt x="397" y="486"/>
                </a:lnTo>
                <a:lnTo>
                  <a:pt x="390" y="496"/>
                </a:lnTo>
                <a:lnTo>
                  <a:pt x="388" y="503"/>
                </a:lnTo>
                <a:lnTo>
                  <a:pt x="386" y="508"/>
                </a:lnTo>
                <a:lnTo>
                  <a:pt x="385" y="512"/>
                </a:lnTo>
                <a:lnTo>
                  <a:pt x="385" y="517"/>
                </a:lnTo>
                <a:lnTo>
                  <a:pt x="364" y="518"/>
                </a:lnTo>
                <a:lnTo>
                  <a:pt x="343" y="517"/>
                </a:lnTo>
                <a:lnTo>
                  <a:pt x="333" y="515"/>
                </a:lnTo>
                <a:lnTo>
                  <a:pt x="325" y="512"/>
                </a:lnTo>
                <a:lnTo>
                  <a:pt x="321" y="510"/>
                </a:lnTo>
                <a:lnTo>
                  <a:pt x="317" y="507"/>
                </a:lnTo>
                <a:lnTo>
                  <a:pt x="314" y="503"/>
                </a:lnTo>
                <a:lnTo>
                  <a:pt x="311" y="499"/>
                </a:lnTo>
                <a:lnTo>
                  <a:pt x="307" y="500"/>
                </a:lnTo>
                <a:lnTo>
                  <a:pt x="303" y="502"/>
                </a:lnTo>
                <a:lnTo>
                  <a:pt x="299" y="505"/>
                </a:lnTo>
                <a:lnTo>
                  <a:pt x="296" y="508"/>
                </a:lnTo>
                <a:lnTo>
                  <a:pt x="293" y="511"/>
                </a:lnTo>
                <a:lnTo>
                  <a:pt x="289" y="514"/>
                </a:lnTo>
                <a:lnTo>
                  <a:pt x="287" y="516"/>
                </a:lnTo>
                <a:lnTo>
                  <a:pt x="285" y="517"/>
                </a:lnTo>
                <a:lnTo>
                  <a:pt x="277" y="517"/>
                </a:lnTo>
                <a:lnTo>
                  <a:pt x="268" y="516"/>
                </a:lnTo>
                <a:lnTo>
                  <a:pt x="259" y="514"/>
                </a:lnTo>
                <a:lnTo>
                  <a:pt x="248" y="512"/>
                </a:lnTo>
                <a:lnTo>
                  <a:pt x="227" y="506"/>
                </a:lnTo>
                <a:lnTo>
                  <a:pt x="205" y="496"/>
                </a:lnTo>
                <a:lnTo>
                  <a:pt x="195" y="492"/>
                </a:lnTo>
                <a:lnTo>
                  <a:pt x="185" y="487"/>
                </a:lnTo>
                <a:lnTo>
                  <a:pt x="175" y="481"/>
                </a:lnTo>
                <a:lnTo>
                  <a:pt x="168" y="475"/>
                </a:lnTo>
                <a:lnTo>
                  <a:pt x="160" y="469"/>
                </a:lnTo>
                <a:lnTo>
                  <a:pt x="153" y="463"/>
                </a:lnTo>
                <a:lnTo>
                  <a:pt x="149" y="456"/>
                </a:lnTo>
                <a:lnTo>
                  <a:pt x="146" y="45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" name="Freeform 460"/>
          <p:cNvSpPr>
            <a:spLocks/>
          </p:cNvSpPr>
          <p:nvPr>
            <p:custDataLst>
              <p:tags r:id="rId80"/>
            </p:custDataLst>
          </p:nvPr>
        </p:nvSpPr>
        <p:spPr bwMode="auto">
          <a:xfrm>
            <a:off x="3333928" y="3492396"/>
            <a:ext cx="311154" cy="138693"/>
          </a:xfrm>
          <a:custGeom>
            <a:avLst/>
            <a:gdLst>
              <a:gd name="T0" fmla="*/ 142243 w 352"/>
              <a:gd name="T1" fmla="*/ 49098 h 153"/>
              <a:gd name="T2" fmla="*/ 150812 w 352"/>
              <a:gd name="T3" fmla="*/ 82550 h 153"/>
              <a:gd name="T4" fmla="*/ 139672 w 352"/>
              <a:gd name="T5" fmla="*/ 76075 h 153"/>
              <a:gd name="T6" fmla="*/ 128105 w 352"/>
              <a:gd name="T7" fmla="*/ 69601 h 153"/>
              <a:gd name="T8" fmla="*/ 113966 w 352"/>
              <a:gd name="T9" fmla="*/ 76075 h 153"/>
              <a:gd name="T10" fmla="*/ 99399 w 352"/>
              <a:gd name="T11" fmla="*/ 76075 h 153"/>
              <a:gd name="T12" fmla="*/ 97257 w 352"/>
              <a:gd name="T13" fmla="*/ 72838 h 153"/>
              <a:gd name="T14" fmla="*/ 96828 w 352"/>
              <a:gd name="T15" fmla="*/ 72838 h 153"/>
              <a:gd name="T16" fmla="*/ 93829 w 352"/>
              <a:gd name="T17" fmla="*/ 69601 h 153"/>
              <a:gd name="T18" fmla="*/ 91258 w 352"/>
              <a:gd name="T19" fmla="*/ 67443 h 153"/>
              <a:gd name="T20" fmla="*/ 87831 w 352"/>
              <a:gd name="T21" fmla="*/ 65285 h 153"/>
              <a:gd name="T22" fmla="*/ 84403 w 352"/>
              <a:gd name="T23" fmla="*/ 63666 h 153"/>
              <a:gd name="T24" fmla="*/ 77548 w 352"/>
              <a:gd name="T25" fmla="*/ 60968 h 153"/>
              <a:gd name="T26" fmla="*/ 69836 w 352"/>
              <a:gd name="T27" fmla="*/ 59350 h 153"/>
              <a:gd name="T28" fmla="*/ 53984 w 352"/>
              <a:gd name="T29" fmla="*/ 57731 h 153"/>
              <a:gd name="T30" fmla="*/ 36846 w 352"/>
              <a:gd name="T31" fmla="*/ 56112 h 153"/>
              <a:gd name="T32" fmla="*/ 36418 w 352"/>
              <a:gd name="T33" fmla="*/ 50717 h 153"/>
              <a:gd name="T34" fmla="*/ 35132 w 352"/>
              <a:gd name="T35" fmla="*/ 45322 h 153"/>
              <a:gd name="T36" fmla="*/ 34275 w 352"/>
              <a:gd name="T37" fmla="*/ 40466 h 153"/>
              <a:gd name="T38" fmla="*/ 32133 w 352"/>
              <a:gd name="T39" fmla="*/ 36149 h 153"/>
              <a:gd name="T40" fmla="*/ 30419 w 352"/>
              <a:gd name="T41" fmla="*/ 31833 h 153"/>
              <a:gd name="T42" fmla="*/ 28706 w 352"/>
              <a:gd name="T43" fmla="*/ 28056 h 153"/>
              <a:gd name="T44" fmla="*/ 26135 w 352"/>
              <a:gd name="T45" fmla="*/ 23740 h 153"/>
              <a:gd name="T46" fmla="*/ 23993 w 352"/>
              <a:gd name="T47" fmla="*/ 19963 h 153"/>
              <a:gd name="T48" fmla="*/ 18852 w 352"/>
              <a:gd name="T49" fmla="*/ 14028 h 153"/>
              <a:gd name="T50" fmla="*/ 12425 w 352"/>
              <a:gd name="T51" fmla="*/ 8633 h 153"/>
              <a:gd name="T52" fmla="*/ 6427 w 352"/>
              <a:gd name="T53" fmla="*/ 3777 h 153"/>
              <a:gd name="T54" fmla="*/ 0 w 352"/>
              <a:gd name="T55" fmla="*/ 0 h 153"/>
              <a:gd name="T56" fmla="*/ 2999 w 352"/>
              <a:gd name="T57" fmla="*/ 0 h 153"/>
              <a:gd name="T58" fmla="*/ 25707 w 352"/>
              <a:gd name="T59" fmla="*/ 9712 h 153"/>
              <a:gd name="T60" fmla="*/ 45415 w 352"/>
              <a:gd name="T61" fmla="*/ 16186 h 153"/>
              <a:gd name="T62" fmla="*/ 57411 w 352"/>
              <a:gd name="T63" fmla="*/ 9712 h 153"/>
              <a:gd name="T64" fmla="*/ 77120 w 352"/>
              <a:gd name="T65" fmla="*/ 19424 h 153"/>
              <a:gd name="T66" fmla="*/ 88259 w 352"/>
              <a:gd name="T67" fmla="*/ 29675 h 153"/>
              <a:gd name="T68" fmla="*/ 105397 w 352"/>
              <a:gd name="T69" fmla="*/ 26438 h 153"/>
              <a:gd name="T70" fmla="*/ 122535 w 352"/>
              <a:gd name="T71" fmla="*/ 32912 h 153"/>
              <a:gd name="T72" fmla="*/ 134103 w 352"/>
              <a:gd name="T73" fmla="*/ 42624 h 153"/>
              <a:gd name="T74" fmla="*/ 142243 w 352"/>
              <a:gd name="T75" fmla="*/ 49098 h 15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52" h="153">
                <a:moveTo>
                  <a:pt x="332" y="91"/>
                </a:moveTo>
                <a:lnTo>
                  <a:pt x="352" y="153"/>
                </a:lnTo>
                <a:lnTo>
                  <a:pt x="326" y="141"/>
                </a:lnTo>
                <a:lnTo>
                  <a:pt x="299" y="129"/>
                </a:lnTo>
                <a:lnTo>
                  <a:pt x="266" y="141"/>
                </a:lnTo>
                <a:lnTo>
                  <a:pt x="232" y="141"/>
                </a:lnTo>
                <a:lnTo>
                  <a:pt x="227" y="135"/>
                </a:lnTo>
                <a:lnTo>
                  <a:pt x="226" y="135"/>
                </a:lnTo>
                <a:lnTo>
                  <a:pt x="219" y="129"/>
                </a:lnTo>
                <a:lnTo>
                  <a:pt x="213" y="125"/>
                </a:lnTo>
                <a:lnTo>
                  <a:pt x="205" y="121"/>
                </a:lnTo>
                <a:lnTo>
                  <a:pt x="197" y="118"/>
                </a:lnTo>
                <a:lnTo>
                  <a:pt x="181" y="113"/>
                </a:lnTo>
                <a:lnTo>
                  <a:pt x="163" y="110"/>
                </a:lnTo>
                <a:lnTo>
                  <a:pt x="126" y="107"/>
                </a:lnTo>
                <a:lnTo>
                  <a:pt x="86" y="104"/>
                </a:lnTo>
                <a:lnTo>
                  <a:pt x="85" y="94"/>
                </a:lnTo>
                <a:lnTo>
                  <a:pt x="82" y="84"/>
                </a:lnTo>
                <a:lnTo>
                  <a:pt x="80" y="75"/>
                </a:lnTo>
                <a:lnTo>
                  <a:pt x="75" y="67"/>
                </a:lnTo>
                <a:lnTo>
                  <a:pt x="71" y="59"/>
                </a:lnTo>
                <a:lnTo>
                  <a:pt x="67" y="52"/>
                </a:lnTo>
                <a:lnTo>
                  <a:pt x="61" y="44"/>
                </a:lnTo>
                <a:lnTo>
                  <a:pt x="56" y="37"/>
                </a:lnTo>
                <a:lnTo>
                  <a:pt x="44" y="26"/>
                </a:lnTo>
                <a:lnTo>
                  <a:pt x="29" y="16"/>
                </a:lnTo>
                <a:lnTo>
                  <a:pt x="15" y="7"/>
                </a:lnTo>
                <a:lnTo>
                  <a:pt x="0" y="0"/>
                </a:lnTo>
                <a:lnTo>
                  <a:pt x="7" y="0"/>
                </a:lnTo>
                <a:lnTo>
                  <a:pt x="60" y="18"/>
                </a:lnTo>
                <a:lnTo>
                  <a:pt x="106" y="30"/>
                </a:lnTo>
                <a:lnTo>
                  <a:pt x="134" y="18"/>
                </a:lnTo>
                <a:lnTo>
                  <a:pt x="180" y="36"/>
                </a:lnTo>
                <a:lnTo>
                  <a:pt x="206" y="55"/>
                </a:lnTo>
                <a:lnTo>
                  <a:pt x="246" y="49"/>
                </a:lnTo>
                <a:lnTo>
                  <a:pt x="286" y="61"/>
                </a:lnTo>
                <a:lnTo>
                  <a:pt x="313" y="79"/>
                </a:lnTo>
                <a:lnTo>
                  <a:pt x="332" y="9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3" name="Freeform 461"/>
          <p:cNvSpPr>
            <a:spLocks/>
          </p:cNvSpPr>
          <p:nvPr>
            <p:custDataLst>
              <p:tags r:id="rId81"/>
            </p:custDataLst>
          </p:nvPr>
        </p:nvSpPr>
        <p:spPr bwMode="auto">
          <a:xfrm>
            <a:off x="2403740" y="3593749"/>
            <a:ext cx="304603" cy="290723"/>
          </a:xfrm>
          <a:custGeom>
            <a:avLst/>
            <a:gdLst>
              <a:gd name="T0" fmla="*/ 102588 w 331"/>
              <a:gd name="T1" fmla="*/ 21167 h 327"/>
              <a:gd name="T2" fmla="*/ 86084 w 331"/>
              <a:gd name="T3" fmla="*/ 29633 h 327"/>
              <a:gd name="T4" fmla="*/ 81178 w 331"/>
              <a:gd name="T5" fmla="*/ 35454 h 327"/>
              <a:gd name="T6" fmla="*/ 80732 w 331"/>
              <a:gd name="T7" fmla="*/ 42863 h 327"/>
              <a:gd name="T8" fmla="*/ 82070 w 331"/>
              <a:gd name="T9" fmla="*/ 49742 h 327"/>
              <a:gd name="T10" fmla="*/ 78948 w 331"/>
              <a:gd name="T11" fmla="*/ 53975 h 327"/>
              <a:gd name="T12" fmla="*/ 74934 w 331"/>
              <a:gd name="T13" fmla="*/ 55563 h 327"/>
              <a:gd name="T14" fmla="*/ 71365 w 331"/>
              <a:gd name="T15" fmla="*/ 51858 h 327"/>
              <a:gd name="T16" fmla="*/ 66459 w 331"/>
              <a:gd name="T17" fmla="*/ 44979 h 327"/>
              <a:gd name="T18" fmla="*/ 56200 w 331"/>
              <a:gd name="T19" fmla="*/ 39158 h 327"/>
              <a:gd name="T20" fmla="*/ 56646 w 331"/>
              <a:gd name="T21" fmla="*/ 50800 h 327"/>
              <a:gd name="T22" fmla="*/ 61999 w 331"/>
              <a:gd name="T23" fmla="*/ 61384 h 327"/>
              <a:gd name="T24" fmla="*/ 68689 w 331"/>
              <a:gd name="T25" fmla="*/ 68263 h 327"/>
              <a:gd name="T26" fmla="*/ 70919 w 331"/>
              <a:gd name="T27" fmla="*/ 68792 h 327"/>
              <a:gd name="T28" fmla="*/ 70919 w 331"/>
              <a:gd name="T29" fmla="*/ 93663 h 327"/>
              <a:gd name="T30" fmla="*/ 70919 w 331"/>
              <a:gd name="T31" fmla="*/ 125413 h 327"/>
              <a:gd name="T32" fmla="*/ 69581 w 331"/>
              <a:gd name="T33" fmla="*/ 132821 h 327"/>
              <a:gd name="T34" fmla="*/ 65567 w 331"/>
              <a:gd name="T35" fmla="*/ 137055 h 327"/>
              <a:gd name="T36" fmla="*/ 64675 w 331"/>
              <a:gd name="T37" fmla="*/ 139700 h 327"/>
              <a:gd name="T38" fmla="*/ 72257 w 331"/>
              <a:gd name="T39" fmla="*/ 146050 h 327"/>
              <a:gd name="T40" fmla="*/ 74488 w 331"/>
              <a:gd name="T41" fmla="*/ 151342 h 327"/>
              <a:gd name="T42" fmla="*/ 69135 w 331"/>
              <a:gd name="T43" fmla="*/ 156105 h 327"/>
              <a:gd name="T44" fmla="*/ 62445 w 331"/>
              <a:gd name="T45" fmla="*/ 157163 h 327"/>
              <a:gd name="T46" fmla="*/ 57984 w 331"/>
              <a:gd name="T47" fmla="*/ 162455 h 327"/>
              <a:gd name="T48" fmla="*/ 56200 w 331"/>
              <a:gd name="T49" fmla="*/ 169863 h 327"/>
              <a:gd name="T50" fmla="*/ 53970 w 331"/>
              <a:gd name="T51" fmla="*/ 158750 h 327"/>
              <a:gd name="T52" fmla="*/ 55308 w 331"/>
              <a:gd name="T53" fmla="*/ 152400 h 327"/>
              <a:gd name="T54" fmla="*/ 48618 w 331"/>
              <a:gd name="T55" fmla="*/ 151342 h 327"/>
              <a:gd name="T56" fmla="*/ 41481 w 331"/>
              <a:gd name="T57" fmla="*/ 154517 h 327"/>
              <a:gd name="T58" fmla="*/ 35237 w 331"/>
              <a:gd name="T59" fmla="*/ 156634 h 327"/>
              <a:gd name="T60" fmla="*/ 32560 w 331"/>
              <a:gd name="T61" fmla="*/ 128059 h 327"/>
              <a:gd name="T62" fmla="*/ 35237 w 331"/>
              <a:gd name="T63" fmla="*/ 114300 h 327"/>
              <a:gd name="T64" fmla="*/ 21410 w 331"/>
              <a:gd name="T65" fmla="*/ 111654 h 327"/>
              <a:gd name="T66" fmla="*/ 12489 w 331"/>
              <a:gd name="T67" fmla="*/ 104775 h 327"/>
              <a:gd name="T68" fmla="*/ 5798 w 331"/>
              <a:gd name="T69" fmla="*/ 91546 h 327"/>
              <a:gd name="T70" fmla="*/ 0 w 331"/>
              <a:gd name="T71" fmla="*/ 68792 h 327"/>
              <a:gd name="T72" fmla="*/ 12489 w 331"/>
              <a:gd name="T73" fmla="*/ 58738 h 327"/>
              <a:gd name="T74" fmla="*/ 22302 w 331"/>
              <a:gd name="T75" fmla="*/ 42863 h 327"/>
              <a:gd name="T76" fmla="*/ 32560 w 331"/>
              <a:gd name="T77" fmla="*/ 29104 h 327"/>
              <a:gd name="T78" fmla="*/ 51294 w 331"/>
              <a:gd name="T79" fmla="*/ 21696 h 327"/>
              <a:gd name="T80" fmla="*/ 80286 w 331"/>
              <a:gd name="T81" fmla="*/ 7408 h 327"/>
              <a:gd name="T82" fmla="*/ 97235 w 331"/>
              <a:gd name="T83" fmla="*/ 3704 h 327"/>
              <a:gd name="T84" fmla="*/ 111062 w 331"/>
              <a:gd name="T85" fmla="*/ 7408 h 327"/>
              <a:gd name="T86" fmla="*/ 120875 w 331"/>
              <a:gd name="T87" fmla="*/ 14288 h 327"/>
              <a:gd name="T88" fmla="*/ 130242 w 331"/>
              <a:gd name="T89" fmla="*/ 15875 h 327"/>
              <a:gd name="T90" fmla="*/ 136932 w 331"/>
              <a:gd name="T91" fmla="*/ 10583 h 327"/>
              <a:gd name="T92" fmla="*/ 145853 w 331"/>
              <a:gd name="T93" fmla="*/ 3175 h 327"/>
              <a:gd name="T94" fmla="*/ 147191 w 331"/>
              <a:gd name="T95" fmla="*/ 16933 h 32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31" h="327">
                <a:moveTo>
                  <a:pt x="331" y="56"/>
                </a:moveTo>
                <a:lnTo>
                  <a:pt x="245" y="37"/>
                </a:lnTo>
                <a:lnTo>
                  <a:pt x="230" y="40"/>
                </a:lnTo>
                <a:lnTo>
                  <a:pt x="216" y="44"/>
                </a:lnTo>
                <a:lnTo>
                  <a:pt x="204" y="50"/>
                </a:lnTo>
                <a:lnTo>
                  <a:pt x="193" y="56"/>
                </a:lnTo>
                <a:lnTo>
                  <a:pt x="189" y="59"/>
                </a:lnTo>
                <a:lnTo>
                  <a:pt x="185" y="63"/>
                </a:lnTo>
                <a:lnTo>
                  <a:pt x="182" y="67"/>
                </a:lnTo>
                <a:lnTo>
                  <a:pt x="181" y="72"/>
                </a:lnTo>
                <a:lnTo>
                  <a:pt x="180" y="77"/>
                </a:lnTo>
                <a:lnTo>
                  <a:pt x="181" y="81"/>
                </a:lnTo>
                <a:lnTo>
                  <a:pt x="182" y="87"/>
                </a:lnTo>
                <a:lnTo>
                  <a:pt x="185" y="92"/>
                </a:lnTo>
                <a:lnTo>
                  <a:pt x="184" y="94"/>
                </a:lnTo>
                <a:lnTo>
                  <a:pt x="181" y="98"/>
                </a:lnTo>
                <a:lnTo>
                  <a:pt x="179" y="101"/>
                </a:lnTo>
                <a:lnTo>
                  <a:pt x="177" y="102"/>
                </a:lnTo>
                <a:lnTo>
                  <a:pt x="174" y="105"/>
                </a:lnTo>
                <a:lnTo>
                  <a:pt x="172" y="105"/>
                </a:lnTo>
                <a:lnTo>
                  <a:pt x="168" y="105"/>
                </a:lnTo>
                <a:lnTo>
                  <a:pt x="165" y="102"/>
                </a:lnTo>
                <a:lnTo>
                  <a:pt x="162" y="100"/>
                </a:lnTo>
                <a:lnTo>
                  <a:pt x="160" y="98"/>
                </a:lnTo>
                <a:lnTo>
                  <a:pt x="159" y="92"/>
                </a:lnTo>
                <a:lnTo>
                  <a:pt x="159" y="86"/>
                </a:lnTo>
                <a:lnTo>
                  <a:pt x="149" y="85"/>
                </a:lnTo>
                <a:lnTo>
                  <a:pt x="139" y="82"/>
                </a:lnTo>
                <a:lnTo>
                  <a:pt x="132" y="79"/>
                </a:lnTo>
                <a:lnTo>
                  <a:pt x="126" y="74"/>
                </a:lnTo>
                <a:lnTo>
                  <a:pt x="126" y="83"/>
                </a:lnTo>
                <a:lnTo>
                  <a:pt x="126" y="92"/>
                </a:lnTo>
                <a:lnTo>
                  <a:pt x="127" y="96"/>
                </a:lnTo>
                <a:lnTo>
                  <a:pt x="129" y="101"/>
                </a:lnTo>
                <a:lnTo>
                  <a:pt x="135" y="109"/>
                </a:lnTo>
                <a:lnTo>
                  <a:pt x="139" y="116"/>
                </a:lnTo>
                <a:lnTo>
                  <a:pt x="146" y="122"/>
                </a:lnTo>
                <a:lnTo>
                  <a:pt x="151" y="127"/>
                </a:lnTo>
                <a:lnTo>
                  <a:pt x="154" y="129"/>
                </a:lnTo>
                <a:lnTo>
                  <a:pt x="156" y="130"/>
                </a:lnTo>
                <a:lnTo>
                  <a:pt x="157" y="130"/>
                </a:lnTo>
                <a:lnTo>
                  <a:pt x="159" y="130"/>
                </a:lnTo>
                <a:lnTo>
                  <a:pt x="159" y="147"/>
                </a:lnTo>
                <a:lnTo>
                  <a:pt x="159" y="163"/>
                </a:lnTo>
                <a:lnTo>
                  <a:pt x="159" y="177"/>
                </a:lnTo>
                <a:lnTo>
                  <a:pt x="159" y="191"/>
                </a:lnTo>
                <a:lnTo>
                  <a:pt x="159" y="213"/>
                </a:lnTo>
                <a:lnTo>
                  <a:pt x="159" y="237"/>
                </a:lnTo>
                <a:lnTo>
                  <a:pt x="158" y="242"/>
                </a:lnTo>
                <a:lnTo>
                  <a:pt x="157" y="247"/>
                </a:lnTo>
                <a:lnTo>
                  <a:pt x="156" y="251"/>
                </a:lnTo>
                <a:lnTo>
                  <a:pt x="154" y="254"/>
                </a:lnTo>
                <a:lnTo>
                  <a:pt x="150" y="257"/>
                </a:lnTo>
                <a:lnTo>
                  <a:pt x="147" y="259"/>
                </a:lnTo>
                <a:lnTo>
                  <a:pt x="144" y="259"/>
                </a:lnTo>
                <a:lnTo>
                  <a:pt x="139" y="259"/>
                </a:lnTo>
                <a:lnTo>
                  <a:pt x="145" y="264"/>
                </a:lnTo>
                <a:lnTo>
                  <a:pt x="154" y="270"/>
                </a:lnTo>
                <a:lnTo>
                  <a:pt x="158" y="274"/>
                </a:lnTo>
                <a:lnTo>
                  <a:pt x="162" y="276"/>
                </a:lnTo>
                <a:lnTo>
                  <a:pt x="167" y="277"/>
                </a:lnTo>
                <a:lnTo>
                  <a:pt x="172" y="278"/>
                </a:lnTo>
                <a:lnTo>
                  <a:pt x="167" y="286"/>
                </a:lnTo>
                <a:lnTo>
                  <a:pt x="161" y="291"/>
                </a:lnTo>
                <a:lnTo>
                  <a:pt x="158" y="293"/>
                </a:lnTo>
                <a:lnTo>
                  <a:pt x="155" y="295"/>
                </a:lnTo>
                <a:lnTo>
                  <a:pt x="150" y="296"/>
                </a:lnTo>
                <a:lnTo>
                  <a:pt x="146" y="296"/>
                </a:lnTo>
                <a:lnTo>
                  <a:pt x="140" y="297"/>
                </a:lnTo>
                <a:lnTo>
                  <a:pt x="137" y="299"/>
                </a:lnTo>
                <a:lnTo>
                  <a:pt x="134" y="302"/>
                </a:lnTo>
                <a:lnTo>
                  <a:pt x="130" y="307"/>
                </a:lnTo>
                <a:lnTo>
                  <a:pt x="128" y="311"/>
                </a:lnTo>
                <a:lnTo>
                  <a:pt x="127" y="316"/>
                </a:lnTo>
                <a:lnTo>
                  <a:pt x="126" y="321"/>
                </a:lnTo>
                <a:lnTo>
                  <a:pt x="126" y="327"/>
                </a:lnTo>
                <a:lnTo>
                  <a:pt x="122" y="311"/>
                </a:lnTo>
                <a:lnTo>
                  <a:pt x="121" y="300"/>
                </a:lnTo>
                <a:lnTo>
                  <a:pt x="121" y="296"/>
                </a:lnTo>
                <a:lnTo>
                  <a:pt x="122" y="292"/>
                </a:lnTo>
                <a:lnTo>
                  <a:pt x="124" y="288"/>
                </a:lnTo>
                <a:lnTo>
                  <a:pt x="126" y="284"/>
                </a:lnTo>
                <a:lnTo>
                  <a:pt x="116" y="284"/>
                </a:lnTo>
                <a:lnTo>
                  <a:pt x="109" y="286"/>
                </a:lnTo>
                <a:lnTo>
                  <a:pt x="103" y="288"/>
                </a:lnTo>
                <a:lnTo>
                  <a:pt x="98" y="290"/>
                </a:lnTo>
                <a:lnTo>
                  <a:pt x="93" y="292"/>
                </a:lnTo>
                <a:lnTo>
                  <a:pt x="89" y="294"/>
                </a:lnTo>
                <a:lnTo>
                  <a:pt x="83" y="295"/>
                </a:lnTo>
                <a:lnTo>
                  <a:pt x="79" y="296"/>
                </a:lnTo>
                <a:lnTo>
                  <a:pt x="78" y="272"/>
                </a:lnTo>
                <a:lnTo>
                  <a:pt x="74" y="251"/>
                </a:lnTo>
                <a:lnTo>
                  <a:pt x="73" y="242"/>
                </a:lnTo>
                <a:lnTo>
                  <a:pt x="73" y="234"/>
                </a:lnTo>
                <a:lnTo>
                  <a:pt x="76" y="225"/>
                </a:lnTo>
                <a:lnTo>
                  <a:pt x="79" y="216"/>
                </a:lnTo>
                <a:lnTo>
                  <a:pt x="68" y="216"/>
                </a:lnTo>
                <a:lnTo>
                  <a:pt x="57" y="213"/>
                </a:lnTo>
                <a:lnTo>
                  <a:pt x="48" y="211"/>
                </a:lnTo>
                <a:lnTo>
                  <a:pt x="40" y="207"/>
                </a:lnTo>
                <a:lnTo>
                  <a:pt x="34" y="203"/>
                </a:lnTo>
                <a:lnTo>
                  <a:pt x="28" y="198"/>
                </a:lnTo>
                <a:lnTo>
                  <a:pt x="23" y="193"/>
                </a:lnTo>
                <a:lnTo>
                  <a:pt x="20" y="187"/>
                </a:lnTo>
                <a:lnTo>
                  <a:pt x="13" y="173"/>
                </a:lnTo>
                <a:lnTo>
                  <a:pt x="9" y="158"/>
                </a:lnTo>
                <a:lnTo>
                  <a:pt x="4" y="144"/>
                </a:lnTo>
                <a:lnTo>
                  <a:pt x="0" y="130"/>
                </a:lnTo>
                <a:lnTo>
                  <a:pt x="10" y="124"/>
                </a:lnTo>
                <a:lnTo>
                  <a:pt x="19" y="118"/>
                </a:lnTo>
                <a:lnTo>
                  <a:pt x="28" y="111"/>
                </a:lnTo>
                <a:lnTo>
                  <a:pt x="37" y="101"/>
                </a:lnTo>
                <a:lnTo>
                  <a:pt x="45" y="92"/>
                </a:lnTo>
                <a:lnTo>
                  <a:pt x="50" y="81"/>
                </a:lnTo>
                <a:lnTo>
                  <a:pt x="56" y="69"/>
                </a:lnTo>
                <a:lnTo>
                  <a:pt x="59" y="56"/>
                </a:lnTo>
                <a:lnTo>
                  <a:pt x="73" y="55"/>
                </a:lnTo>
                <a:lnTo>
                  <a:pt x="88" y="52"/>
                </a:lnTo>
                <a:lnTo>
                  <a:pt x="102" y="47"/>
                </a:lnTo>
                <a:lnTo>
                  <a:pt x="115" y="41"/>
                </a:lnTo>
                <a:lnTo>
                  <a:pt x="140" y="29"/>
                </a:lnTo>
                <a:lnTo>
                  <a:pt x="166" y="19"/>
                </a:lnTo>
                <a:lnTo>
                  <a:pt x="180" y="14"/>
                </a:lnTo>
                <a:lnTo>
                  <a:pt x="192" y="10"/>
                </a:lnTo>
                <a:lnTo>
                  <a:pt x="205" y="8"/>
                </a:lnTo>
                <a:lnTo>
                  <a:pt x="218" y="7"/>
                </a:lnTo>
                <a:lnTo>
                  <a:pt x="230" y="8"/>
                </a:lnTo>
                <a:lnTo>
                  <a:pt x="240" y="10"/>
                </a:lnTo>
                <a:lnTo>
                  <a:pt x="249" y="14"/>
                </a:lnTo>
                <a:lnTo>
                  <a:pt x="257" y="19"/>
                </a:lnTo>
                <a:lnTo>
                  <a:pt x="264" y="23"/>
                </a:lnTo>
                <a:lnTo>
                  <a:pt x="271" y="27"/>
                </a:lnTo>
                <a:lnTo>
                  <a:pt x="278" y="30"/>
                </a:lnTo>
                <a:lnTo>
                  <a:pt x="285" y="31"/>
                </a:lnTo>
                <a:lnTo>
                  <a:pt x="292" y="30"/>
                </a:lnTo>
                <a:lnTo>
                  <a:pt x="297" y="28"/>
                </a:lnTo>
                <a:lnTo>
                  <a:pt x="303" y="24"/>
                </a:lnTo>
                <a:lnTo>
                  <a:pt x="307" y="20"/>
                </a:lnTo>
                <a:lnTo>
                  <a:pt x="316" y="10"/>
                </a:lnTo>
                <a:lnTo>
                  <a:pt x="325" y="0"/>
                </a:lnTo>
                <a:lnTo>
                  <a:pt x="327" y="6"/>
                </a:lnTo>
                <a:lnTo>
                  <a:pt x="329" y="14"/>
                </a:lnTo>
                <a:lnTo>
                  <a:pt x="330" y="23"/>
                </a:lnTo>
                <a:lnTo>
                  <a:pt x="330" y="32"/>
                </a:lnTo>
                <a:lnTo>
                  <a:pt x="331" y="49"/>
                </a:lnTo>
                <a:lnTo>
                  <a:pt x="331" y="56"/>
                </a:lnTo>
              </a:path>
            </a:pathLst>
          </a:custGeom>
          <a:solidFill>
            <a:srgbClr val="FFCC99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4" name="Freeform 462"/>
          <p:cNvSpPr>
            <a:spLocks/>
          </p:cNvSpPr>
          <p:nvPr>
            <p:custDataLst>
              <p:tags r:id="rId82"/>
            </p:custDataLst>
          </p:nvPr>
        </p:nvSpPr>
        <p:spPr bwMode="auto">
          <a:xfrm>
            <a:off x="2577330" y="3916479"/>
            <a:ext cx="144114" cy="96019"/>
          </a:xfrm>
          <a:custGeom>
            <a:avLst/>
            <a:gdLst>
              <a:gd name="T0" fmla="*/ 0 w 153"/>
              <a:gd name="T1" fmla="*/ 0 h 49"/>
              <a:gd name="T2" fmla="*/ 20088 w 153"/>
              <a:gd name="T3" fmla="*/ 2333 h 49"/>
              <a:gd name="T4" fmla="*/ 37892 w 153"/>
              <a:gd name="T5" fmla="*/ 6998 h 49"/>
              <a:gd name="T6" fmla="*/ 47023 w 153"/>
              <a:gd name="T7" fmla="*/ 9331 h 49"/>
              <a:gd name="T8" fmla="*/ 55241 w 153"/>
              <a:gd name="T9" fmla="*/ 8164 h 49"/>
              <a:gd name="T10" fmla="*/ 59350 w 153"/>
              <a:gd name="T11" fmla="*/ 6998 h 49"/>
              <a:gd name="T12" fmla="*/ 62545 w 153"/>
              <a:gd name="T13" fmla="*/ 5832 h 49"/>
              <a:gd name="T14" fmla="*/ 66198 w 153"/>
              <a:gd name="T15" fmla="*/ 3499 h 49"/>
              <a:gd name="T16" fmla="*/ 69850 w 153"/>
              <a:gd name="T17" fmla="*/ 0 h 49"/>
              <a:gd name="T18" fmla="*/ 69850 w 153"/>
              <a:gd name="T19" fmla="*/ 10497 h 49"/>
              <a:gd name="T20" fmla="*/ 69850 w 153"/>
              <a:gd name="T21" fmla="*/ 29158 h 49"/>
              <a:gd name="T22" fmla="*/ 65285 w 153"/>
              <a:gd name="T23" fmla="*/ 36156 h 49"/>
              <a:gd name="T24" fmla="*/ 60719 w 153"/>
              <a:gd name="T25" fmla="*/ 41988 h 49"/>
              <a:gd name="T26" fmla="*/ 56610 w 153"/>
              <a:gd name="T27" fmla="*/ 46653 h 49"/>
              <a:gd name="T28" fmla="*/ 52045 w 153"/>
              <a:gd name="T29" fmla="*/ 51318 h 49"/>
              <a:gd name="T30" fmla="*/ 48393 w 153"/>
              <a:gd name="T31" fmla="*/ 53651 h 49"/>
              <a:gd name="T32" fmla="*/ 45197 w 153"/>
              <a:gd name="T33" fmla="*/ 55984 h 49"/>
              <a:gd name="T34" fmla="*/ 42001 w 153"/>
              <a:gd name="T35" fmla="*/ 57150 h 49"/>
              <a:gd name="T36" fmla="*/ 39719 w 153"/>
              <a:gd name="T37" fmla="*/ 57150 h 49"/>
              <a:gd name="T38" fmla="*/ 32871 w 153"/>
              <a:gd name="T39" fmla="*/ 55984 h 49"/>
              <a:gd name="T40" fmla="*/ 27392 w 153"/>
              <a:gd name="T41" fmla="*/ 53651 h 49"/>
              <a:gd name="T42" fmla="*/ 22827 w 153"/>
              <a:gd name="T43" fmla="*/ 50152 h 49"/>
              <a:gd name="T44" fmla="*/ 18718 w 153"/>
              <a:gd name="T45" fmla="*/ 44320 h 49"/>
              <a:gd name="T46" fmla="*/ 10044 w 153"/>
              <a:gd name="T47" fmla="*/ 33823 h 49"/>
              <a:gd name="T48" fmla="*/ 0 w 153"/>
              <a:gd name="T49" fmla="*/ 22160 h 49"/>
              <a:gd name="T50" fmla="*/ 0 w 153"/>
              <a:gd name="T51" fmla="*/ 0 h 4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53" h="49">
                <a:moveTo>
                  <a:pt x="0" y="0"/>
                </a:moveTo>
                <a:lnTo>
                  <a:pt x="44" y="2"/>
                </a:lnTo>
                <a:lnTo>
                  <a:pt x="83" y="6"/>
                </a:lnTo>
                <a:lnTo>
                  <a:pt x="103" y="8"/>
                </a:lnTo>
                <a:lnTo>
                  <a:pt x="121" y="7"/>
                </a:lnTo>
                <a:lnTo>
                  <a:pt x="130" y="6"/>
                </a:lnTo>
                <a:lnTo>
                  <a:pt x="137" y="5"/>
                </a:lnTo>
                <a:lnTo>
                  <a:pt x="145" y="3"/>
                </a:lnTo>
                <a:lnTo>
                  <a:pt x="153" y="0"/>
                </a:lnTo>
                <a:lnTo>
                  <a:pt x="153" y="9"/>
                </a:lnTo>
                <a:lnTo>
                  <a:pt x="153" y="25"/>
                </a:lnTo>
                <a:lnTo>
                  <a:pt x="143" y="31"/>
                </a:lnTo>
                <a:lnTo>
                  <a:pt x="133" y="36"/>
                </a:lnTo>
                <a:lnTo>
                  <a:pt x="124" y="40"/>
                </a:lnTo>
                <a:lnTo>
                  <a:pt x="114" y="44"/>
                </a:lnTo>
                <a:lnTo>
                  <a:pt x="106" y="46"/>
                </a:lnTo>
                <a:lnTo>
                  <a:pt x="99" y="48"/>
                </a:lnTo>
                <a:lnTo>
                  <a:pt x="92" y="49"/>
                </a:lnTo>
                <a:lnTo>
                  <a:pt x="87" y="49"/>
                </a:lnTo>
                <a:lnTo>
                  <a:pt x="72" y="48"/>
                </a:lnTo>
                <a:lnTo>
                  <a:pt x="60" y="46"/>
                </a:lnTo>
                <a:lnTo>
                  <a:pt x="50" y="43"/>
                </a:lnTo>
                <a:lnTo>
                  <a:pt x="41" y="38"/>
                </a:lnTo>
                <a:lnTo>
                  <a:pt x="22" y="29"/>
                </a:lnTo>
                <a:lnTo>
                  <a:pt x="0" y="19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5" name="Freeform 467"/>
          <p:cNvSpPr>
            <a:spLocks/>
          </p:cNvSpPr>
          <p:nvPr>
            <p:custDataLst>
              <p:tags r:id="rId83"/>
            </p:custDataLst>
          </p:nvPr>
        </p:nvSpPr>
        <p:spPr bwMode="auto">
          <a:xfrm>
            <a:off x="3189815" y="4036501"/>
            <a:ext cx="209620" cy="218709"/>
          </a:xfrm>
          <a:custGeom>
            <a:avLst/>
            <a:gdLst>
              <a:gd name="T0" fmla="*/ 5395 w 226"/>
              <a:gd name="T1" fmla="*/ 120650 h 246"/>
              <a:gd name="T2" fmla="*/ 16184 w 226"/>
              <a:gd name="T3" fmla="*/ 127000 h 246"/>
              <a:gd name="T4" fmla="*/ 23827 w 226"/>
              <a:gd name="T5" fmla="*/ 129646 h 246"/>
              <a:gd name="T6" fmla="*/ 30570 w 226"/>
              <a:gd name="T7" fmla="*/ 129646 h 246"/>
              <a:gd name="T8" fmla="*/ 38212 w 226"/>
              <a:gd name="T9" fmla="*/ 127529 h 246"/>
              <a:gd name="T10" fmla="*/ 49451 w 226"/>
              <a:gd name="T11" fmla="*/ 120650 h 246"/>
              <a:gd name="T12" fmla="*/ 63388 w 226"/>
              <a:gd name="T13" fmla="*/ 108479 h 246"/>
              <a:gd name="T14" fmla="*/ 72379 w 226"/>
              <a:gd name="T15" fmla="*/ 97367 h 246"/>
              <a:gd name="T16" fmla="*/ 71480 w 226"/>
              <a:gd name="T17" fmla="*/ 91546 h 246"/>
              <a:gd name="T18" fmla="*/ 66984 w 226"/>
              <a:gd name="T19" fmla="*/ 84667 h 246"/>
              <a:gd name="T20" fmla="*/ 64287 w 226"/>
              <a:gd name="T21" fmla="*/ 76729 h 246"/>
              <a:gd name="T22" fmla="*/ 63388 w 226"/>
              <a:gd name="T23" fmla="*/ 68792 h 246"/>
              <a:gd name="T24" fmla="*/ 63388 w 226"/>
              <a:gd name="T25" fmla="*/ 61383 h 246"/>
              <a:gd name="T26" fmla="*/ 65635 w 226"/>
              <a:gd name="T27" fmla="*/ 55562 h 246"/>
              <a:gd name="T28" fmla="*/ 70131 w 226"/>
              <a:gd name="T29" fmla="*/ 49742 h 246"/>
              <a:gd name="T30" fmla="*/ 75526 w 226"/>
              <a:gd name="T31" fmla="*/ 45508 h 246"/>
              <a:gd name="T32" fmla="*/ 91710 w 226"/>
              <a:gd name="T33" fmla="*/ 37571 h 246"/>
              <a:gd name="T34" fmla="*/ 101150 w 226"/>
              <a:gd name="T35" fmla="*/ 25929 h 246"/>
              <a:gd name="T36" fmla="*/ 99352 w 226"/>
              <a:gd name="T37" fmla="*/ 15875 h 246"/>
              <a:gd name="T38" fmla="*/ 96205 w 226"/>
              <a:gd name="T39" fmla="*/ 8996 h 246"/>
              <a:gd name="T40" fmla="*/ 95306 w 226"/>
              <a:gd name="T41" fmla="*/ 3175 h 246"/>
              <a:gd name="T42" fmla="*/ 90811 w 226"/>
              <a:gd name="T43" fmla="*/ 529 h 246"/>
              <a:gd name="T44" fmla="*/ 81370 w 226"/>
              <a:gd name="T45" fmla="*/ 3704 h 246"/>
              <a:gd name="T46" fmla="*/ 69232 w 226"/>
              <a:gd name="T47" fmla="*/ 10583 h 246"/>
              <a:gd name="T48" fmla="*/ 54396 w 226"/>
              <a:gd name="T49" fmla="*/ 20108 h 246"/>
              <a:gd name="T50" fmla="*/ 44956 w 226"/>
              <a:gd name="T51" fmla="*/ 26987 h 246"/>
              <a:gd name="T52" fmla="*/ 39112 w 226"/>
              <a:gd name="T53" fmla="*/ 29104 h 246"/>
              <a:gd name="T54" fmla="*/ 33717 w 226"/>
              <a:gd name="T55" fmla="*/ 28575 h 246"/>
              <a:gd name="T56" fmla="*/ 26524 w 226"/>
              <a:gd name="T57" fmla="*/ 24871 h 246"/>
              <a:gd name="T58" fmla="*/ 16184 w 226"/>
              <a:gd name="T59" fmla="*/ 16404 h 246"/>
              <a:gd name="T60" fmla="*/ 10789 w 226"/>
              <a:gd name="T61" fmla="*/ 20638 h 246"/>
              <a:gd name="T62" fmla="*/ 8092 w 226"/>
              <a:gd name="T63" fmla="*/ 50271 h 246"/>
              <a:gd name="T64" fmla="*/ 4496 w 226"/>
              <a:gd name="T65" fmla="*/ 86254 h 246"/>
              <a:gd name="T66" fmla="*/ 1349 w 226"/>
              <a:gd name="T67" fmla="*/ 112183 h 24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26" h="246">
                <a:moveTo>
                  <a:pt x="0" y="221"/>
                </a:moveTo>
                <a:lnTo>
                  <a:pt x="12" y="228"/>
                </a:lnTo>
                <a:lnTo>
                  <a:pt x="27" y="236"/>
                </a:lnTo>
                <a:lnTo>
                  <a:pt x="36" y="240"/>
                </a:lnTo>
                <a:lnTo>
                  <a:pt x="44" y="243"/>
                </a:lnTo>
                <a:lnTo>
                  <a:pt x="53" y="245"/>
                </a:lnTo>
                <a:lnTo>
                  <a:pt x="60" y="246"/>
                </a:lnTo>
                <a:lnTo>
                  <a:pt x="68" y="245"/>
                </a:lnTo>
                <a:lnTo>
                  <a:pt x="76" y="243"/>
                </a:lnTo>
                <a:lnTo>
                  <a:pt x="85" y="241"/>
                </a:lnTo>
                <a:lnTo>
                  <a:pt x="92" y="237"/>
                </a:lnTo>
                <a:lnTo>
                  <a:pt x="110" y="228"/>
                </a:lnTo>
                <a:lnTo>
                  <a:pt x="126" y="217"/>
                </a:lnTo>
                <a:lnTo>
                  <a:pt x="141" y="205"/>
                </a:lnTo>
                <a:lnTo>
                  <a:pt x="153" y="194"/>
                </a:lnTo>
                <a:lnTo>
                  <a:pt x="161" y="184"/>
                </a:lnTo>
                <a:lnTo>
                  <a:pt x="167" y="178"/>
                </a:lnTo>
                <a:lnTo>
                  <a:pt x="159" y="173"/>
                </a:lnTo>
                <a:lnTo>
                  <a:pt x="154" y="167"/>
                </a:lnTo>
                <a:lnTo>
                  <a:pt x="149" y="160"/>
                </a:lnTo>
                <a:lnTo>
                  <a:pt x="146" y="152"/>
                </a:lnTo>
                <a:lnTo>
                  <a:pt x="143" y="145"/>
                </a:lnTo>
                <a:lnTo>
                  <a:pt x="142" y="137"/>
                </a:lnTo>
                <a:lnTo>
                  <a:pt x="141" y="130"/>
                </a:lnTo>
                <a:lnTo>
                  <a:pt x="139" y="123"/>
                </a:lnTo>
                <a:lnTo>
                  <a:pt x="141" y="116"/>
                </a:lnTo>
                <a:lnTo>
                  <a:pt x="143" y="110"/>
                </a:lnTo>
                <a:lnTo>
                  <a:pt x="146" y="105"/>
                </a:lnTo>
                <a:lnTo>
                  <a:pt x="150" y="100"/>
                </a:lnTo>
                <a:lnTo>
                  <a:pt x="156" y="94"/>
                </a:lnTo>
                <a:lnTo>
                  <a:pt x="161" y="90"/>
                </a:lnTo>
                <a:lnTo>
                  <a:pt x="168" y="86"/>
                </a:lnTo>
                <a:lnTo>
                  <a:pt x="176" y="82"/>
                </a:lnTo>
                <a:lnTo>
                  <a:pt x="204" y="71"/>
                </a:lnTo>
                <a:lnTo>
                  <a:pt x="226" y="61"/>
                </a:lnTo>
                <a:lnTo>
                  <a:pt x="225" y="49"/>
                </a:lnTo>
                <a:lnTo>
                  <a:pt x="223" y="38"/>
                </a:lnTo>
                <a:lnTo>
                  <a:pt x="221" y="30"/>
                </a:lnTo>
                <a:lnTo>
                  <a:pt x="217" y="23"/>
                </a:lnTo>
                <a:lnTo>
                  <a:pt x="214" y="17"/>
                </a:lnTo>
                <a:lnTo>
                  <a:pt x="212" y="12"/>
                </a:lnTo>
                <a:lnTo>
                  <a:pt x="212" y="6"/>
                </a:lnTo>
                <a:lnTo>
                  <a:pt x="213" y="0"/>
                </a:lnTo>
                <a:lnTo>
                  <a:pt x="202" y="1"/>
                </a:lnTo>
                <a:lnTo>
                  <a:pt x="191" y="4"/>
                </a:lnTo>
                <a:lnTo>
                  <a:pt x="181" y="7"/>
                </a:lnTo>
                <a:lnTo>
                  <a:pt x="171" y="11"/>
                </a:lnTo>
                <a:lnTo>
                  <a:pt x="154" y="20"/>
                </a:lnTo>
                <a:lnTo>
                  <a:pt x="136" y="29"/>
                </a:lnTo>
                <a:lnTo>
                  <a:pt x="121" y="38"/>
                </a:lnTo>
                <a:lnTo>
                  <a:pt x="107" y="47"/>
                </a:lnTo>
                <a:lnTo>
                  <a:pt x="100" y="51"/>
                </a:lnTo>
                <a:lnTo>
                  <a:pt x="93" y="53"/>
                </a:lnTo>
                <a:lnTo>
                  <a:pt x="87" y="55"/>
                </a:lnTo>
                <a:lnTo>
                  <a:pt x="80" y="55"/>
                </a:lnTo>
                <a:lnTo>
                  <a:pt x="75" y="54"/>
                </a:lnTo>
                <a:lnTo>
                  <a:pt x="67" y="51"/>
                </a:lnTo>
                <a:lnTo>
                  <a:pt x="59" y="47"/>
                </a:lnTo>
                <a:lnTo>
                  <a:pt x="51" y="41"/>
                </a:lnTo>
                <a:lnTo>
                  <a:pt x="36" y="31"/>
                </a:lnTo>
                <a:lnTo>
                  <a:pt x="27" y="24"/>
                </a:lnTo>
                <a:lnTo>
                  <a:pt x="24" y="39"/>
                </a:lnTo>
                <a:lnTo>
                  <a:pt x="21" y="64"/>
                </a:lnTo>
                <a:lnTo>
                  <a:pt x="18" y="95"/>
                </a:lnTo>
                <a:lnTo>
                  <a:pt x="13" y="129"/>
                </a:lnTo>
                <a:lnTo>
                  <a:pt x="10" y="163"/>
                </a:lnTo>
                <a:lnTo>
                  <a:pt x="7" y="191"/>
                </a:lnTo>
                <a:lnTo>
                  <a:pt x="3" y="212"/>
                </a:lnTo>
                <a:lnTo>
                  <a:pt x="0" y="22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6" name="Freeform 468"/>
          <p:cNvSpPr>
            <a:spLocks/>
          </p:cNvSpPr>
          <p:nvPr>
            <p:custDataLst>
              <p:tags r:id="rId84"/>
            </p:custDataLst>
          </p:nvPr>
        </p:nvSpPr>
        <p:spPr bwMode="auto">
          <a:xfrm>
            <a:off x="3805574" y="4209869"/>
            <a:ext cx="45854" cy="93350"/>
          </a:xfrm>
          <a:custGeom>
            <a:avLst/>
            <a:gdLst>
              <a:gd name="T0" fmla="*/ 10001 w 60"/>
              <a:gd name="T1" fmla="*/ 0 h 81"/>
              <a:gd name="T2" fmla="*/ 10742 w 60"/>
              <a:gd name="T3" fmla="*/ 1372 h 81"/>
              <a:gd name="T4" fmla="*/ 11853 w 60"/>
              <a:gd name="T5" fmla="*/ 2058 h 81"/>
              <a:gd name="T6" fmla="*/ 13335 w 60"/>
              <a:gd name="T7" fmla="*/ 2058 h 81"/>
              <a:gd name="T8" fmla="*/ 14817 w 60"/>
              <a:gd name="T9" fmla="*/ 1372 h 81"/>
              <a:gd name="T10" fmla="*/ 17410 w 60"/>
              <a:gd name="T11" fmla="*/ 686 h 81"/>
              <a:gd name="T12" fmla="*/ 19632 w 60"/>
              <a:gd name="T13" fmla="*/ 0 h 81"/>
              <a:gd name="T14" fmla="*/ 19632 w 60"/>
              <a:gd name="T15" fmla="*/ 17835 h 81"/>
              <a:gd name="T16" fmla="*/ 20003 w 60"/>
              <a:gd name="T17" fmla="*/ 32240 h 81"/>
              <a:gd name="T18" fmla="*/ 20003 w 60"/>
              <a:gd name="T19" fmla="*/ 39099 h 81"/>
              <a:gd name="T20" fmla="*/ 20743 w 60"/>
              <a:gd name="T21" fmla="*/ 44587 h 81"/>
              <a:gd name="T22" fmla="*/ 21484 w 60"/>
              <a:gd name="T23" fmla="*/ 50074 h 81"/>
              <a:gd name="T24" fmla="*/ 22225 w 60"/>
              <a:gd name="T25" fmla="*/ 55562 h 81"/>
              <a:gd name="T26" fmla="*/ 7408 w 60"/>
              <a:gd name="T27" fmla="*/ 55562 h 81"/>
              <a:gd name="T28" fmla="*/ 5186 w 60"/>
              <a:gd name="T29" fmla="*/ 54876 h 81"/>
              <a:gd name="T30" fmla="*/ 2593 w 60"/>
              <a:gd name="T31" fmla="*/ 52818 h 81"/>
              <a:gd name="T32" fmla="*/ 1852 w 60"/>
              <a:gd name="T33" fmla="*/ 50760 h 81"/>
              <a:gd name="T34" fmla="*/ 741 w 60"/>
              <a:gd name="T35" fmla="*/ 49388 h 81"/>
              <a:gd name="T36" fmla="*/ 370 w 60"/>
              <a:gd name="T37" fmla="*/ 48017 h 81"/>
              <a:gd name="T38" fmla="*/ 0 w 60"/>
              <a:gd name="T39" fmla="*/ 46645 h 81"/>
              <a:gd name="T40" fmla="*/ 2593 w 60"/>
              <a:gd name="T41" fmla="*/ 8231 h 81"/>
              <a:gd name="T42" fmla="*/ 7408 w 60"/>
              <a:gd name="T43" fmla="*/ 4116 h 81"/>
              <a:gd name="T44" fmla="*/ 12594 w 60"/>
              <a:gd name="T45" fmla="*/ 0 h 81"/>
              <a:gd name="T46" fmla="*/ 10001 w 60"/>
              <a:gd name="T47" fmla="*/ 0 h 8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0" h="81">
                <a:moveTo>
                  <a:pt x="27" y="0"/>
                </a:moveTo>
                <a:lnTo>
                  <a:pt x="29" y="2"/>
                </a:lnTo>
                <a:lnTo>
                  <a:pt x="32" y="3"/>
                </a:lnTo>
                <a:lnTo>
                  <a:pt x="36" y="3"/>
                </a:lnTo>
                <a:lnTo>
                  <a:pt x="40" y="2"/>
                </a:lnTo>
                <a:lnTo>
                  <a:pt x="47" y="1"/>
                </a:lnTo>
                <a:lnTo>
                  <a:pt x="53" y="0"/>
                </a:lnTo>
                <a:lnTo>
                  <a:pt x="53" y="26"/>
                </a:lnTo>
                <a:lnTo>
                  <a:pt x="54" y="47"/>
                </a:lnTo>
                <a:lnTo>
                  <a:pt x="54" y="57"/>
                </a:lnTo>
                <a:lnTo>
                  <a:pt x="56" y="65"/>
                </a:lnTo>
                <a:lnTo>
                  <a:pt x="58" y="73"/>
                </a:lnTo>
                <a:lnTo>
                  <a:pt x="60" y="81"/>
                </a:lnTo>
                <a:lnTo>
                  <a:pt x="20" y="81"/>
                </a:lnTo>
                <a:lnTo>
                  <a:pt x="14" y="80"/>
                </a:lnTo>
                <a:lnTo>
                  <a:pt x="7" y="77"/>
                </a:lnTo>
                <a:lnTo>
                  <a:pt x="5" y="74"/>
                </a:lnTo>
                <a:lnTo>
                  <a:pt x="2" y="72"/>
                </a:lnTo>
                <a:lnTo>
                  <a:pt x="1" y="70"/>
                </a:lnTo>
                <a:lnTo>
                  <a:pt x="0" y="68"/>
                </a:lnTo>
                <a:lnTo>
                  <a:pt x="7" y="12"/>
                </a:lnTo>
                <a:lnTo>
                  <a:pt x="20" y="6"/>
                </a:lnTo>
                <a:lnTo>
                  <a:pt x="34" y="0"/>
                </a:lnTo>
                <a:lnTo>
                  <a:pt x="27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7" name="Freeform 469"/>
          <p:cNvSpPr>
            <a:spLocks/>
          </p:cNvSpPr>
          <p:nvPr>
            <p:custDataLst>
              <p:tags r:id="rId85"/>
            </p:custDataLst>
          </p:nvPr>
        </p:nvSpPr>
        <p:spPr bwMode="auto">
          <a:xfrm>
            <a:off x="2334956" y="2756254"/>
            <a:ext cx="334082" cy="112022"/>
          </a:xfrm>
          <a:custGeom>
            <a:avLst/>
            <a:gdLst>
              <a:gd name="T0" fmla="*/ 109409 w 370"/>
              <a:gd name="T1" fmla="*/ 60473 h 129"/>
              <a:gd name="T2" fmla="*/ 112910 w 370"/>
              <a:gd name="T3" fmla="*/ 61506 h 129"/>
              <a:gd name="T4" fmla="*/ 121225 w 370"/>
              <a:gd name="T5" fmla="*/ 63574 h 129"/>
              <a:gd name="T6" fmla="*/ 129102 w 370"/>
              <a:gd name="T7" fmla="*/ 65641 h 129"/>
              <a:gd name="T8" fmla="*/ 132603 w 370"/>
              <a:gd name="T9" fmla="*/ 66675 h 129"/>
              <a:gd name="T10" fmla="*/ 161925 w 370"/>
              <a:gd name="T11" fmla="*/ 50135 h 129"/>
              <a:gd name="T12" fmla="*/ 156673 w 370"/>
              <a:gd name="T13" fmla="*/ 38765 h 129"/>
              <a:gd name="T14" fmla="*/ 150984 w 370"/>
              <a:gd name="T15" fmla="*/ 24809 h 129"/>
              <a:gd name="T16" fmla="*/ 146608 w 370"/>
              <a:gd name="T17" fmla="*/ 13955 h 129"/>
              <a:gd name="T18" fmla="*/ 144420 w 370"/>
              <a:gd name="T19" fmla="*/ 9303 h 129"/>
              <a:gd name="T20" fmla="*/ 131291 w 370"/>
              <a:gd name="T21" fmla="*/ 7753 h 129"/>
              <a:gd name="T22" fmla="*/ 112472 w 370"/>
              <a:gd name="T23" fmla="*/ 4652 h 129"/>
              <a:gd name="T24" fmla="*/ 93654 w 370"/>
              <a:gd name="T25" fmla="*/ 1034 h 129"/>
              <a:gd name="T26" fmla="*/ 80087 w 370"/>
              <a:gd name="T27" fmla="*/ 0 h 129"/>
              <a:gd name="T28" fmla="*/ 78337 w 370"/>
              <a:gd name="T29" fmla="*/ 0 h 129"/>
              <a:gd name="T30" fmla="*/ 77024 w 370"/>
              <a:gd name="T31" fmla="*/ 517 h 129"/>
              <a:gd name="T32" fmla="*/ 75273 w 370"/>
              <a:gd name="T33" fmla="*/ 1034 h 129"/>
              <a:gd name="T34" fmla="*/ 74398 w 370"/>
              <a:gd name="T35" fmla="*/ 1551 h 129"/>
              <a:gd name="T36" fmla="*/ 70897 w 370"/>
              <a:gd name="T37" fmla="*/ 3618 h 129"/>
              <a:gd name="T38" fmla="*/ 65645 w 370"/>
              <a:gd name="T39" fmla="*/ 6202 h 129"/>
              <a:gd name="T40" fmla="*/ 64332 w 370"/>
              <a:gd name="T41" fmla="*/ 10854 h 129"/>
              <a:gd name="T42" fmla="*/ 61269 w 370"/>
              <a:gd name="T43" fmla="*/ 18090 h 129"/>
              <a:gd name="T44" fmla="*/ 58643 w 370"/>
              <a:gd name="T45" fmla="*/ 24809 h 129"/>
              <a:gd name="T46" fmla="*/ 57330 w 370"/>
              <a:gd name="T47" fmla="*/ 28427 h 129"/>
              <a:gd name="T48" fmla="*/ 53391 w 370"/>
              <a:gd name="T49" fmla="*/ 27910 h 129"/>
              <a:gd name="T50" fmla="*/ 48578 w 370"/>
              <a:gd name="T51" fmla="*/ 25326 h 129"/>
              <a:gd name="T52" fmla="*/ 42888 w 370"/>
              <a:gd name="T53" fmla="*/ 22742 h 129"/>
              <a:gd name="T54" fmla="*/ 36761 w 370"/>
              <a:gd name="T55" fmla="*/ 19641 h 129"/>
              <a:gd name="T56" fmla="*/ 26258 w 370"/>
              <a:gd name="T57" fmla="*/ 13438 h 129"/>
              <a:gd name="T58" fmla="*/ 19256 w 370"/>
              <a:gd name="T59" fmla="*/ 9303 h 129"/>
              <a:gd name="T60" fmla="*/ 14004 w 370"/>
              <a:gd name="T61" fmla="*/ 12922 h 129"/>
              <a:gd name="T62" fmla="*/ 9190 w 370"/>
              <a:gd name="T63" fmla="*/ 17056 h 129"/>
              <a:gd name="T64" fmla="*/ 7002 w 370"/>
              <a:gd name="T65" fmla="*/ 19124 h 129"/>
              <a:gd name="T66" fmla="*/ 5252 w 370"/>
              <a:gd name="T67" fmla="*/ 21191 h 129"/>
              <a:gd name="T68" fmla="*/ 3939 w 370"/>
              <a:gd name="T69" fmla="*/ 23776 h 129"/>
              <a:gd name="T70" fmla="*/ 2188 w 370"/>
              <a:gd name="T71" fmla="*/ 26877 h 129"/>
              <a:gd name="T72" fmla="*/ 1313 w 370"/>
              <a:gd name="T73" fmla="*/ 29461 h 129"/>
              <a:gd name="T74" fmla="*/ 438 w 370"/>
              <a:gd name="T75" fmla="*/ 32562 h 129"/>
              <a:gd name="T76" fmla="*/ 0 w 370"/>
              <a:gd name="T77" fmla="*/ 35663 h 129"/>
              <a:gd name="T78" fmla="*/ 0 w 370"/>
              <a:gd name="T79" fmla="*/ 38765 h 129"/>
              <a:gd name="T80" fmla="*/ 438 w 370"/>
              <a:gd name="T81" fmla="*/ 42383 h 129"/>
              <a:gd name="T82" fmla="*/ 1313 w 370"/>
              <a:gd name="T83" fmla="*/ 45484 h 129"/>
              <a:gd name="T84" fmla="*/ 2626 w 370"/>
              <a:gd name="T85" fmla="*/ 49619 h 129"/>
              <a:gd name="T86" fmla="*/ 4814 w 370"/>
              <a:gd name="T87" fmla="*/ 53237 h 129"/>
              <a:gd name="T88" fmla="*/ 8753 w 370"/>
              <a:gd name="T89" fmla="*/ 52203 h 129"/>
              <a:gd name="T90" fmla="*/ 14442 w 370"/>
              <a:gd name="T91" fmla="*/ 51169 h 129"/>
              <a:gd name="T92" fmla="*/ 21882 w 370"/>
              <a:gd name="T93" fmla="*/ 50135 h 129"/>
              <a:gd name="T94" fmla="*/ 30197 w 370"/>
              <a:gd name="T95" fmla="*/ 49102 h 129"/>
              <a:gd name="T96" fmla="*/ 44639 w 370"/>
              <a:gd name="T97" fmla="*/ 47551 h 129"/>
              <a:gd name="T98" fmla="*/ 51203 w 370"/>
              <a:gd name="T99" fmla="*/ 47034 h 129"/>
              <a:gd name="T100" fmla="*/ 59956 w 370"/>
              <a:gd name="T101" fmla="*/ 47551 h 129"/>
              <a:gd name="T102" fmla="*/ 66521 w 370"/>
              <a:gd name="T103" fmla="*/ 48585 h 129"/>
              <a:gd name="T104" fmla="*/ 72647 w 370"/>
              <a:gd name="T105" fmla="*/ 50135 h 129"/>
              <a:gd name="T106" fmla="*/ 77461 w 370"/>
              <a:gd name="T107" fmla="*/ 51686 h 129"/>
              <a:gd name="T108" fmla="*/ 82713 w 370"/>
              <a:gd name="T109" fmla="*/ 53753 h 129"/>
              <a:gd name="T110" fmla="*/ 87965 w 370"/>
              <a:gd name="T111" fmla="*/ 55821 h 129"/>
              <a:gd name="T112" fmla="*/ 94967 w 370"/>
              <a:gd name="T113" fmla="*/ 56855 h 129"/>
              <a:gd name="T114" fmla="*/ 103720 w 370"/>
              <a:gd name="T115" fmla="*/ 57372 h 129"/>
              <a:gd name="T116" fmla="*/ 103720 w 370"/>
              <a:gd name="T117" fmla="*/ 60473 h 129"/>
              <a:gd name="T118" fmla="*/ 109409 w 370"/>
              <a:gd name="T119" fmla="*/ 60473 h 1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70" h="129">
                <a:moveTo>
                  <a:pt x="250" y="117"/>
                </a:moveTo>
                <a:lnTo>
                  <a:pt x="258" y="119"/>
                </a:lnTo>
                <a:lnTo>
                  <a:pt x="277" y="123"/>
                </a:lnTo>
                <a:lnTo>
                  <a:pt x="295" y="127"/>
                </a:lnTo>
                <a:lnTo>
                  <a:pt x="303" y="129"/>
                </a:lnTo>
                <a:lnTo>
                  <a:pt x="370" y="97"/>
                </a:lnTo>
                <a:lnTo>
                  <a:pt x="358" y="75"/>
                </a:lnTo>
                <a:lnTo>
                  <a:pt x="345" y="48"/>
                </a:lnTo>
                <a:lnTo>
                  <a:pt x="335" y="27"/>
                </a:lnTo>
                <a:lnTo>
                  <a:pt x="330" y="18"/>
                </a:lnTo>
                <a:lnTo>
                  <a:pt x="300" y="15"/>
                </a:lnTo>
                <a:lnTo>
                  <a:pt x="257" y="9"/>
                </a:lnTo>
                <a:lnTo>
                  <a:pt x="214" y="2"/>
                </a:lnTo>
                <a:lnTo>
                  <a:pt x="183" y="0"/>
                </a:lnTo>
                <a:lnTo>
                  <a:pt x="179" y="0"/>
                </a:lnTo>
                <a:lnTo>
                  <a:pt x="176" y="1"/>
                </a:lnTo>
                <a:lnTo>
                  <a:pt x="172" y="2"/>
                </a:lnTo>
                <a:lnTo>
                  <a:pt x="170" y="3"/>
                </a:lnTo>
                <a:lnTo>
                  <a:pt x="162" y="7"/>
                </a:lnTo>
                <a:lnTo>
                  <a:pt x="150" y="12"/>
                </a:lnTo>
                <a:lnTo>
                  <a:pt x="147" y="21"/>
                </a:lnTo>
                <a:lnTo>
                  <a:pt x="140" y="35"/>
                </a:lnTo>
                <a:lnTo>
                  <a:pt x="134" y="48"/>
                </a:lnTo>
                <a:lnTo>
                  <a:pt x="131" y="55"/>
                </a:lnTo>
                <a:lnTo>
                  <a:pt x="122" y="54"/>
                </a:lnTo>
                <a:lnTo>
                  <a:pt x="111" y="49"/>
                </a:lnTo>
                <a:lnTo>
                  <a:pt x="98" y="44"/>
                </a:lnTo>
                <a:lnTo>
                  <a:pt x="84" y="38"/>
                </a:lnTo>
                <a:lnTo>
                  <a:pt x="60" y="26"/>
                </a:lnTo>
                <a:lnTo>
                  <a:pt x="44" y="18"/>
                </a:lnTo>
                <a:lnTo>
                  <a:pt x="32" y="25"/>
                </a:lnTo>
                <a:lnTo>
                  <a:pt x="21" y="33"/>
                </a:lnTo>
                <a:lnTo>
                  <a:pt x="16" y="37"/>
                </a:lnTo>
                <a:lnTo>
                  <a:pt x="12" y="41"/>
                </a:lnTo>
                <a:lnTo>
                  <a:pt x="9" y="46"/>
                </a:lnTo>
                <a:lnTo>
                  <a:pt x="5" y="52"/>
                </a:lnTo>
                <a:lnTo>
                  <a:pt x="3" y="57"/>
                </a:lnTo>
                <a:lnTo>
                  <a:pt x="1" y="63"/>
                </a:lnTo>
                <a:lnTo>
                  <a:pt x="0" y="69"/>
                </a:lnTo>
                <a:lnTo>
                  <a:pt x="0" y="75"/>
                </a:lnTo>
                <a:lnTo>
                  <a:pt x="1" y="82"/>
                </a:lnTo>
                <a:lnTo>
                  <a:pt x="3" y="88"/>
                </a:lnTo>
                <a:lnTo>
                  <a:pt x="6" y="96"/>
                </a:lnTo>
                <a:lnTo>
                  <a:pt x="11" y="103"/>
                </a:lnTo>
                <a:lnTo>
                  <a:pt x="20" y="101"/>
                </a:lnTo>
                <a:lnTo>
                  <a:pt x="33" y="99"/>
                </a:lnTo>
                <a:lnTo>
                  <a:pt x="50" y="97"/>
                </a:lnTo>
                <a:lnTo>
                  <a:pt x="69" y="95"/>
                </a:lnTo>
                <a:lnTo>
                  <a:pt x="102" y="92"/>
                </a:lnTo>
                <a:lnTo>
                  <a:pt x="117" y="91"/>
                </a:lnTo>
                <a:lnTo>
                  <a:pt x="137" y="92"/>
                </a:lnTo>
                <a:lnTo>
                  <a:pt x="152" y="94"/>
                </a:lnTo>
                <a:lnTo>
                  <a:pt x="166" y="97"/>
                </a:lnTo>
                <a:lnTo>
                  <a:pt x="177" y="100"/>
                </a:lnTo>
                <a:lnTo>
                  <a:pt x="189" y="104"/>
                </a:lnTo>
                <a:lnTo>
                  <a:pt x="201" y="108"/>
                </a:lnTo>
                <a:lnTo>
                  <a:pt x="217" y="110"/>
                </a:lnTo>
                <a:lnTo>
                  <a:pt x="237" y="111"/>
                </a:lnTo>
                <a:lnTo>
                  <a:pt x="237" y="117"/>
                </a:lnTo>
                <a:lnTo>
                  <a:pt x="250" y="11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8" name="Freeform 470"/>
          <p:cNvSpPr>
            <a:spLocks/>
          </p:cNvSpPr>
          <p:nvPr>
            <p:custDataLst>
              <p:tags r:id="rId86"/>
            </p:custDataLst>
          </p:nvPr>
        </p:nvSpPr>
        <p:spPr bwMode="auto">
          <a:xfrm>
            <a:off x="3183264" y="3967155"/>
            <a:ext cx="62230" cy="96019"/>
          </a:xfrm>
          <a:custGeom>
            <a:avLst/>
            <a:gdLst>
              <a:gd name="T0" fmla="*/ 10180 w 80"/>
              <a:gd name="T1" fmla="*/ 608 h 94"/>
              <a:gd name="T2" fmla="*/ 12819 w 80"/>
              <a:gd name="T3" fmla="*/ 0 h 94"/>
              <a:gd name="T4" fmla="*/ 15458 w 80"/>
              <a:gd name="T5" fmla="*/ 0 h 94"/>
              <a:gd name="T6" fmla="*/ 17720 w 80"/>
              <a:gd name="T7" fmla="*/ 1216 h 94"/>
              <a:gd name="T8" fmla="*/ 20359 w 80"/>
              <a:gd name="T9" fmla="*/ 2432 h 94"/>
              <a:gd name="T10" fmla="*/ 22622 w 80"/>
              <a:gd name="T11" fmla="*/ 3648 h 94"/>
              <a:gd name="T12" fmla="*/ 24884 w 80"/>
              <a:gd name="T13" fmla="*/ 4864 h 94"/>
              <a:gd name="T14" fmla="*/ 27523 w 80"/>
              <a:gd name="T15" fmla="*/ 4864 h 94"/>
              <a:gd name="T16" fmla="*/ 30162 w 80"/>
              <a:gd name="T17" fmla="*/ 4256 h 94"/>
              <a:gd name="T18" fmla="*/ 30162 w 80"/>
              <a:gd name="T19" fmla="*/ 23103 h 94"/>
              <a:gd name="T20" fmla="*/ 28277 w 80"/>
              <a:gd name="T21" fmla="*/ 26751 h 94"/>
              <a:gd name="T22" fmla="*/ 26015 w 80"/>
              <a:gd name="T23" fmla="*/ 31007 h 94"/>
              <a:gd name="T24" fmla="*/ 24130 w 80"/>
              <a:gd name="T25" fmla="*/ 35871 h 94"/>
              <a:gd name="T26" fmla="*/ 21867 w 80"/>
              <a:gd name="T27" fmla="*/ 41343 h 94"/>
              <a:gd name="T28" fmla="*/ 19228 w 80"/>
              <a:gd name="T29" fmla="*/ 51070 h 94"/>
              <a:gd name="T30" fmla="*/ 17720 w 80"/>
              <a:gd name="T31" fmla="*/ 57150 h 94"/>
              <a:gd name="T32" fmla="*/ 16212 w 80"/>
              <a:gd name="T33" fmla="*/ 56542 h 94"/>
              <a:gd name="T34" fmla="*/ 15081 w 80"/>
              <a:gd name="T35" fmla="*/ 55934 h 94"/>
              <a:gd name="T36" fmla="*/ 13950 w 80"/>
              <a:gd name="T37" fmla="*/ 55326 h 94"/>
              <a:gd name="T38" fmla="*/ 12819 w 80"/>
              <a:gd name="T39" fmla="*/ 54110 h 94"/>
              <a:gd name="T40" fmla="*/ 10934 w 80"/>
              <a:gd name="T41" fmla="*/ 51070 h 94"/>
              <a:gd name="T42" fmla="*/ 8672 w 80"/>
              <a:gd name="T43" fmla="*/ 47422 h 94"/>
              <a:gd name="T44" fmla="*/ 7163 w 80"/>
              <a:gd name="T45" fmla="*/ 43774 h 94"/>
              <a:gd name="T46" fmla="*/ 4901 w 80"/>
              <a:gd name="T47" fmla="*/ 39519 h 94"/>
              <a:gd name="T48" fmla="*/ 2639 w 80"/>
              <a:gd name="T49" fmla="*/ 36479 h 94"/>
              <a:gd name="T50" fmla="*/ 0 w 80"/>
              <a:gd name="T51" fmla="*/ 34047 h 94"/>
              <a:gd name="T52" fmla="*/ 3016 w 80"/>
              <a:gd name="T53" fmla="*/ 24927 h 94"/>
              <a:gd name="T54" fmla="*/ 4901 w 80"/>
              <a:gd name="T55" fmla="*/ 17631 h 94"/>
              <a:gd name="T56" fmla="*/ 7163 w 80"/>
              <a:gd name="T57" fmla="*/ 10336 h 94"/>
              <a:gd name="T58" fmla="*/ 10180 w 80"/>
              <a:gd name="T59" fmla="*/ 608 h 9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80" h="94">
                <a:moveTo>
                  <a:pt x="27" y="1"/>
                </a:moveTo>
                <a:lnTo>
                  <a:pt x="34" y="0"/>
                </a:lnTo>
                <a:lnTo>
                  <a:pt x="41" y="0"/>
                </a:lnTo>
                <a:lnTo>
                  <a:pt x="47" y="2"/>
                </a:lnTo>
                <a:lnTo>
                  <a:pt x="54" y="4"/>
                </a:lnTo>
                <a:lnTo>
                  <a:pt x="60" y="6"/>
                </a:lnTo>
                <a:lnTo>
                  <a:pt x="66" y="8"/>
                </a:lnTo>
                <a:lnTo>
                  <a:pt x="73" y="8"/>
                </a:lnTo>
                <a:lnTo>
                  <a:pt x="80" y="7"/>
                </a:lnTo>
                <a:lnTo>
                  <a:pt x="80" y="38"/>
                </a:lnTo>
                <a:lnTo>
                  <a:pt x="75" y="44"/>
                </a:lnTo>
                <a:lnTo>
                  <a:pt x="69" y="51"/>
                </a:lnTo>
                <a:lnTo>
                  <a:pt x="64" y="59"/>
                </a:lnTo>
                <a:lnTo>
                  <a:pt x="58" y="68"/>
                </a:lnTo>
                <a:lnTo>
                  <a:pt x="51" y="84"/>
                </a:lnTo>
                <a:lnTo>
                  <a:pt x="47" y="94"/>
                </a:lnTo>
                <a:lnTo>
                  <a:pt x="43" y="93"/>
                </a:lnTo>
                <a:lnTo>
                  <a:pt x="40" y="92"/>
                </a:lnTo>
                <a:lnTo>
                  <a:pt x="37" y="91"/>
                </a:lnTo>
                <a:lnTo>
                  <a:pt x="34" y="89"/>
                </a:lnTo>
                <a:lnTo>
                  <a:pt x="29" y="84"/>
                </a:lnTo>
                <a:lnTo>
                  <a:pt x="23" y="78"/>
                </a:lnTo>
                <a:lnTo>
                  <a:pt x="19" y="72"/>
                </a:lnTo>
                <a:lnTo>
                  <a:pt x="13" y="65"/>
                </a:lnTo>
                <a:lnTo>
                  <a:pt x="7" y="60"/>
                </a:lnTo>
                <a:lnTo>
                  <a:pt x="0" y="56"/>
                </a:lnTo>
                <a:lnTo>
                  <a:pt x="8" y="41"/>
                </a:lnTo>
                <a:lnTo>
                  <a:pt x="13" y="29"/>
                </a:lnTo>
                <a:lnTo>
                  <a:pt x="19" y="17"/>
                </a:lnTo>
                <a:lnTo>
                  <a:pt x="27" y="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9" name="Freeform 472"/>
          <p:cNvSpPr>
            <a:spLocks/>
          </p:cNvSpPr>
          <p:nvPr>
            <p:custDataLst>
              <p:tags r:id="rId87"/>
            </p:custDataLst>
          </p:nvPr>
        </p:nvSpPr>
        <p:spPr bwMode="auto">
          <a:xfrm>
            <a:off x="2331682" y="2836270"/>
            <a:ext cx="271850" cy="141362"/>
          </a:xfrm>
          <a:custGeom>
            <a:avLst/>
            <a:gdLst>
              <a:gd name="T0" fmla="*/ 81084 w 312"/>
              <a:gd name="T1" fmla="*/ 84138 h 155"/>
              <a:gd name="T2" fmla="*/ 81929 w 312"/>
              <a:gd name="T3" fmla="*/ 81967 h 155"/>
              <a:gd name="T4" fmla="*/ 83196 w 312"/>
              <a:gd name="T5" fmla="*/ 80338 h 155"/>
              <a:gd name="T6" fmla="*/ 84463 w 312"/>
              <a:gd name="T7" fmla="*/ 78710 h 155"/>
              <a:gd name="T8" fmla="*/ 85730 w 312"/>
              <a:gd name="T9" fmla="*/ 77081 h 155"/>
              <a:gd name="T10" fmla="*/ 89108 w 312"/>
              <a:gd name="T11" fmla="*/ 74367 h 155"/>
              <a:gd name="T12" fmla="*/ 92909 w 312"/>
              <a:gd name="T13" fmla="*/ 71653 h 155"/>
              <a:gd name="T14" fmla="*/ 100511 w 312"/>
              <a:gd name="T15" fmla="*/ 66768 h 155"/>
              <a:gd name="T16" fmla="*/ 106845 w 312"/>
              <a:gd name="T17" fmla="*/ 63511 h 155"/>
              <a:gd name="T18" fmla="*/ 107690 w 312"/>
              <a:gd name="T19" fmla="*/ 59168 h 155"/>
              <a:gd name="T20" fmla="*/ 109802 w 312"/>
              <a:gd name="T21" fmla="*/ 52654 h 155"/>
              <a:gd name="T22" fmla="*/ 111491 w 312"/>
              <a:gd name="T23" fmla="*/ 49397 h 155"/>
              <a:gd name="T24" fmla="*/ 112758 w 312"/>
              <a:gd name="T25" fmla="*/ 46683 h 155"/>
              <a:gd name="T26" fmla="*/ 113602 w 312"/>
              <a:gd name="T27" fmla="*/ 44512 h 155"/>
              <a:gd name="T28" fmla="*/ 114869 w 312"/>
              <a:gd name="T29" fmla="*/ 43969 h 155"/>
              <a:gd name="T30" fmla="*/ 131762 w 312"/>
              <a:gd name="T31" fmla="*/ 23884 h 155"/>
              <a:gd name="T32" fmla="*/ 131762 w 312"/>
              <a:gd name="T33" fmla="*/ 21170 h 155"/>
              <a:gd name="T34" fmla="*/ 130917 w 312"/>
              <a:gd name="T35" fmla="*/ 18999 h 155"/>
              <a:gd name="T36" fmla="*/ 129228 w 312"/>
              <a:gd name="T37" fmla="*/ 17370 h 155"/>
              <a:gd name="T38" fmla="*/ 127539 w 312"/>
              <a:gd name="T39" fmla="*/ 16285 h 155"/>
              <a:gd name="T40" fmla="*/ 122893 w 312"/>
              <a:gd name="T41" fmla="*/ 15199 h 155"/>
              <a:gd name="T42" fmla="*/ 118248 w 312"/>
              <a:gd name="T43" fmla="*/ 14656 h 155"/>
              <a:gd name="T44" fmla="*/ 113180 w 312"/>
              <a:gd name="T45" fmla="*/ 14656 h 155"/>
              <a:gd name="T46" fmla="*/ 109379 w 312"/>
              <a:gd name="T47" fmla="*/ 14656 h 155"/>
              <a:gd name="T48" fmla="*/ 108112 w 312"/>
              <a:gd name="T49" fmla="*/ 14113 h 155"/>
              <a:gd name="T50" fmla="*/ 106845 w 312"/>
              <a:gd name="T51" fmla="*/ 13571 h 155"/>
              <a:gd name="T52" fmla="*/ 106423 w 312"/>
              <a:gd name="T53" fmla="*/ 12485 h 155"/>
              <a:gd name="T54" fmla="*/ 106845 w 312"/>
              <a:gd name="T55" fmla="*/ 10857 h 155"/>
              <a:gd name="T56" fmla="*/ 97977 w 312"/>
              <a:gd name="T57" fmla="*/ 10314 h 155"/>
              <a:gd name="T58" fmla="*/ 91220 w 312"/>
              <a:gd name="T59" fmla="*/ 9228 h 155"/>
              <a:gd name="T60" fmla="*/ 85307 w 312"/>
              <a:gd name="T61" fmla="*/ 7057 h 155"/>
              <a:gd name="T62" fmla="*/ 79817 w 312"/>
              <a:gd name="T63" fmla="*/ 4885 h 155"/>
              <a:gd name="T64" fmla="*/ 74750 w 312"/>
              <a:gd name="T65" fmla="*/ 3257 h 155"/>
              <a:gd name="T66" fmla="*/ 68837 w 312"/>
              <a:gd name="T67" fmla="*/ 1628 h 155"/>
              <a:gd name="T68" fmla="*/ 61658 w 312"/>
              <a:gd name="T69" fmla="*/ 543 h 155"/>
              <a:gd name="T70" fmla="*/ 53212 w 312"/>
              <a:gd name="T71" fmla="*/ 0 h 155"/>
              <a:gd name="T72" fmla="*/ 46455 w 312"/>
              <a:gd name="T73" fmla="*/ 543 h 155"/>
              <a:gd name="T74" fmla="*/ 31251 w 312"/>
              <a:gd name="T75" fmla="*/ 2171 h 155"/>
              <a:gd name="T76" fmla="*/ 22383 w 312"/>
              <a:gd name="T77" fmla="*/ 3257 h 155"/>
              <a:gd name="T78" fmla="*/ 14359 w 312"/>
              <a:gd name="T79" fmla="*/ 4343 h 155"/>
              <a:gd name="T80" fmla="*/ 7602 w 312"/>
              <a:gd name="T81" fmla="*/ 5428 h 155"/>
              <a:gd name="T82" fmla="*/ 2956 w 312"/>
              <a:gd name="T83" fmla="*/ 6514 h 155"/>
              <a:gd name="T84" fmla="*/ 3801 w 312"/>
              <a:gd name="T85" fmla="*/ 9228 h 155"/>
              <a:gd name="T86" fmla="*/ 4645 w 312"/>
              <a:gd name="T87" fmla="*/ 10314 h 155"/>
              <a:gd name="T88" fmla="*/ 5490 w 312"/>
              <a:gd name="T89" fmla="*/ 10314 h 155"/>
              <a:gd name="T90" fmla="*/ 6335 w 312"/>
              <a:gd name="T91" fmla="*/ 10857 h 155"/>
              <a:gd name="T92" fmla="*/ 7602 w 312"/>
              <a:gd name="T93" fmla="*/ 10857 h 155"/>
              <a:gd name="T94" fmla="*/ 8024 w 312"/>
              <a:gd name="T95" fmla="*/ 10857 h 155"/>
              <a:gd name="T96" fmla="*/ 8446 w 312"/>
              <a:gd name="T97" fmla="*/ 11942 h 155"/>
              <a:gd name="T98" fmla="*/ 8446 w 312"/>
              <a:gd name="T99" fmla="*/ 14113 h 155"/>
              <a:gd name="T100" fmla="*/ 8446 w 312"/>
              <a:gd name="T101" fmla="*/ 16285 h 155"/>
              <a:gd name="T102" fmla="*/ 8024 w 312"/>
              <a:gd name="T103" fmla="*/ 18999 h 155"/>
              <a:gd name="T104" fmla="*/ 7602 w 312"/>
              <a:gd name="T105" fmla="*/ 21170 h 155"/>
              <a:gd name="T106" fmla="*/ 6335 w 312"/>
              <a:gd name="T107" fmla="*/ 22799 h 155"/>
              <a:gd name="T108" fmla="*/ 5068 w 312"/>
              <a:gd name="T109" fmla="*/ 24427 h 155"/>
              <a:gd name="T110" fmla="*/ 3801 w 312"/>
              <a:gd name="T111" fmla="*/ 26056 h 155"/>
              <a:gd name="T112" fmla="*/ 1689 w 312"/>
              <a:gd name="T113" fmla="*/ 26598 h 155"/>
              <a:gd name="T114" fmla="*/ 0 w 312"/>
              <a:gd name="T115" fmla="*/ 27141 h 155"/>
              <a:gd name="T116" fmla="*/ 31251 w 312"/>
              <a:gd name="T117" fmla="*/ 36912 h 155"/>
              <a:gd name="T118" fmla="*/ 36741 w 312"/>
              <a:gd name="T119" fmla="*/ 60254 h 155"/>
              <a:gd name="T120" fmla="*/ 70104 w 312"/>
              <a:gd name="T121" fmla="*/ 66768 h 155"/>
              <a:gd name="T122" fmla="*/ 81084 w 312"/>
              <a:gd name="T123" fmla="*/ 84138 h 15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12" h="155">
                <a:moveTo>
                  <a:pt x="192" y="155"/>
                </a:moveTo>
                <a:lnTo>
                  <a:pt x="194" y="151"/>
                </a:lnTo>
                <a:lnTo>
                  <a:pt x="197" y="148"/>
                </a:lnTo>
                <a:lnTo>
                  <a:pt x="200" y="145"/>
                </a:lnTo>
                <a:lnTo>
                  <a:pt x="203" y="142"/>
                </a:lnTo>
                <a:lnTo>
                  <a:pt x="211" y="137"/>
                </a:lnTo>
                <a:lnTo>
                  <a:pt x="220" y="132"/>
                </a:lnTo>
                <a:lnTo>
                  <a:pt x="238" y="123"/>
                </a:lnTo>
                <a:lnTo>
                  <a:pt x="253" y="117"/>
                </a:lnTo>
                <a:lnTo>
                  <a:pt x="255" y="109"/>
                </a:lnTo>
                <a:lnTo>
                  <a:pt x="260" y="97"/>
                </a:lnTo>
                <a:lnTo>
                  <a:pt x="264" y="91"/>
                </a:lnTo>
                <a:lnTo>
                  <a:pt x="267" y="86"/>
                </a:lnTo>
                <a:lnTo>
                  <a:pt x="269" y="82"/>
                </a:lnTo>
                <a:lnTo>
                  <a:pt x="272" y="81"/>
                </a:lnTo>
                <a:lnTo>
                  <a:pt x="312" y="44"/>
                </a:lnTo>
                <a:lnTo>
                  <a:pt x="312" y="39"/>
                </a:lnTo>
                <a:lnTo>
                  <a:pt x="310" y="35"/>
                </a:lnTo>
                <a:lnTo>
                  <a:pt x="306" y="32"/>
                </a:lnTo>
                <a:lnTo>
                  <a:pt x="302" y="30"/>
                </a:lnTo>
                <a:lnTo>
                  <a:pt x="291" y="28"/>
                </a:lnTo>
                <a:lnTo>
                  <a:pt x="280" y="27"/>
                </a:lnTo>
                <a:lnTo>
                  <a:pt x="268" y="27"/>
                </a:lnTo>
                <a:lnTo>
                  <a:pt x="259" y="27"/>
                </a:lnTo>
                <a:lnTo>
                  <a:pt x="256" y="26"/>
                </a:lnTo>
                <a:lnTo>
                  <a:pt x="253" y="25"/>
                </a:lnTo>
                <a:lnTo>
                  <a:pt x="252" y="23"/>
                </a:lnTo>
                <a:lnTo>
                  <a:pt x="253" y="20"/>
                </a:lnTo>
                <a:lnTo>
                  <a:pt x="232" y="19"/>
                </a:lnTo>
                <a:lnTo>
                  <a:pt x="216" y="17"/>
                </a:lnTo>
                <a:lnTo>
                  <a:pt x="202" y="13"/>
                </a:lnTo>
                <a:lnTo>
                  <a:pt x="189" y="9"/>
                </a:lnTo>
                <a:lnTo>
                  <a:pt x="177" y="6"/>
                </a:lnTo>
                <a:lnTo>
                  <a:pt x="163" y="3"/>
                </a:lnTo>
                <a:lnTo>
                  <a:pt x="146" y="1"/>
                </a:lnTo>
                <a:lnTo>
                  <a:pt x="126" y="0"/>
                </a:lnTo>
                <a:lnTo>
                  <a:pt x="110" y="1"/>
                </a:lnTo>
                <a:lnTo>
                  <a:pt x="74" y="4"/>
                </a:lnTo>
                <a:lnTo>
                  <a:pt x="53" y="6"/>
                </a:lnTo>
                <a:lnTo>
                  <a:pt x="34" y="8"/>
                </a:lnTo>
                <a:lnTo>
                  <a:pt x="18" y="10"/>
                </a:lnTo>
                <a:lnTo>
                  <a:pt x="7" y="12"/>
                </a:lnTo>
                <a:lnTo>
                  <a:pt x="9" y="17"/>
                </a:lnTo>
                <a:lnTo>
                  <a:pt x="11" y="19"/>
                </a:lnTo>
                <a:lnTo>
                  <a:pt x="13" y="19"/>
                </a:lnTo>
                <a:lnTo>
                  <a:pt x="15" y="20"/>
                </a:lnTo>
                <a:lnTo>
                  <a:pt x="18" y="20"/>
                </a:lnTo>
                <a:lnTo>
                  <a:pt x="19" y="20"/>
                </a:lnTo>
                <a:lnTo>
                  <a:pt x="20" y="22"/>
                </a:lnTo>
                <a:lnTo>
                  <a:pt x="20" y="26"/>
                </a:lnTo>
                <a:lnTo>
                  <a:pt x="20" y="30"/>
                </a:lnTo>
                <a:lnTo>
                  <a:pt x="19" y="35"/>
                </a:lnTo>
                <a:lnTo>
                  <a:pt x="18" y="39"/>
                </a:lnTo>
                <a:lnTo>
                  <a:pt x="15" y="42"/>
                </a:lnTo>
                <a:lnTo>
                  <a:pt x="12" y="45"/>
                </a:lnTo>
                <a:lnTo>
                  <a:pt x="9" y="48"/>
                </a:lnTo>
                <a:lnTo>
                  <a:pt x="4" y="49"/>
                </a:lnTo>
                <a:lnTo>
                  <a:pt x="0" y="50"/>
                </a:lnTo>
                <a:lnTo>
                  <a:pt x="74" y="68"/>
                </a:lnTo>
                <a:lnTo>
                  <a:pt x="87" y="111"/>
                </a:lnTo>
                <a:lnTo>
                  <a:pt x="166" y="123"/>
                </a:lnTo>
                <a:lnTo>
                  <a:pt x="192" y="15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0" name="Freeform 473"/>
          <p:cNvSpPr>
            <a:spLocks/>
          </p:cNvSpPr>
          <p:nvPr>
            <p:custDataLst>
              <p:tags r:id="rId88"/>
            </p:custDataLst>
          </p:nvPr>
        </p:nvSpPr>
        <p:spPr bwMode="auto">
          <a:xfrm>
            <a:off x="1725748" y="3148331"/>
            <a:ext cx="39304" cy="101353"/>
          </a:xfrm>
          <a:custGeom>
            <a:avLst/>
            <a:gdLst>
              <a:gd name="T0" fmla="*/ 0 w 46"/>
              <a:gd name="T1" fmla="*/ 30163 h 50"/>
              <a:gd name="T2" fmla="*/ 828 w 46"/>
              <a:gd name="T3" fmla="*/ 21717 h 50"/>
              <a:gd name="T4" fmla="*/ 414 w 46"/>
              <a:gd name="T5" fmla="*/ 16891 h 50"/>
              <a:gd name="T6" fmla="*/ 828 w 46"/>
              <a:gd name="T7" fmla="*/ 15685 h 50"/>
              <a:gd name="T8" fmla="*/ 1242 w 46"/>
              <a:gd name="T9" fmla="*/ 15685 h 50"/>
              <a:gd name="T10" fmla="*/ 2485 w 46"/>
              <a:gd name="T11" fmla="*/ 14478 h 50"/>
              <a:gd name="T12" fmla="*/ 5384 w 46"/>
              <a:gd name="T13" fmla="*/ 14478 h 50"/>
              <a:gd name="T14" fmla="*/ 19050 w 46"/>
              <a:gd name="T15" fmla="*/ 0 h 50"/>
              <a:gd name="T16" fmla="*/ 19050 w 46"/>
              <a:gd name="T17" fmla="*/ 60325 h 50"/>
              <a:gd name="T18" fmla="*/ 16565 w 46"/>
              <a:gd name="T19" fmla="*/ 59119 h 50"/>
              <a:gd name="T20" fmla="*/ 13666 w 46"/>
              <a:gd name="T21" fmla="*/ 54293 h 50"/>
              <a:gd name="T22" fmla="*/ 10353 w 46"/>
              <a:gd name="T23" fmla="*/ 49467 h 50"/>
              <a:gd name="T24" fmla="*/ 7040 w 46"/>
              <a:gd name="T25" fmla="*/ 44641 h 50"/>
              <a:gd name="T26" fmla="*/ 2071 w 46"/>
              <a:gd name="T27" fmla="*/ 33782 h 50"/>
              <a:gd name="T28" fmla="*/ 0 w 46"/>
              <a:gd name="T29" fmla="*/ 30163 h 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" h="50">
                <a:moveTo>
                  <a:pt x="0" y="25"/>
                </a:moveTo>
                <a:lnTo>
                  <a:pt x="2" y="18"/>
                </a:lnTo>
                <a:lnTo>
                  <a:pt x="1" y="14"/>
                </a:lnTo>
                <a:lnTo>
                  <a:pt x="2" y="13"/>
                </a:lnTo>
                <a:lnTo>
                  <a:pt x="3" y="13"/>
                </a:lnTo>
                <a:lnTo>
                  <a:pt x="6" y="12"/>
                </a:lnTo>
                <a:lnTo>
                  <a:pt x="13" y="12"/>
                </a:lnTo>
                <a:lnTo>
                  <a:pt x="46" y="0"/>
                </a:lnTo>
                <a:lnTo>
                  <a:pt x="46" y="50"/>
                </a:lnTo>
                <a:lnTo>
                  <a:pt x="40" y="49"/>
                </a:lnTo>
                <a:lnTo>
                  <a:pt x="33" y="45"/>
                </a:lnTo>
                <a:lnTo>
                  <a:pt x="25" y="41"/>
                </a:lnTo>
                <a:lnTo>
                  <a:pt x="17" y="37"/>
                </a:lnTo>
                <a:lnTo>
                  <a:pt x="5" y="28"/>
                </a:lnTo>
                <a:lnTo>
                  <a:pt x="0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1" name="Freeform 475"/>
          <p:cNvSpPr>
            <a:spLocks/>
          </p:cNvSpPr>
          <p:nvPr>
            <p:custDataLst>
              <p:tags r:id="rId89"/>
            </p:custDataLst>
          </p:nvPr>
        </p:nvSpPr>
        <p:spPr bwMode="auto">
          <a:xfrm>
            <a:off x="2115512" y="3913811"/>
            <a:ext cx="29477" cy="96019"/>
          </a:xfrm>
          <a:custGeom>
            <a:avLst/>
            <a:gdLst>
              <a:gd name="T0" fmla="*/ 14287 w 27"/>
              <a:gd name="T1" fmla="*/ 0 h 19"/>
              <a:gd name="T2" fmla="*/ 14287 w 27"/>
              <a:gd name="T3" fmla="*/ 36095 h 19"/>
              <a:gd name="T4" fmla="*/ 14287 w 27"/>
              <a:gd name="T5" fmla="*/ 57150 h 19"/>
              <a:gd name="T6" fmla="*/ 4762 w 27"/>
              <a:gd name="T7" fmla="*/ 57150 h 19"/>
              <a:gd name="T8" fmla="*/ 0 w 27"/>
              <a:gd name="T9" fmla="*/ 57150 h 19"/>
              <a:gd name="T10" fmla="*/ 4762 w 27"/>
              <a:gd name="T11" fmla="*/ 36095 h 19"/>
              <a:gd name="T12" fmla="*/ 14287 w 27"/>
              <a:gd name="T13" fmla="*/ 0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" h="19">
                <a:moveTo>
                  <a:pt x="27" y="0"/>
                </a:moveTo>
                <a:lnTo>
                  <a:pt x="27" y="12"/>
                </a:lnTo>
                <a:lnTo>
                  <a:pt x="27" y="19"/>
                </a:lnTo>
                <a:lnTo>
                  <a:pt x="9" y="19"/>
                </a:lnTo>
                <a:lnTo>
                  <a:pt x="0" y="19"/>
                </a:lnTo>
                <a:lnTo>
                  <a:pt x="9" y="12"/>
                </a:lnTo>
                <a:lnTo>
                  <a:pt x="27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" name="Freeform 481"/>
          <p:cNvSpPr>
            <a:spLocks/>
          </p:cNvSpPr>
          <p:nvPr>
            <p:custDataLst>
              <p:tags r:id="rId90"/>
            </p:custDataLst>
          </p:nvPr>
        </p:nvSpPr>
        <p:spPr bwMode="auto">
          <a:xfrm>
            <a:off x="8273104" y="3369706"/>
            <a:ext cx="39304" cy="96019"/>
          </a:xfrm>
          <a:custGeom>
            <a:avLst/>
            <a:gdLst>
              <a:gd name="T0" fmla="*/ 4763 w 52"/>
              <a:gd name="T1" fmla="*/ 57150 h 50"/>
              <a:gd name="T2" fmla="*/ 0 w 52"/>
              <a:gd name="T3" fmla="*/ 36576 h 50"/>
              <a:gd name="T4" fmla="*/ 733 w 52"/>
              <a:gd name="T5" fmla="*/ 28575 h 50"/>
              <a:gd name="T6" fmla="*/ 2198 w 52"/>
              <a:gd name="T7" fmla="*/ 20574 h 50"/>
              <a:gd name="T8" fmla="*/ 4396 w 52"/>
              <a:gd name="T9" fmla="*/ 14859 h 50"/>
              <a:gd name="T10" fmla="*/ 6594 w 52"/>
              <a:gd name="T11" fmla="*/ 10287 h 50"/>
              <a:gd name="T12" fmla="*/ 9525 w 52"/>
              <a:gd name="T13" fmla="*/ 5715 h 50"/>
              <a:gd name="T14" fmla="*/ 12456 w 52"/>
              <a:gd name="T15" fmla="*/ 3429 h 50"/>
              <a:gd name="T16" fmla="*/ 15753 w 52"/>
              <a:gd name="T17" fmla="*/ 1143 h 50"/>
              <a:gd name="T18" fmla="*/ 19050 w 52"/>
              <a:gd name="T19" fmla="*/ 0 h 50"/>
              <a:gd name="T20" fmla="*/ 14654 w 52"/>
              <a:gd name="T21" fmla="*/ 12573 h 50"/>
              <a:gd name="T22" fmla="*/ 9891 w 52"/>
              <a:gd name="T23" fmla="*/ 25146 h 50"/>
              <a:gd name="T24" fmla="*/ 8060 w 52"/>
              <a:gd name="T25" fmla="*/ 34290 h 50"/>
              <a:gd name="T26" fmla="*/ 6228 w 52"/>
              <a:gd name="T27" fmla="*/ 41148 h 50"/>
              <a:gd name="T28" fmla="*/ 5129 w 52"/>
              <a:gd name="T29" fmla="*/ 49149 h 50"/>
              <a:gd name="T30" fmla="*/ 4763 w 52"/>
              <a:gd name="T31" fmla="*/ 57150 h 5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2" h="50">
                <a:moveTo>
                  <a:pt x="13" y="50"/>
                </a:moveTo>
                <a:lnTo>
                  <a:pt x="0" y="32"/>
                </a:lnTo>
                <a:lnTo>
                  <a:pt x="2" y="25"/>
                </a:lnTo>
                <a:lnTo>
                  <a:pt x="6" y="18"/>
                </a:lnTo>
                <a:lnTo>
                  <a:pt x="12" y="13"/>
                </a:lnTo>
                <a:lnTo>
                  <a:pt x="18" y="9"/>
                </a:lnTo>
                <a:lnTo>
                  <a:pt x="26" y="5"/>
                </a:lnTo>
                <a:lnTo>
                  <a:pt x="34" y="3"/>
                </a:lnTo>
                <a:lnTo>
                  <a:pt x="43" y="1"/>
                </a:lnTo>
                <a:lnTo>
                  <a:pt x="52" y="0"/>
                </a:lnTo>
                <a:lnTo>
                  <a:pt x="40" y="11"/>
                </a:lnTo>
                <a:lnTo>
                  <a:pt x="27" y="22"/>
                </a:lnTo>
                <a:lnTo>
                  <a:pt x="22" y="30"/>
                </a:lnTo>
                <a:lnTo>
                  <a:pt x="17" y="36"/>
                </a:lnTo>
                <a:lnTo>
                  <a:pt x="14" y="43"/>
                </a:lnTo>
                <a:lnTo>
                  <a:pt x="13" y="5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3" name="Freeform 482"/>
          <p:cNvSpPr>
            <a:spLocks/>
          </p:cNvSpPr>
          <p:nvPr>
            <p:custDataLst>
              <p:tags r:id="rId91"/>
            </p:custDataLst>
          </p:nvPr>
        </p:nvSpPr>
        <p:spPr bwMode="auto">
          <a:xfrm>
            <a:off x="7981600" y="3372374"/>
            <a:ext cx="291504" cy="210707"/>
          </a:xfrm>
          <a:custGeom>
            <a:avLst/>
            <a:gdLst>
              <a:gd name="T0" fmla="*/ 33556 w 320"/>
              <a:gd name="T1" fmla="*/ 123804 h 234"/>
              <a:gd name="T2" fmla="*/ 26933 w 320"/>
              <a:gd name="T3" fmla="*/ 121124 h 234"/>
              <a:gd name="T4" fmla="*/ 29141 w 320"/>
              <a:gd name="T5" fmla="*/ 118981 h 234"/>
              <a:gd name="T6" fmla="*/ 33997 w 320"/>
              <a:gd name="T7" fmla="*/ 116301 h 234"/>
              <a:gd name="T8" fmla="*/ 28258 w 320"/>
              <a:gd name="T9" fmla="*/ 109334 h 234"/>
              <a:gd name="T10" fmla="*/ 18986 w 320"/>
              <a:gd name="T11" fmla="*/ 101294 h 234"/>
              <a:gd name="T12" fmla="*/ 15895 w 320"/>
              <a:gd name="T13" fmla="*/ 95935 h 234"/>
              <a:gd name="T14" fmla="*/ 15012 w 320"/>
              <a:gd name="T15" fmla="*/ 91647 h 234"/>
              <a:gd name="T16" fmla="*/ 15012 w 320"/>
              <a:gd name="T17" fmla="*/ 87896 h 234"/>
              <a:gd name="T18" fmla="*/ 15895 w 320"/>
              <a:gd name="T19" fmla="*/ 84144 h 234"/>
              <a:gd name="T20" fmla="*/ 18986 w 320"/>
              <a:gd name="T21" fmla="*/ 79856 h 234"/>
              <a:gd name="T22" fmla="*/ 24725 w 320"/>
              <a:gd name="T23" fmla="*/ 75569 h 234"/>
              <a:gd name="T24" fmla="*/ 32231 w 320"/>
              <a:gd name="T25" fmla="*/ 73425 h 234"/>
              <a:gd name="T26" fmla="*/ 35322 w 320"/>
              <a:gd name="T27" fmla="*/ 67530 h 234"/>
              <a:gd name="T28" fmla="*/ 29582 w 320"/>
              <a:gd name="T29" fmla="*/ 59490 h 234"/>
              <a:gd name="T30" fmla="*/ 26933 w 320"/>
              <a:gd name="T31" fmla="*/ 54667 h 234"/>
              <a:gd name="T32" fmla="*/ 26492 w 320"/>
              <a:gd name="T33" fmla="*/ 46092 h 234"/>
              <a:gd name="T34" fmla="*/ 24284 w 320"/>
              <a:gd name="T35" fmla="*/ 37516 h 234"/>
              <a:gd name="T36" fmla="*/ 20310 w 320"/>
              <a:gd name="T37" fmla="*/ 24654 h 234"/>
              <a:gd name="T38" fmla="*/ 14570 w 320"/>
              <a:gd name="T39" fmla="*/ 16614 h 234"/>
              <a:gd name="T40" fmla="*/ 8831 w 320"/>
              <a:gd name="T41" fmla="*/ 13399 h 234"/>
              <a:gd name="T42" fmla="*/ 3091 w 320"/>
              <a:gd name="T43" fmla="*/ 5359 h 234"/>
              <a:gd name="T44" fmla="*/ 3974 w 320"/>
              <a:gd name="T45" fmla="*/ 0 h 234"/>
              <a:gd name="T46" fmla="*/ 10597 w 320"/>
              <a:gd name="T47" fmla="*/ 0 h 234"/>
              <a:gd name="T48" fmla="*/ 16778 w 320"/>
              <a:gd name="T49" fmla="*/ 1608 h 234"/>
              <a:gd name="T50" fmla="*/ 24725 w 320"/>
              <a:gd name="T51" fmla="*/ 8575 h 234"/>
              <a:gd name="T52" fmla="*/ 34439 w 320"/>
              <a:gd name="T53" fmla="*/ 18758 h 234"/>
              <a:gd name="T54" fmla="*/ 42386 w 320"/>
              <a:gd name="T55" fmla="*/ 25726 h 234"/>
              <a:gd name="T56" fmla="*/ 52541 w 320"/>
              <a:gd name="T57" fmla="*/ 31085 h 234"/>
              <a:gd name="T58" fmla="*/ 67112 w 320"/>
              <a:gd name="T59" fmla="*/ 37516 h 234"/>
              <a:gd name="T60" fmla="*/ 79916 w 320"/>
              <a:gd name="T61" fmla="*/ 42340 h 234"/>
              <a:gd name="T62" fmla="*/ 94486 w 320"/>
              <a:gd name="T63" fmla="*/ 45556 h 234"/>
              <a:gd name="T64" fmla="*/ 104200 w 320"/>
              <a:gd name="T65" fmla="*/ 41268 h 234"/>
              <a:gd name="T66" fmla="*/ 113472 w 320"/>
              <a:gd name="T67" fmla="*/ 44484 h 234"/>
              <a:gd name="T68" fmla="*/ 125393 w 320"/>
              <a:gd name="T69" fmla="*/ 57347 h 234"/>
              <a:gd name="T70" fmla="*/ 134665 w 320"/>
              <a:gd name="T71" fmla="*/ 63778 h 234"/>
              <a:gd name="T72" fmla="*/ 131133 w 320"/>
              <a:gd name="T73" fmla="*/ 71281 h 234"/>
              <a:gd name="T74" fmla="*/ 118329 w 320"/>
              <a:gd name="T75" fmla="*/ 77177 h 234"/>
              <a:gd name="T76" fmla="*/ 109940 w 320"/>
              <a:gd name="T77" fmla="*/ 79320 h 234"/>
              <a:gd name="T78" fmla="*/ 104641 w 320"/>
              <a:gd name="T79" fmla="*/ 85216 h 234"/>
              <a:gd name="T80" fmla="*/ 102434 w 320"/>
              <a:gd name="T81" fmla="*/ 94327 h 234"/>
              <a:gd name="T82" fmla="*/ 101992 w 320"/>
              <a:gd name="T83" fmla="*/ 100222 h 234"/>
              <a:gd name="T84" fmla="*/ 98019 w 320"/>
              <a:gd name="T85" fmla="*/ 102902 h 234"/>
              <a:gd name="T86" fmla="*/ 90071 w 320"/>
              <a:gd name="T87" fmla="*/ 101294 h 234"/>
              <a:gd name="T88" fmla="*/ 82124 w 320"/>
              <a:gd name="T89" fmla="*/ 97007 h 234"/>
              <a:gd name="T90" fmla="*/ 74176 w 320"/>
              <a:gd name="T91" fmla="*/ 91111 h 234"/>
              <a:gd name="T92" fmla="*/ 68436 w 320"/>
              <a:gd name="T93" fmla="*/ 87896 h 234"/>
              <a:gd name="T94" fmla="*/ 64021 w 320"/>
              <a:gd name="T95" fmla="*/ 86288 h 234"/>
              <a:gd name="T96" fmla="*/ 57840 w 320"/>
              <a:gd name="T97" fmla="*/ 86824 h 234"/>
              <a:gd name="T98" fmla="*/ 50334 w 320"/>
              <a:gd name="T99" fmla="*/ 89503 h 234"/>
              <a:gd name="T100" fmla="*/ 44153 w 320"/>
              <a:gd name="T101" fmla="*/ 92719 h 234"/>
              <a:gd name="T102" fmla="*/ 38413 w 320"/>
              <a:gd name="T103" fmla="*/ 95399 h 234"/>
              <a:gd name="T104" fmla="*/ 37530 w 320"/>
              <a:gd name="T105" fmla="*/ 98079 h 234"/>
              <a:gd name="T106" fmla="*/ 42386 w 320"/>
              <a:gd name="T107" fmla="*/ 102366 h 234"/>
              <a:gd name="T108" fmla="*/ 51217 w 320"/>
              <a:gd name="T109" fmla="*/ 107190 h 234"/>
              <a:gd name="T110" fmla="*/ 55632 w 320"/>
              <a:gd name="T111" fmla="*/ 113621 h 234"/>
              <a:gd name="T112" fmla="*/ 49892 w 320"/>
              <a:gd name="T113" fmla="*/ 120053 h 234"/>
              <a:gd name="T114" fmla="*/ 45036 w 320"/>
              <a:gd name="T115" fmla="*/ 123804 h 234"/>
              <a:gd name="T116" fmla="*/ 40179 w 320"/>
              <a:gd name="T117" fmla="*/ 125412 h 23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20" h="234">
                <a:moveTo>
                  <a:pt x="87" y="234"/>
                </a:moveTo>
                <a:lnTo>
                  <a:pt x="76" y="231"/>
                </a:lnTo>
                <a:lnTo>
                  <a:pt x="61" y="228"/>
                </a:lnTo>
                <a:lnTo>
                  <a:pt x="61" y="226"/>
                </a:lnTo>
                <a:lnTo>
                  <a:pt x="63" y="224"/>
                </a:lnTo>
                <a:lnTo>
                  <a:pt x="66" y="222"/>
                </a:lnTo>
                <a:lnTo>
                  <a:pt x="70" y="220"/>
                </a:lnTo>
                <a:lnTo>
                  <a:pt x="77" y="217"/>
                </a:lnTo>
                <a:lnTo>
                  <a:pt x="80" y="216"/>
                </a:lnTo>
                <a:lnTo>
                  <a:pt x="64" y="204"/>
                </a:lnTo>
                <a:lnTo>
                  <a:pt x="50" y="194"/>
                </a:lnTo>
                <a:lnTo>
                  <a:pt x="43" y="189"/>
                </a:lnTo>
                <a:lnTo>
                  <a:pt x="38" y="182"/>
                </a:lnTo>
                <a:lnTo>
                  <a:pt x="36" y="179"/>
                </a:lnTo>
                <a:lnTo>
                  <a:pt x="34" y="175"/>
                </a:lnTo>
                <a:lnTo>
                  <a:pt x="34" y="171"/>
                </a:lnTo>
                <a:lnTo>
                  <a:pt x="33" y="167"/>
                </a:lnTo>
                <a:lnTo>
                  <a:pt x="34" y="164"/>
                </a:lnTo>
                <a:lnTo>
                  <a:pt x="34" y="160"/>
                </a:lnTo>
                <a:lnTo>
                  <a:pt x="36" y="157"/>
                </a:lnTo>
                <a:lnTo>
                  <a:pt x="38" y="154"/>
                </a:lnTo>
                <a:lnTo>
                  <a:pt x="43" y="149"/>
                </a:lnTo>
                <a:lnTo>
                  <a:pt x="50" y="145"/>
                </a:lnTo>
                <a:lnTo>
                  <a:pt x="56" y="141"/>
                </a:lnTo>
                <a:lnTo>
                  <a:pt x="64" y="139"/>
                </a:lnTo>
                <a:lnTo>
                  <a:pt x="73" y="137"/>
                </a:lnTo>
                <a:lnTo>
                  <a:pt x="80" y="137"/>
                </a:lnTo>
                <a:lnTo>
                  <a:pt x="80" y="126"/>
                </a:lnTo>
                <a:lnTo>
                  <a:pt x="80" y="111"/>
                </a:lnTo>
                <a:lnTo>
                  <a:pt x="67" y="111"/>
                </a:lnTo>
                <a:lnTo>
                  <a:pt x="61" y="111"/>
                </a:lnTo>
                <a:lnTo>
                  <a:pt x="61" y="102"/>
                </a:lnTo>
                <a:lnTo>
                  <a:pt x="61" y="93"/>
                </a:lnTo>
                <a:lnTo>
                  <a:pt x="60" y="86"/>
                </a:lnTo>
                <a:lnTo>
                  <a:pt x="58" y="79"/>
                </a:lnTo>
                <a:lnTo>
                  <a:pt x="55" y="70"/>
                </a:lnTo>
                <a:lnTo>
                  <a:pt x="53" y="62"/>
                </a:lnTo>
                <a:lnTo>
                  <a:pt x="46" y="46"/>
                </a:lnTo>
                <a:lnTo>
                  <a:pt x="40" y="32"/>
                </a:lnTo>
                <a:lnTo>
                  <a:pt x="33" y="31"/>
                </a:lnTo>
                <a:lnTo>
                  <a:pt x="27" y="29"/>
                </a:lnTo>
                <a:lnTo>
                  <a:pt x="20" y="25"/>
                </a:lnTo>
                <a:lnTo>
                  <a:pt x="16" y="21"/>
                </a:lnTo>
                <a:lnTo>
                  <a:pt x="7" y="10"/>
                </a:lnTo>
                <a:lnTo>
                  <a:pt x="0" y="0"/>
                </a:lnTo>
                <a:lnTo>
                  <a:pt x="9" y="0"/>
                </a:lnTo>
                <a:lnTo>
                  <a:pt x="17" y="0"/>
                </a:lnTo>
                <a:lnTo>
                  <a:pt x="24" y="0"/>
                </a:lnTo>
                <a:lnTo>
                  <a:pt x="33" y="0"/>
                </a:lnTo>
                <a:lnTo>
                  <a:pt x="38" y="3"/>
                </a:lnTo>
                <a:lnTo>
                  <a:pt x="45" y="8"/>
                </a:lnTo>
                <a:lnTo>
                  <a:pt x="56" y="16"/>
                </a:lnTo>
                <a:lnTo>
                  <a:pt x="67" y="26"/>
                </a:lnTo>
                <a:lnTo>
                  <a:pt x="78" y="35"/>
                </a:lnTo>
                <a:lnTo>
                  <a:pt x="88" y="42"/>
                </a:lnTo>
                <a:lnTo>
                  <a:pt x="96" y="48"/>
                </a:lnTo>
                <a:lnTo>
                  <a:pt x="100" y="50"/>
                </a:lnTo>
                <a:lnTo>
                  <a:pt x="119" y="58"/>
                </a:lnTo>
                <a:lnTo>
                  <a:pt x="135" y="65"/>
                </a:lnTo>
                <a:lnTo>
                  <a:pt x="152" y="70"/>
                </a:lnTo>
                <a:lnTo>
                  <a:pt x="166" y="76"/>
                </a:lnTo>
                <a:lnTo>
                  <a:pt x="181" y="79"/>
                </a:lnTo>
                <a:lnTo>
                  <a:pt x="197" y="82"/>
                </a:lnTo>
                <a:lnTo>
                  <a:pt x="214" y="85"/>
                </a:lnTo>
                <a:lnTo>
                  <a:pt x="233" y="87"/>
                </a:lnTo>
                <a:lnTo>
                  <a:pt x="236" y="77"/>
                </a:lnTo>
                <a:lnTo>
                  <a:pt x="240" y="62"/>
                </a:lnTo>
                <a:lnTo>
                  <a:pt x="257" y="83"/>
                </a:lnTo>
                <a:lnTo>
                  <a:pt x="275" y="100"/>
                </a:lnTo>
                <a:lnTo>
                  <a:pt x="284" y="107"/>
                </a:lnTo>
                <a:lnTo>
                  <a:pt x="293" y="113"/>
                </a:lnTo>
                <a:lnTo>
                  <a:pt x="305" y="119"/>
                </a:lnTo>
                <a:lnTo>
                  <a:pt x="320" y="123"/>
                </a:lnTo>
                <a:lnTo>
                  <a:pt x="297" y="133"/>
                </a:lnTo>
                <a:lnTo>
                  <a:pt x="277" y="141"/>
                </a:lnTo>
                <a:lnTo>
                  <a:pt x="268" y="144"/>
                </a:lnTo>
                <a:lnTo>
                  <a:pt x="258" y="147"/>
                </a:lnTo>
                <a:lnTo>
                  <a:pt x="249" y="148"/>
                </a:lnTo>
                <a:lnTo>
                  <a:pt x="240" y="149"/>
                </a:lnTo>
                <a:lnTo>
                  <a:pt x="237" y="159"/>
                </a:lnTo>
                <a:lnTo>
                  <a:pt x="234" y="170"/>
                </a:lnTo>
                <a:lnTo>
                  <a:pt x="232" y="176"/>
                </a:lnTo>
                <a:lnTo>
                  <a:pt x="231" y="181"/>
                </a:lnTo>
                <a:lnTo>
                  <a:pt x="231" y="187"/>
                </a:lnTo>
                <a:lnTo>
                  <a:pt x="233" y="192"/>
                </a:lnTo>
                <a:lnTo>
                  <a:pt x="222" y="192"/>
                </a:lnTo>
                <a:lnTo>
                  <a:pt x="213" y="191"/>
                </a:lnTo>
                <a:lnTo>
                  <a:pt x="204" y="189"/>
                </a:lnTo>
                <a:lnTo>
                  <a:pt x="198" y="187"/>
                </a:lnTo>
                <a:lnTo>
                  <a:pt x="186" y="181"/>
                </a:lnTo>
                <a:lnTo>
                  <a:pt x="176" y="176"/>
                </a:lnTo>
                <a:lnTo>
                  <a:pt x="168" y="170"/>
                </a:lnTo>
                <a:lnTo>
                  <a:pt x="159" y="165"/>
                </a:lnTo>
                <a:lnTo>
                  <a:pt x="155" y="164"/>
                </a:lnTo>
                <a:lnTo>
                  <a:pt x="151" y="162"/>
                </a:lnTo>
                <a:lnTo>
                  <a:pt x="145" y="161"/>
                </a:lnTo>
                <a:lnTo>
                  <a:pt x="140" y="161"/>
                </a:lnTo>
                <a:lnTo>
                  <a:pt x="131" y="162"/>
                </a:lnTo>
                <a:lnTo>
                  <a:pt x="122" y="164"/>
                </a:lnTo>
                <a:lnTo>
                  <a:pt x="114" y="167"/>
                </a:lnTo>
                <a:lnTo>
                  <a:pt x="108" y="170"/>
                </a:lnTo>
                <a:lnTo>
                  <a:pt x="100" y="173"/>
                </a:lnTo>
                <a:lnTo>
                  <a:pt x="94" y="176"/>
                </a:lnTo>
                <a:lnTo>
                  <a:pt x="87" y="178"/>
                </a:lnTo>
                <a:lnTo>
                  <a:pt x="80" y="179"/>
                </a:lnTo>
                <a:lnTo>
                  <a:pt x="85" y="183"/>
                </a:lnTo>
                <a:lnTo>
                  <a:pt x="90" y="188"/>
                </a:lnTo>
                <a:lnTo>
                  <a:pt x="96" y="191"/>
                </a:lnTo>
                <a:lnTo>
                  <a:pt x="101" y="194"/>
                </a:lnTo>
                <a:lnTo>
                  <a:pt x="116" y="200"/>
                </a:lnTo>
                <a:lnTo>
                  <a:pt x="133" y="204"/>
                </a:lnTo>
                <a:lnTo>
                  <a:pt x="126" y="212"/>
                </a:lnTo>
                <a:lnTo>
                  <a:pt x="119" y="219"/>
                </a:lnTo>
                <a:lnTo>
                  <a:pt x="113" y="224"/>
                </a:lnTo>
                <a:lnTo>
                  <a:pt x="108" y="228"/>
                </a:lnTo>
                <a:lnTo>
                  <a:pt x="102" y="231"/>
                </a:lnTo>
                <a:lnTo>
                  <a:pt x="97" y="233"/>
                </a:lnTo>
                <a:lnTo>
                  <a:pt x="91" y="234"/>
                </a:lnTo>
                <a:lnTo>
                  <a:pt x="87" y="23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4" name="Freeform 483"/>
          <p:cNvSpPr>
            <a:spLocks/>
          </p:cNvSpPr>
          <p:nvPr>
            <p:custDataLst>
              <p:tags r:id="rId92"/>
            </p:custDataLst>
          </p:nvPr>
        </p:nvSpPr>
        <p:spPr bwMode="auto">
          <a:xfrm>
            <a:off x="7919370" y="3967155"/>
            <a:ext cx="108084" cy="96019"/>
          </a:xfrm>
          <a:custGeom>
            <a:avLst/>
            <a:gdLst>
              <a:gd name="T0" fmla="*/ 13830 w 125"/>
              <a:gd name="T1" fmla="*/ 11676 h 93"/>
              <a:gd name="T2" fmla="*/ 18021 w 125"/>
              <a:gd name="T3" fmla="*/ 11676 h 93"/>
              <a:gd name="T4" fmla="*/ 21793 w 125"/>
              <a:gd name="T5" fmla="*/ 11676 h 93"/>
              <a:gd name="T6" fmla="*/ 23050 w 125"/>
              <a:gd name="T7" fmla="*/ 11676 h 93"/>
              <a:gd name="T8" fmla="*/ 24308 w 125"/>
              <a:gd name="T9" fmla="*/ 10447 h 93"/>
              <a:gd name="T10" fmla="*/ 25565 w 125"/>
              <a:gd name="T11" fmla="*/ 9218 h 93"/>
              <a:gd name="T12" fmla="*/ 27241 w 125"/>
              <a:gd name="T13" fmla="*/ 6760 h 93"/>
              <a:gd name="T14" fmla="*/ 28499 w 125"/>
              <a:gd name="T15" fmla="*/ 4916 h 93"/>
              <a:gd name="T16" fmla="*/ 29337 w 125"/>
              <a:gd name="T17" fmla="*/ 3073 h 93"/>
              <a:gd name="T18" fmla="*/ 30175 w 125"/>
              <a:gd name="T19" fmla="*/ 1844 h 93"/>
              <a:gd name="T20" fmla="*/ 30175 w 125"/>
              <a:gd name="T21" fmla="*/ 0 h 93"/>
              <a:gd name="T22" fmla="*/ 49453 w 125"/>
              <a:gd name="T23" fmla="*/ 0 h 93"/>
              <a:gd name="T24" fmla="*/ 51130 w 125"/>
              <a:gd name="T25" fmla="*/ 9218 h 93"/>
              <a:gd name="T26" fmla="*/ 52387 w 125"/>
              <a:gd name="T27" fmla="*/ 15363 h 93"/>
              <a:gd name="T28" fmla="*/ 51968 w 125"/>
              <a:gd name="T29" fmla="*/ 17821 h 93"/>
              <a:gd name="T30" fmla="*/ 51130 w 125"/>
              <a:gd name="T31" fmla="*/ 20279 h 93"/>
              <a:gd name="T32" fmla="*/ 49872 w 125"/>
              <a:gd name="T33" fmla="*/ 21508 h 93"/>
              <a:gd name="T34" fmla="*/ 49034 w 125"/>
              <a:gd name="T35" fmla="*/ 22737 h 93"/>
              <a:gd name="T36" fmla="*/ 46520 w 125"/>
              <a:gd name="T37" fmla="*/ 24581 h 93"/>
              <a:gd name="T38" fmla="*/ 43586 w 125"/>
              <a:gd name="T39" fmla="*/ 25195 h 93"/>
              <a:gd name="T40" fmla="*/ 36880 w 125"/>
              <a:gd name="T41" fmla="*/ 25195 h 93"/>
              <a:gd name="T42" fmla="*/ 30175 w 125"/>
              <a:gd name="T43" fmla="*/ 26424 h 93"/>
              <a:gd name="T44" fmla="*/ 29337 w 125"/>
              <a:gd name="T45" fmla="*/ 28882 h 93"/>
              <a:gd name="T46" fmla="*/ 28918 w 125"/>
              <a:gd name="T47" fmla="*/ 32569 h 93"/>
              <a:gd name="T48" fmla="*/ 28079 w 125"/>
              <a:gd name="T49" fmla="*/ 37485 h 93"/>
              <a:gd name="T50" fmla="*/ 28079 w 125"/>
              <a:gd name="T51" fmla="*/ 43631 h 93"/>
              <a:gd name="T52" fmla="*/ 27660 w 125"/>
              <a:gd name="T53" fmla="*/ 52848 h 93"/>
              <a:gd name="T54" fmla="*/ 27660 w 125"/>
              <a:gd name="T55" fmla="*/ 57150 h 93"/>
              <a:gd name="T56" fmla="*/ 20536 w 125"/>
              <a:gd name="T57" fmla="*/ 52234 h 93"/>
              <a:gd name="T58" fmla="*/ 11316 w 125"/>
              <a:gd name="T59" fmla="*/ 44860 h 93"/>
              <a:gd name="T60" fmla="*/ 6706 w 125"/>
              <a:gd name="T61" fmla="*/ 39944 h 93"/>
              <a:gd name="T62" fmla="*/ 2934 w 125"/>
              <a:gd name="T63" fmla="*/ 35642 h 93"/>
              <a:gd name="T64" fmla="*/ 1676 w 125"/>
              <a:gd name="T65" fmla="*/ 33184 h 93"/>
              <a:gd name="T66" fmla="*/ 838 w 125"/>
              <a:gd name="T67" fmla="*/ 30726 h 93"/>
              <a:gd name="T68" fmla="*/ 0 w 125"/>
              <a:gd name="T69" fmla="*/ 28882 h 93"/>
              <a:gd name="T70" fmla="*/ 0 w 125"/>
              <a:gd name="T71" fmla="*/ 26424 h 93"/>
              <a:gd name="T72" fmla="*/ 2934 w 125"/>
              <a:gd name="T73" fmla="*/ 26424 h 93"/>
              <a:gd name="T74" fmla="*/ 6286 w 125"/>
              <a:gd name="T75" fmla="*/ 25195 h 93"/>
              <a:gd name="T76" fmla="*/ 8382 w 125"/>
              <a:gd name="T77" fmla="*/ 23966 h 93"/>
              <a:gd name="T78" fmla="*/ 9639 w 125"/>
              <a:gd name="T79" fmla="*/ 22123 h 93"/>
              <a:gd name="T80" fmla="*/ 11735 w 125"/>
              <a:gd name="T81" fmla="*/ 17206 h 93"/>
              <a:gd name="T82" fmla="*/ 13830 w 125"/>
              <a:gd name="T83" fmla="*/ 11676 h 9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25" h="93">
                <a:moveTo>
                  <a:pt x="33" y="19"/>
                </a:moveTo>
                <a:lnTo>
                  <a:pt x="43" y="19"/>
                </a:lnTo>
                <a:lnTo>
                  <a:pt x="52" y="19"/>
                </a:lnTo>
                <a:lnTo>
                  <a:pt x="55" y="19"/>
                </a:lnTo>
                <a:lnTo>
                  <a:pt x="58" y="17"/>
                </a:lnTo>
                <a:lnTo>
                  <a:pt x="61" y="15"/>
                </a:lnTo>
                <a:lnTo>
                  <a:pt x="65" y="11"/>
                </a:lnTo>
                <a:lnTo>
                  <a:pt x="68" y="8"/>
                </a:lnTo>
                <a:lnTo>
                  <a:pt x="70" y="5"/>
                </a:lnTo>
                <a:lnTo>
                  <a:pt x="72" y="3"/>
                </a:lnTo>
                <a:lnTo>
                  <a:pt x="72" y="0"/>
                </a:lnTo>
                <a:lnTo>
                  <a:pt x="118" y="0"/>
                </a:lnTo>
                <a:lnTo>
                  <a:pt x="122" y="15"/>
                </a:lnTo>
                <a:lnTo>
                  <a:pt x="125" y="25"/>
                </a:lnTo>
                <a:lnTo>
                  <a:pt x="124" y="29"/>
                </a:lnTo>
                <a:lnTo>
                  <a:pt x="122" y="33"/>
                </a:lnTo>
                <a:lnTo>
                  <a:pt x="119" y="35"/>
                </a:lnTo>
                <a:lnTo>
                  <a:pt x="117" y="37"/>
                </a:lnTo>
                <a:lnTo>
                  <a:pt x="111" y="40"/>
                </a:lnTo>
                <a:lnTo>
                  <a:pt x="104" y="41"/>
                </a:lnTo>
                <a:lnTo>
                  <a:pt x="88" y="41"/>
                </a:lnTo>
                <a:lnTo>
                  <a:pt x="72" y="43"/>
                </a:lnTo>
                <a:lnTo>
                  <a:pt x="70" y="47"/>
                </a:lnTo>
                <a:lnTo>
                  <a:pt x="69" y="53"/>
                </a:lnTo>
                <a:lnTo>
                  <a:pt x="67" y="61"/>
                </a:lnTo>
                <a:lnTo>
                  <a:pt x="67" y="71"/>
                </a:lnTo>
                <a:lnTo>
                  <a:pt x="66" y="86"/>
                </a:lnTo>
                <a:lnTo>
                  <a:pt x="66" y="93"/>
                </a:lnTo>
                <a:lnTo>
                  <a:pt x="49" y="85"/>
                </a:lnTo>
                <a:lnTo>
                  <a:pt x="27" y="73"/>
                </a:lnTo>
                <a:lnTo>
                  <a:pt x="16" y="65"/>
                </a:lnTo>
                <a:lnTo>
                  <a:pt x="7" y="58"/>
                </a:lnTo>
                <a:lnTo>
                  <a:pt x="4" y="54"/>
                </a:lnTo>
                <a:lnTo>
                  <a:pt x="2" y="50"/>
                </a:lnTo>
                <a:lnTo>
                  <a:pt x="0" y="47"/>
                </a:lnTo>
                <a:lnTo>
                  <a:pt x="0" y="43"/>
                </a:lnTo>
                <a:lnTo>
                  <a:pt x="7" y="43"/>
                </a:lnTo>
                <a:lnTo>
                  <a:pt x="15" y="41"/>
                </a:lnTo>
                <a:lnTo>
                  <a:pt x="20" y="39"/>
                </a:lnTo>
                <a:lnTo>
                  <a:pt x="23" y="36"/>
                </a:lnTo>
                <a:lnTo>
                  <a:pt x="28" y="28"/>
                </a:lnTo>
                <a:lnTo>
                  <a:pt x="33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5" name="Freeform 484"/>
          <p:cNvSpPr>
            <a:spLocks/>
          </p:cNvSpPr>
          <p:nvPr>
            <p:custDataLst>
              <p:tags r:id="rId93"/>
            </p:custDataLst>
          </p:nvPr>
        </p:nvSpPr>
        <p:spPr bwMode="auto">
          <a:xfrm>
            <a:off x="7808009" y="3991160"/>
            <a:ext cx="124462" cy="141360"/>
          </a:xfrm>
          <a:custGeom>
            <a:avLst/>
            <a:gdLst>
              <a:gd name="T0" fmla="*/ 9071 w 133"/>
              <a:gd name="T1" fmla="*/ 6556 h 154"/>
              <a:gd name="T2" fmla="*/ 10886 w 133"/>
              <a:gd name="T3" fmla="*/ 5463 h 154"/>
              <a:gd name="T4" fmla="*/ 14061 w 133"/>
              <a:gd name="T5" fmla="*/ 3278 h 154"/>
              <a:gd name="T6" fmla="*/ 15421 w 133"/>
              <a:gd name="T7" fmla="*/ 2185 h 154"/>
              <a:gd name="T8" fmla="*/ 16782 w 133"/>
              <a:gd name="T9" fmla="*/ 1093 h 154"/>
              <a:gd name="T10" fmla="*/ 19050 w 133"/>
              <a:gd name="T11" fmla="*/ 546 h 154"/>
              <a:gd name="T12" fmla="*/ 20864 w 133"/>
              <a:gd name="T13" fmla="*/ 0 h 154"/>
              <a:gd name="T14" fmla="*/ 26761 w 133"/>
              <a:gd name="T15" fmla="*/ 546 h 154"/>
              <a:gd name="T16" fmla="*/ 31750 w 133"/>
              <a:gd name="T17" fmla="*/ 2185 h 154"/>
              <a:gd name="T18" fmla="*/ 36739 w 133"/>
              <a:gd name="T19" fmla="*/ 4371 h 154"/>
              <a:gd name="T20" fmla="*/ 40821 w 133"/>
              <a:gd name="T21" fmla="*/ 7649 h 154"/>
              <a:gd name="T22" fmla="*/ 44904 w 133"/>
              <a:gd name="T23" fmla="*/ 11473 h 154"/>
              <a:gd name="T24" fmla="*/ 47625 w 133"/>
              <a:gd name="T25" fmla="*/ 16390 h 154"/>
              <a:gd name="T26" fmla="*/ 50800 w 133"/>
              <a:gd name="T27" fmla="*/ 21854 h 154"/>
              <a:gd name="T28" fmla="*/ 52614 w 133"/>
              <a:gd name="T29" fmla="*/ 27317 h 154"/>
              <a:gd name="T30" fmla="*/ 54882 w 133"/>
              <a:gd name="T31" fmla="*/ 32781 h 154"/>
              <a:gd name="T32" fmla="*/ 56243 w 133"/>
              <a:gd name="T33" fmla="*/ 38790 h 154"/>
              <a:gd name="T34" fmla="*/ 57604 w 133"/>
              <a:gd name="T35" fmla="*/ 44800 h 154"/>
              <a:gd name="T36" fmla="*/ 58964 w 133"/>
              <a:gd name="T37" fmla="*/ 51356 h 154"/>
              <a:gd name="T38" fmla="*/ 59871 w 133"/>
              <a:gd name="T39" fmla="*/ 63376 h 154"/>
              <a:gd name="T40" fmla="*/ 60325 w 133"/>
              <a:gd name="T41" fmla="*/ 73756 h 154"/>
              <a:gd name="T42" fmla="*/ 59871 w 133"/>
              <a:gd name="T43" fmla="*/ 75395 h 154"/>
              <a:gd name="T44" fmla="*/ 58964 w 133"/>
              <a:gd name="T45" fmla="*/ 77035 h 154"/>
              <a:gd name="T46" fmla="*/ 56696 w 133"/>
              <a:gd name="T47" fmla="*/ 78674 h 154"/>
              <a:gd name="T48" fmla="*/ 54882 w 133"/>
              <a:gd name="T49" fmla="*/ 80313 h 154"/>
              <a:gd name="T50" fmla="*/ 52161 w 133"/>
              <a:gd name="T51" fmla="*/ 81952 h 154"/>
              <a:gd name="T52" fmla="*/ 49893 w 133"/>
              <a:gd name="T53" fmla="*/ 83591 h 154"/>
              <a:gd name="T54" fmla="*/ 47171 w 133"/>
              <a:gd name="T55" fmla="*/ 84137 h 154"/>
              <a:gd name="T56" fmla="*/ 44904 w 133"/>
              <a:gd name="T57" fmla="*/ 84137 h 154"/>
              <a:gd name="T58" fmla="*/ 42182 w 133"/>
              <a:gd name="T59" fmla="*/ 83591 h 154"/>
              <a:gd name="T60" fmla="*/ 39461 w 133"/>
              <a:gd name="T61" fmla="*/ 81405 h 154"/>
              <a:gd name="T62" fmla="*/ 35832 w 133"/>
              <a:gd name="T63" fmla="*/ 77035 h 154"/>
              <a:gd name="T64" fmla="*/ 32204 w 133"/>
              <a:gd name="T65" fmla="*/ 73210 h 154"/>
              <a:gd name="T66" fmla="*/ 29029 w 133"/>
              <a:gd name="T67" fmla="*/ 68839 h 154"/>
              <a:gd name="T68" fmla="*/ 26307 w 133"/>
              <a:gd name="T69" fmla="*/ 64469 h 154"/>
              <a:gd name="T70" fmla="*/ 24493 w 133"/>
              <a:gd name="T71" fmla="*/ 60644 h 154"/>
              <a:gd name="T72" fmla="*/ 24039 w 133"/>
              <a:gd name="T73" fmla="*/ 57366 h 154"/>
              <a:gd name="T74" fmla="*/ 24493 w 133"/>
              <a:gd name="T75" fmla="*/ 53542 h 154"/>
              <a:gd name="T76" fmla="*/ 25400 w 133"/>
              <a:gd name="T77" fmla="*/ 45347 h 154"/>
              <a:gd name="T78" fmla="*/ 26307 w 133"/>
              <a:gd name="T79" fmla="*/ 37151 h 154"/>
              <a:gd name="T80" fmla="*/ 26761 w 133"/>
              <a:gd name="T81" fmla="*/ 33873 h 154"/>
              <a:gd name="T82" fmla="*/ 21318 w 133"/>
              <a:gd name="T83" fmla="*/ 33327 h 154"/>
              <a:gd name="T84" fmla="*/ 16329 w 133"/>
              <a:gd name="T85" fmla="*/ 32234 h 154"/>
              <a:gd name="T86" fmla="*/ 11339 w 133"/>
              <a:gd name="T87" fmla="*/ 30595 h 154"/>
              <a:gd name="T88" fmla="*/ 7711 w 133"/>
              <a:gd name="T89" fmla="*/ 28410 h 154"/>
              <a:gd name="T90" fmla="*/ 5896 w 133"/>
              <a:gd name="T91" fmla="*/ 26771 h 154"/>
              <a:gd name="T92" fmla="*/ 4536 w 133"/>
              <a:gd name="T93" fmla="*/ 25132 h 154"/>
              <a:gd name="T94" fmla="*/ 3175 w 133"/>
              <a:gd name="T95" fmla="*/ 23493 h 154"/>
              <a:gd name="T96" fmla="*/ 1814 w 133"/>
              <a:gd name="T97" fmla="*/ 21307 h 154"/>
              <a:gd name="T98" fmla="*/ 907 w 133"/>
              <a:gd name="T99" fmla="*/ 18576 h 154"/>
              <a:gd name="T100" fmla="*/ 454 w 133"/>
              <a:gd name="T101" fmla="*/ 15844 h 154"/>
              <a:gd name="T102" fmla="*/ 0 w 133"/>
              <a:gd name="T103" fmla="*/ 13112 h 154"/>
              <a:gd name="T104" fmla="*/ 0 w 133"/>
              <a:gd name="T105" fmla="*/ 9834 h 154"/>
              <a:gd name="T106" fmla="*/ 3175 w 133"/>
              <a:gd name="T107" fmla="*/ 8195 h 154"/>
              <a:gd name="T108" fmla="*/ 9071 w 133"/>
              <a:gd name="T109" fmla="*/ 6556 h 15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33" h="154">
                <a:moveTo>
                  <a:pt x="20" y="12"/>
                </a:moveTo>
                <a:lnTo>
                  <a:pt x="24" y="10"/>
                </a:lnTo>
                <a:lnTo>
                  <a:pt x="31" y="6"/>
                </a:lnTo>
                <a:lnTo>
                  <a:pt x="34" y="4"/>
                </a:lnTo>
                <a:lnTo>
                  <a:pt x="37" y="2"/>
                </a:lnTo>
                <a:lnTo>
                  <a:pt x="42" y="1"/>
                </a:lnTo>
                <a:lnTo>
                  <a:pt x="46" y="0"/>
                </a:lnTo>
                <a:lnTo>
                  <a:pt x="59" y="1"/>
                </a:lnTo>
                <a:lnTo>
                  <a:pt x="70" y="4"/>
                </a:lnTo>
                <a:lnTo>
                  <a:pt x="81" y="8"/>
                </a:lnTo>
                <a:lnTo>
                  <a:pt x="90" y="14"/>
                </a:lnTo>
                <a:lnTo>
                  <a:pt x="99" y="21"/>
                </a:lnTo>
                <a:lnTo>
                  <a:pt x="105" y="30"/>
                </a:lnTo>
                <a:lnTo>
                  <a:pt x="112" y="40"/>
                </a:lnTo>
                <a:lnTo>
                  <a:pt x="116" y="50"/>
                </a:lnTo>
                <a:lnTo>
                  <a:pt x="121" y="60"/>
                </a:lnTo>
                <a:lnTo>
                  <a:pt x="124" y="71"/>
                </a:lnTo>
                <a:lnTo>
                  <a:pt x="127" y="82"/>
                </a:lnTo>
                <a:lnTo>
                  <a:pt x="130" y="94"/>
                </a:lnTo>
                <a:lnTo>
                  <a:pt x="132" y="116"/>
                </a:lnTo>
                <a:lnTo>
                  <a:pt x="133" y="135"/>
                </a:lnTo>
                <a:lnTo>
                  <a:pt x="132" y="138"/>
                </a:lnTo>
                <a:lnTo>
                  <a:pt x="130" y="141"/>
                </a:lnTo>
                <a:lnTo>
                  <a:pt x="125" y="144"/>
                </a:lnTo>
                <a:lnTo>
                  <a:pt x="121" y="147"/>
                </a:lnTo>
                <a:lnTo>
                  <a:pt x="115" y="150"/>
                </a:lnTo>
                <a:lnTo>
                  <a:pt x="110" y="153"/>
                </a:lnTo>
                <a:lnTo>
                  <a:pt x="104" y="154"/>
                </a:lnTo>
                <a:lnTo>
                  <a:pt x="99" y="154"/>
                </a:lnTo>
                <a:lnTo>
                  <a:pt x="93" y="153"/>
                </a:lnTo>
                <a:lnTo>
                  <a:pt x="87" y="149"/>
                </a:lnTo>
                <a:lnTo>
                  <a:pt x="79" y="141"/>
                </a:lnTo>
                <a:lnTo>
                  <a:pt x="71" y="134"/>
                </a:lnTo>
                <a:lnTo>
                  <a:pt x="64" y="126"/>
                </a:lnTo>
                <a:lnTo>
                  <a:pt x="58" y="118"/>
                </a:lnTo>
                <a:lnTo>
                  <a:pt x="54" y="111"/>
                </a:lnTo>
                <a:lnTo>
                  <a:pt x="53" y="105"/>
                </a:lnTo>
                <a:lnTo>
                  <a:pt x="54" y="98"/>
                </a:lnTo>
                <a:lnTo>
                  <a:pt x="56" y="83"/>
                </a:lnTo>
                <a:lnTo>
                  <a:pt x="58" y="68"/>
                </a:lnTo>
                <a:lnTo>
                  <a:pt x="59" y="62"/>
                </a:lnTo>
                <a:lnTo>
                  <a:pt x="47" y="61"/>
                </a:lnTo>
                <a:lnTo>
                  <a:pt x="36" y="59"/>
                </a:lnTo>
                <a:lnTo>
                  <a:pt x="25" y="56"/>
                </a:lnTo>
                <a:lnTo>
                  <a:pt x="17" y="52"/>
                </a:lnTo>
                <a:lnTo>
                  <a:pt x="13" y="49"/>
                </a:lnTo>
                <a:lnTo>
                  <a:pt x="10" y="46"/>
                </a:lnTo>
                <a:lnTo>
                  <a:pt x="7" y="43"/>
                </a:lnTo>
                <a:lnTo>
                  <a:pt x="4" y="39"/>
                </a:lnTo>
                <a:lnTo>
                  <a:pt x="2" y="34"/>
                </a:lnTo>
                <a:lnTo>
                  <a:pt x="1" y="29"/>
                </a:lnTo>
                <a:lnTo>
                  <a:pt x="0" y="24"/>
                </a:lnTo>
                <a:lnTo>
                  <a:pt x="0" y="18"/>
                </a:lnTo>
                <a:lnTo>
                  <a:pt x="7" y="15"/>
                </a:lnTo>
                <a:lnTo>
                  <a:pt x="20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6" name="Freeform 485"/>
          <p:cNvSpPr>
            <a:spLocks/>
          </p:cNvSpPr>
          <p:nvPr>
            <p:custDataLst>
              <p:tags r:id="rId94"/>
            </p:custDataLst>
          </p:nvPr>
        </p:nvSpPr>
        <p:spPr bwMode="auto">
          <a:xfrm>
            <a:off x="7840762" y="3591083"/>
            <a:ext cx="432342" cy="410746"/>
          </a:xfrm>
          <a:custGeom>
            <a:avLst/>
            <a:gdLst>
              <a:gd name="T0" fmla="*/ 57896 w 485"/>
              <a:gd name="T1" fmla="*/ 183356 h 468"/>
              <a:gd name="T2" fmla="*/ 72154 w 485"/>
              <a:gd name="T3" fmla="*/ 177088 h 468"/>
              <a:gd name="T4" fmla="*/ 86412 w 485"/>
              <a:gd name="T5" fmla="*/ 177088 h 468"/>
              <a:gd name="T6" fmla="*/ 97646 w 485"/>
              <a:gd name="T7" fmla="*/ 181789 h 468"/>
              <a:gd name="T8" fmla="*/ 96782 w 485"/>
              <a:gd name="T9" fmla="*/ 170819 h 468"/>
              <a:gd name="T10" fmla="*/ 95054 w 485"/>
              <a:gd name="T11" fmla="*/ 165073 h 468"/>
              <a:gd name="T12" fmla="*/ 100670 w 485"/>
              <a:gd name="T13" fmla="*/ 158282 h 468"/>
              <a:gd name="T14" fmla="*/ 103263 w 485"/>
              <a:gd name="T15" fmla="*/ 144178 h 468"/>
              <a:gd name="T16" fmla="*/ 104559 w 485"/>
              <a:gd name="T17" fmla="*/ 128506 h 468"/>
              <a:gd name="T18" fmla="*/ 115793 w 485"/>
              <a:gd name="T19" fmla="*/ 133208 h 468"/>
              <a:gd name="T20" fmla="*/ 129619 w 485"/>
              <a:gd name="T21" fmla="*/ 124327 h 468"/>
              <a:gd name="T22" fmla="*/ 136532 w 485"/>
              <a:gd name="T23" fmla="*/ 113357 h 468"/>
              <a:gd name="T24" fmla="*/ 126594 w 485"/>
              <a:gd name="T25" fmla="*/ 101342 h 468"/>
              <a:gd name="T26" fmla="*/ 137396 w 485"/>
              <a:gd name="T27" fmla="*/ 103954 h 468"/>
              <a:gd name="T28" fmla="*/ 148197 w 485"/>
              <a:gd name="T29" fmla="*/ 105521 h 468"/>
              <a:gd name="T30" fmla="*/ 149493 w 485"/>
              <a:gd name="T31" fmla="*/ 96641 h 468"/>
              <a:gd name="T32" fmla="*/ 127458 w 485"/>
              <a:gd name="T33" fmla="*/ 50149 h 468"/>
              <a:gd name="T34" fmla="*/ 123138 w 485"/>
              <a:gd name="T35" fmla="*/ 27686 h 468"/>
              <a:gd name="T36" fmla="*/ 125730 w 485"/>
              <a:gd name="T37" fmla="*/ 9925 h 468"/>
              <a:gd name="T38" fmla="*/ 136532 w 485"/>
              <a:gd name="T39" fmla="*/ 522 h 468"/>
              <a:gd name="T40" fmla="*/ 145173 w 485"/>
              <a:gd name="T41" fmla="*/ 9403 h 468"/>
              <a:gd name="T42" fmla="*/ 162887 w 485"/>
              <a:gd name="T43" fmla="*/ 23507 h 468"/>
              <a:gd name="T44" fmla="*/ 179306 w 485"/>
              <a:gd name="T45" fmla="*/ 37612 h 468"/>
              <a:gd name="T46" fmla="*/ 184058 w 485"/>
              <a:gd name="T47" fmla="*/ 51193 h 468"/>
              <a:gd name="T48" fmla="*/ 188379 w 485"/>
              <a:gd name="T49" fmla="*/ 71566 h 468"/>
              <a:gd name="T50" fmla="*/ 192268 w 485"/>
              <a:gd name="T51" fmla="*/ 90372 h 468"/>
              <a:gd name="T52" fmla="*/ 184922 w 485"/>
              <a:gd name="T53" fmla="*/ 93506 h 468"/>
              <a:gd name="T54" fmla="*/ 178009 w 485"/>
              <a:gd name="T55" fmla="*/ 96641 h 468"/>
              <a:gd name="T56" fmla="*/ 184058 w 485"/>
              <a:gd name="T57" fmla="*/ 103954 h 468"/>
              <a:gd name="T58" fmla="*/ 192268 w 485"/>
              <a:gd name="T59" fmla="*/ 106044 h 468"/>
              <a:gd name="T60" fmla="*/ 196588 w 485"/>
              <a:gd name="T61" fmla="*/ 136864 h 468"/>
              <a:gd name="T62" fmla="*/ 205229 w 485"/>
              <a:gd name="T63" fmla="*/ 162983 h 468"/>
              <a:gd name="T64" fmla="*/ 207390 w 485"/>
              <a:gd name="T65" fmla="*/ 199028 h 468"/>
              <a:gd name="T66" fmla="*/ 200045 w 485"/>
              <a:gd name="T67" fmla="*/ 190147 h 468"/>
              <a:gd name="T68" fmla="*/ 195724 w 485"/>
              <a:gd name="T69" fmla="*/ 185968 h 468"/>
              <a:gd name="T70" fmla="*/ 188379 w 485"/>
              <a:gd name="T71" fmla="*/ 189625 h 468"/>
              <a:gd name="T72" fmla="*/ 185355 w 485"/>
              <a:gd name="T73" fmla="*/ 208431 h 468"/>
              <a:gd name="T74" fmla="*/ 176281 w 485"/>
              <a:gd name="T75" fmla="*/ 203207 h 468"/>
              <a:gd name="T76" fmla="*/ 168072 w 485"/>
              <a:gd name="T77" fmla="*/ 199550 h 468"/>
              <a:gd name="T78" fmla="*/ 162455 w 485"/>
              <a:gd name="T79" fmla="*/ 209998 h 468"/>
              <a:gd name="T80" fmla="*/ 149061 w 485"/>
              <a:gd name="T81" fmla="*/ 215744 h 468"/>
              <a:gd name="T82" fmla="*/ 144309 w 485"/>
              <a:gd name="T83" fmla="*/ 208953 h 468"/>
              <a:gd name="T84" fmla="*/ 134803 w 485"/>
              <a:gd name="T85" fmla="*/ 206341 h 468"/>
              <a:gd name="T86" fmla="*/ 130915 w 485"/>
              <a:gd name="T87" fmla="*/ 222535 h 468"/>
              <a:gd name="T88" fmla="*/ 129186 w 485"/>
              <a:gd name="T89" fmla="*/ 235072 h 468"/>
              <a:gd name="T90" fmla="*/ 132643 w 485"/>
              <a:gd name="T91" fmla="*/ 243430 h 468"/>
              <a:gd name="T92" fmla="*/ 117521 w 485"/>
              <a:gd name="T93" fmla="*/ 244475 h 468"/>
              <a:gd name="T94" fmla="*/ 111472 w 485"/>
              <a:gd name="T95" fmla="*/ 242908 h 468"/>
              <a:gd name="T96" fmla="*/ 105423 w 485"/>
              <a:gd name="T97" fmla="*/ 229848 h 468"/>
              <a:gd name="T98" fmla="*/ 98942 w 485"/>
              <a:gd name="T99" fmla="*/ 218356 h 468"/>
              <a:gd name="T100" fmla="*/ 88141 w 485"/>
              <a:gd name="T101" fmla="*/ 212087 h 468"/>
              <a:gd name="T102" fmla="*/ 82092 w 485"/>
              <a:gd name="T103" fmla="*/ 205819 h 468"/>
              <a:gd name="T104" fmla="*/ 58760 w 485"/>
              <a:gd name="T105" fmla="*/ 217833 h 468"/>
              <a:gd name="T106" fmla="*/ 38886 w 485"/>
              <a:gd name="T107" fmla="*/ 227236 h 468"/>
              <a:gd name="T108" fmla="*/ 28084 w 485"/>
              <a:gd name="T109" fmla="*/ 239774 h 468"/>
              <a:gd name="T110" fmla="*/ 11666 w 485"/>
              <a:gd name="T111" fmla="*/ 240818 h 468"/>
              <a:gd name="T112" fmla="*/ 3024 w 485"/>
              <a:gd name="T113" fmla="*/ 228804 h 468"/>
              <a:gd name="T114" fmla="*/ 0 w 485"/>
              <a:gd name="T115" fmla="*/ 217833 h 468"/>
              <a:gd name="T116" fmla="*/ 3024 w 485"/>
              <a:gd name="T117" fmla="*/ 215744 h 468"/>
              <a:gd name="T118" fmla="*/ 11666 w 485"/>
              <a:gd name="T119" fmla="*/ 216266 h 468"/>
              <a:gd name="T120" fmla="*/ 20739 w 485"/>
              <a:gd name="T121" fmla="*/ 211565 h 468"/>
              <a:gd name="T122" fmla="*/ 31108 w 485"/>
              <a:gd name="T123" fmla="*/ 192759 h 468"/>
              <a:gd name="T124" fmla="*/ 40182 w 485"/>
              <a:gd name="T125" fmla="*/ 183879 h 46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85" h="468">
                <a:moveTo>
                  <a:pt x="100" y="351"/>
                </a:moveTo>
                <a:lnTo>
                  <a:pt x="113" y="351"/>
                </a:lnTo>
                <a:lnTo>
                  <a:pt x="126" y="351"/>
                </a:lnTo>
                <a:lnTo>
                  <a:pt x="134" y="351"/>
                </a:lnTo>
                <a:lnTo>
                  <a:pt x="142" y="348"/>
                </a:lnTo>
                <a:lnTo>
                  <a:pt x="149" y="346"/>
                </a:lnTo>
                <a:lnTo>
                  <a:pt x="158" y="342"/>
                </a:lnTo>
                <a:lnTo>
                  <a:pt x="167" y="339"/>
                </a:lnTo>
                <a:lnTo>
                  <a:pt x="177" y="336"/>
                </a:lnTo>
                <a:lnTo>
                  <a:pt x="188" y="334"/>
                </a:lnTo>
                <a:lnTo>
                  <a:pt x="199" y="333"/>
                </a:lnTo>
                <a:lnTo>
                  <a:pt x="200" y="339"/>
                </a:lnTo>
                <a:lnTo>
                  <a:pt x="203" y="345"/>
                </a:lnTo>
                <a:lnTo>
                  <a:pt x="208" y="352"/>
                </a:lnTo>
                <a:lnTo>
                  <a:pt x="212" y="357"/>
                </a:lnTo>
                <a:lnTo>
                  <a:pt x="226" y="348"/>
                </a:lnTo>
                <a:lnTo>
                  <a:pt x="239" y="339"/>
                </a:lnTo>
                <a:lnTo>
                  <a:pt x="233" y="335"/>
                </a:lnTo>
                <a:lnTo>
                  <a:pt x="226" y="329"/>
                </a:lnTo>
                <a:lnTo>
                  <a:pt x="224" y="327"/>
                </a:lnTo>
                <a:lnTo>
                  <a:pt x="221" y="325"/>
                </a:lnTo>
                <a:lnTo>
                  <a:pt x="220" y="322"/>
                </a:lnTo>
                <a:lnTo>
                  <a:pt x="220" y="320"/>
                </a:lnTo>
                <a:lnTo>
                  <a:pt x="220" y="316"/>
                </a:lnTo>
                <a:lnTo>
                  <a:pt x="222" y="312"/>
                </a:lnTo>
                <a:lnTo>
                  <a:pt x="225" y="309"/>
                </a:lnTo>
                <a:lnTo>
                  <a:pt x="229" y="306"/>
                </a:lnTo>
                <a:lnTo>
                  <a:pt x="233" y="303"/>
                </a:lnTo>
                <a:lnTo>
                  <a:pt x="236" y="301"/>
                </a:lnTo>
                <a:lnTo>
                  <a:pt x="238" y="298"/>
                </a:lnTo>
                <a:lnTo>
                  <a:pt x="239" y="296"/>
                </a:lnTo>
                <a:lnTo>
                  <a:pt x="239" y="276"/>
                </a:lnTo>
                <a:lnTo>
                  <a:pt x="239" y="268"/>
                </a:lnTo>
                <a:lnTo>
                  <a:pt x="239" y="259"/>
                </a:lnTo>
                <a:lnTo>
                  <a:pt x="239" y="240"/>
                </a:lnTo>
                <a:lnTo>
                  <a:pt x="242" y="246"/>
                </a:lnTo>
                <a:lnTo>
                  <a:pt x="246" y="253"/>
                </a:lnTo>
                <a:lnTo>
                  <a:pt x="253" y="259"/>
                </a:lnTo>
                <a:lnTo>
                  <a:pt x="259" y="265"/>
                </a:lnTo>
                <a:lnTo>
                  <a:pt x="268" y="255"/>
                </a:lnTo>
                <a:lnTo>
                  <a:pt x="277" y="249"/>
                </a:lnTo>
                <a:lnTo>
                  <a:pt x="284" y="244"/>
                </a:lnTo>
                <a:lnTo>
                  <a:pt x="292" y="241"/>
                </a:lnTo>
                <a:lnTo>
                  <a:pt x="300" y="238"/>
                </a:lnTo>
                <a:lnTo>
                  <a:pt x="307" y="235"/>
                </a:lnTo>
                <a:lnTo>
                  <a:pt x="316" y="230"/>
                </a:lnTo>
                <a:lnTo>
                  <a:pt x="325" y="222"/>
                </a:lnTo>
                <a:lnTo>
                  <a:pt x="316" y="217"/>
                </a:lnTo>
                <a:lnTo>
                  <a:pt x="310" y="212"/>
                </a:lnTo>
                <a:lnTo>
                  <a:pt x="304" y="208"/>
                </a:lnTo>
                <a:lnTo>
                  <a:pt x="301" y="203"/>
                </a:lnTo>
                <a:lnTo>
                  <a:pt x="293" y="194"/>
                </a:lnTo>
                <a:lnTo>
                  <a:pt x="285" y="185"/>
                </a:lnTo>
                <a:lnTo>
                  <a:pt x="300" y="190"/>
                </a:lnTo>
                <a:lnTo>
                  <a:pt x="312" y="196"/>
                </a:lnTo>
                <a:lnTo>
                  <a:pt x="318" y="199"/>
                </a:lnTo>
                <a:lnTo>
                  <a:pt x="325" y="201"/>
                </a:lnTo>
                <a:lnTo>
                  <a:pt x="332" y="203"/>
                </a:lnTo>
                <a:lnTo>
                  <a:pt x="338" y="203"/>
                </a:lnTo>
                <a:lnTo>
                  <a:pt x="343" y="202"/>
                </a:lnTo>
                <a:lnTo>
                  <a:pt x="345" y="200"/>
                </a:lnTo>
                <a:lnTo>
                  <a:pt x="347" y="197"/>
                </a:lnTo>
                <a:lnTo>
                  <a:pt x="347" y="193"/>
                </a:lnTo>
                <a:lnTo>
                  <a:pt x="346" y="185"/>
                </a:lnTo>
                <a:lnTo>
                  <a:pt x="345" y="179"/>
                </a:lnTo>
                <a:lnTo>
                  <a:pt x="322" y="142"/>
                </a:lnTo>
                <a:lnTo>
                  <a:pt x="303" y="111"/>
                </a:lnTo>
                <a:lnTo>
                  <a:pt x="295" y="96"/>
                </a:lnTo>
                <a:lnTo>
                  <a:pt x="290" y="80"/>
                </a:lnTo>
                <a:lnTo>
                  <a:pt x="288" y="72"/>
                </a:lnTo>
                <a:lnTo>
                  <a:pt x="287" y="63"/>
                </a:lnTo>
                <a:lnTo>
                  <a:pt x="285" y="53"/>
                </a:lnTo>
                <a:lnTo>
                  <a:pt x="285" y="43"/>
                </a:lnTo>
                <a:lnTo>
                  <a:pt x="287" y="34"/>
                </a:lnTo>
                <a:lnTo>
                  <a:pt x="288" y="26"/>
                </a:lnTo>
                <a:lnTo>
                  <a:pt x="291" y="19"/>
                </a:lnTo>
                <a:lnTo>
                  <a:pt x="295" y="13"/>
                </a:lnTo>
                <a:lnTo>
                  <a:pt x="301" y="7"/>
                </a:lnTo>
                <a:lnTo>
                  <a:pt x="307" y="4"/>
                </a:lnTo>
                <a:lnTo>
                  <a:pt x="316" y="1"/>
                </a:lnTo>
                <a:lnTo>
                  <a:pt x="325" y="0"/>
                </a:lnTo>
                <a:lnTo>
                  <a:pt x="328" y="7"/>
                </a:lnTo>
                <a:lnTo>
                  <a:pt x="332" y="13"/>
                </a:lnTo>
                <a:lnTo>
                  <a:pt x="336" y="18"/>
                </a:lnTo>
                <a:lnTo>
                  <a:pt x="340" y="23"/>
                </a:lnTo>
                <a:lnTo>
                  <a:pt x="351" y="31"/>
                </a:lnTo>
                <a:lnTo>
                  <a:pt x="363" y="38"/>
                </a:lnTo>
                <a:lnTo>
                  <a:pt x="377" y="45"/>
                </a:lnTo>
                <a:lnTo>
                  <a:pt x="389" y="51"/>
                </a:lnTo>
                <a:lnTo>
                  <a:pt x="401" y="60"/>
                </a:lnTo>
                <a:lnTo>
                  <a:pt x="412" y="68"/>
                </a:lnTo>
                <a:lnTo>
                  <a:pt x="415" y="72"/>
                </a:lnTo>
                <a:lnTo>
                  <a:pt x="418" y="76"/>
                </a:lnTo>
                <a:lnTo>
                  <a:pt x="421" y="81"/>
                </a:lnTo>
                <a:lnTo>
                  <a:pt x="423" y="86"/>
                </a:lnTo>
                <a:lnTo>
                  <a:pt x="426" y="98"/>
                </a:lnTo>
                <a:lnTo>
                  <a:pt x="428" y="111"/>
                </a:lnTo>
                <a:lnTo>
                  <a:pt x="430" y="122"/>
                </a:lnTo>
                <a:lnTo>
                  <a:pt x="434" y="133"/>
                </a:lnTo>
                <a:lnTo>
                  <a:pt x="436" y="137"/>
                </a:lnTo>
                <a:lnTo>
                  <a:pt x="438" y="142"/>
                </a:lnTo>
                <a:lnTo>
                  <a:pt x="441" y="145"/>
                </a:lnTo>
                <a:lnTo>
                  <a:pt x="445" y="148"/>
                </a:lnTo>
                <a:lnTo>
                  <a:pt x="445" y="173"/>
                </a:lnTo>
                <a:lnTo>
                  <a:pt x="440" y="173"/>
                </a:lnTo>
                <a:lnTo>
                  <a:pt x="436" y="175"/>
                </a:lnTo>
                <a:lnTo>
                  <a:pt x="432" y="177"/>
                </a:lnTo>
                <a:lnTo>
                  <a:pt x="428" y="179"/>
                </a:lnTo>
                <a:lnTo>
                  <a:pt x="425" y="181"/>
                </a:lnTo>
                <a:lnTo>
                  <a:pt x="421" y="183"/>
                </a:lnTo>
                <a:lnTo>
                  <a:pt x="416" y="184"/>
                </a:lnTo>
                <a:lnTo>
                  <a:pt x="412" y="185"/>
                </a:lnTo>
                <a:lnTo>
                  <a:pt x="415" y="189"/>
                </a:lnTo>
                <a:lnTo>
                  <a:pt x="418" y="193"/>
                </a:lnTo>
                <a:lnTo>
                  <a:pt x="422" y="196"/>
                </a:lnTo>
                <a:lnTo>
                  <a:pt x="426" y="199"/>
                </a:lnTo>
                <a:lnTo>
                  <a:pt x="430" y="201"/>
                </a:lnTo>
                <a:lnTo>
                  <a:pt x="435" y="202"/>
                </a:lnTo>
                <a:lnTo>
                  <a:pt x="440" y="203"/>
                </a:lnTo>
                <a:lnTo>
                  <a:pt x="445" y="203"/>
                </a:lnTo>
                <a:lnTo>
                  <a:pt x="446" y="211"/>
                </a:lnTo>
                <a:lnTo>
                  <a:pt x="447" y="225"/>
                </a:lnTo>
                <a:lnTo>
                  <a:pt x="450" y="243"/>
                </a:lnTo>
                <a:lnTo>
                  <a:pt x="455" y="262"/>
                </a:lnTo>
                <a:lnTo>
                  <a:pt x="460" y="282"/>
                </a:lnTo>
                <a:lnTo>
                  <a:pt x="468" y="299"/>
                </a:lnTo>
                <a:lnTo>
                  <a:pt x="471" y="306"/>
                </a:lnTo>
                <a:lnTo>
                  <a:pt x="475" y="312"/>
                </a:lnTo>
                <a:lnTo>
                  <a:pt x="480" y="317"/>
                </a:lnTo>
                <a:lnTo>
                  <a:pt x="485" y="320"/>
                </a:lnTo>
                <a:lnTo>
                  <a:pt x="485" y="382"/>
                </a:lnTo>
                <a:lnTo>
                  <a:pt x="480" y="381"/>
                </a:lnTo>
                <a:lnTo>
                  <a:pt x="475" y="378"/>
                </a:lnTo>
                <a:lnTo>
                  <a:pt x="471" y="374"/>
                </a:lnTo>
                <a:lnTo>
                  <a:pt x="467" y="369"/>
                </a:lnTo>
                <a:lnTo>
                  <a:pt x="463" y="364"/>
                </a:lnTo>
                <a:lnTo>
                  <a:pt x="460" y="359"/>
                </a:lnTo>
                <a:lnTo>
                  <a:pt x="459" y="354"/>
                </a:lnTo>
                <a:lnTo>
                  <a:pt x="458" y="351"/>
                </a:lnTo>
                <a:lnTo>
                  <a:pt x="453" y="356"/>
                </a:lnTo>
                <a:lnTo>
                  <a:pt x="448" y="360"/>
                </a:lnTo>
                <a:lnTo>
                  <a:pt x="444" y="361"/>
                </a:lnTo>
                <a:lnTo>
                  <a:pt x="440" y="362"/>
                </a:lnTo>
                <a:lnTo>
                  <a:pt x="436" y="363"/>
                </a:lnTo>
                <a:lnTo>
                  <a:pt x="432" y="363"/>
                </a:lnTo>
                <a:lnTo>
                  <a:pt x="432" y="380"/>
                </a:lnTo>
                <a:lnTo>
                  <a:pt x="430" y="391"/>
                </a:lnTo>
                <a:lnTo>
                  <a:pt x="429" y="399"/>
                </a:lnTo>
                <a:lnTo>
                  <a:pt x="425" y="413"/>
                </a:lnTo>
                <a:lnTo>
                  <a:pt x="419" y="403"/>
                </a:lnTo>
                <a:lnTo>
                  <a:pt x="412" y="393"/>
                </a:lnTo>
                <a:lnTo>
                  <a:pt x="408" y="389"/>
                </a:lnTo>
                <a:lnTo>
                  <a:pt x="404" y="385"/>
                </a:lnTo>
                <a:lnTo>
                  <a:pt x="401" y="382"/>
                </a:lnTo>
                <a:lnTo>
                  <a:pt x="399" y="382"/>
                </a:lnTo>
                <a:lnTo>
                  <a:pt x="389" y="382"/>
                </a:lnTo>
                <a:lnTo>
                  <a:pt x="379" y="382"/>
                </a:lnTo>
                <a:lnTo>
                  <a:pt x="378" y="389"/>
                </a:lnTo>
                <a:lnTo>
                  <a:pt x="376" y="398"/>
                </a:lnTo>
                <a:lnTo>
                  <a:pt x="376" y="402"/>
                </a:lnTo>
                <a:lnTo>
                  <a:pt x="376" y="406"/>
                </a:lnTo>
                <a:lnTo>
                  <a:pt x="377" y="410"/>
                </a:lnTo>
                <a:lnTo>
                  <a:pt x="379" y="413"/>
                </a:lnTo>
                <a:lnTo>
                  <a:pt x="345" y="413"/>
                </a:lnTo>
                <a:lnTo>
                  <a:pt x="340" y="410"/>
                </a:lnTo>
                <a:lnTo>
                  <a:pt x="337" y="407"/>
                </a:lnTo>
                <a:lnTo>
                  <a:pt x="335" y="404"/>
                </a:lnTo>
                <a:lnTo>
                  <a:pt x="334" y="400"/>
                </a:lnTo>
                <a:lnTo>
                  <a:pt x="333" y="392"/>
                </a:lnTo>
                <a:lnTo>
                  <a:pt x="332" y="382"/>
                </a:lnTo>
                <a:lnTo>
                  <a:pt x="312" y="382"/>
                </a:lnTo>
                <a:lnTo>
                  <a:pt x="312" y="395"/>
                </a:lnTo>
                <a:lnTo>
                  <a:pt x="310" y="405"/>
                </a:lnTo>
                <a:lnTo>
                  <a:pt x="307" y="413"/>
                </a:lnTo>
                <a:lnTo>
                  <a:pt x="305" y="420"/>
                </a:lnTo>
                <a:lnTo>
                  <a:pt x="303" y="426"/>
                </a:lnTo>
                <a:lnTo>
                  <a:pt x="301" y="431"/>
                </a:lnTo>
                <a:lnTo>
                  <a:pt x="300" y="437"/>
                </a:lnTo>
                <a:lnTo>
                  <a:pt x="299" y="443"/>
                </a:lnTo>
                <a:lnTo>
                  <a:pt x="299" y="450"/>
                </a:lnTo>
                <a:lnTo>
                  <a:pt x="301" y="456"/>
                </a:lnTo>
                <a:lnTo>
                  <a:pt x="302" y="460"/>
                </a:lnTo>
                <a:lnTo>
                  <a:pt x="304" y="463"/>
                </a:lnTo>
                <a:lnTo>
                  <a:pt x="307" y="466"/>
                </a:lnTo>
                <a:lnTo>
                  <a:pt x="312" y="468"/>
                </a:lnTo>
                <a:lnTo>
                  <a:pt x="298" y="468"/>
                </a:lnTo>
                <a:lnTo>
                  <a:pt x="284" y="468"/>
                </a:lnTo>
                <a:lnTo>
                  <a:pt x="272" y="468"/>
                </a:lnTo>
                <a:lnTo>
                  <a:pt x="266" y="468"/>
                </a:lnTo>
                <a:lnTo>
                  <a:pt x="264" y="468"/>
                </a:lnTo>
                <a:lnTo>
                  <a:pt x="260" y="467"/>
                </a:lnTo>
                <a:lnTo>
                  <a:pt x="258" y="465"/>
                </a:lnTo>
                <a:lnTo>
                  <a:pt x="256" y="462"/>
                </a:lnTo>
                <a:lnTo>
                  <a:pt x="251" y="456"/>
                </a:lnTo>
                <a:lnTo>
                  <a:pt x="247" y="449"/>
                </a:lnTo>
                <a:lnTo>
                  <a:pt x="244" y="440"/>
                </a:lnTo>
                <a:lnTo>
                  <a:pt x="242" y="432"/>
                </a:lnTo>
                <a:lnTo>
                  <a:pt x="239" y="424"/>
                </a:lnTo>
                <a:lnTo>
                  <a:pt x="239" y="419"/>
                </a:lnTo>
                <a:lnTo>
                  <a:pt x="229" y="418"/>
                </a:lnTo>
                <a:lnTo>
                  <a:pt x="222" y="417"/>
                </a:lnTo>
                <a:lnTo>
                  <a:pt x="215" y="414"/>
                </a:lnTo>
                <a:lnTo>
                  <a:pt x="209" y="411"/>
                </a:lnTo>
                <a:lnTo>
                  <a:pt x="204" y="406"/>
                </a:lnTo>
                <a:lnTo>
                  <a:pt x="202" y="401"/>
                </a:lnTo>
                <a:lnTo>
                  <a:pt x="200" y="395"/>
                </a:lnTo>
                <a:lnTo>
                  <a:pt x="199" y="389"/>
                </a:lnTo>
                <a:lnTo>
                  <a:pt x="190" y="394"/>
                </a:lnTo>
                <a:lnTo>
                  <a:pt x="179" y="399"/>
                </a:lnTo>
                <a:lnTo>
                  <a:pt x="166" y="405"/>
                </a:lnTo>
                <a:lnTo>
                  <a:pt x="150" y="411"/>
                </a:lnTo>
                <a:lnTo>
                  <a:pt x="136" y="417"/>
                </a:lnTo>
                <a:lnTo>
                  <a:pt x="121" y="421"/>
                </a:lnTo>
                <a:lnTo>
                  <a:pt x="107" y="424"/>
                </a:lnTo>
                <a:lnTo>
                  <a:pt x="93" y="425"/>
                </a:lnTo>
                <a:lnTo>
                  <a:pt x="90" y="435"/>
                </a:lnTo>
                <a:lnTo>
                  <a:pt x="86" y="443"/>
                </a:lnTo>
                <a:lnTo>
                  <a:pt x="80" y="451"/>
                </a:lnTo>
                <a:lnTo>
                  <a:pt x="72" y="455"/>
                </a:lnTo>
                <a:lnTo>
                  <a:pt x="65" y="459"/>
                </a:lnTo>
                <a:lnTo>
                  <a:pt x="56" y="461"/>
                </a:lnTo>
                <a:lnTo>
                  <a:pt x="45" y="462"/>
                </a:lnTo>
                <a:lnTo>
                  <a:pt x="33" y="462"/>
                </a:lnTo>
                <a:lnTo>
                  <a:pt x="27" y="461"/>
                </a:lnTo>
                <a:lnTo>
                  <a:pt x="22" y="457"/>
                </a:lnTo>
                <a:lnTo>
                  <a:pt x="16" y="452"/>
                </a:lnTo>
                <a:lnTo>
                  <a:pt x="11" y="446"/>
                </a:lnTo>
                <a:lnTo>
                  <a:pt x="7" y="438"/>
                </a:lnTo>
                <a:lnTo>
                  <a:pt x="3" y="431"/>
                </a:lnTo>
                <a:lnTo>
                  <a:pt x="1" y="424"/>
                </a:lnTo>
                <a:lnTo>
                  <a:pt x="0" y="419"/>
                </a:lnTo>
                <a:lnTo>
                  <a:pt x="0" y="417"/>
                </a:lnTo>
                <a:lnTo>
                  <a:pt x="1" y="415"/>
                </a:lnTo>
                <a:lnTo>
                  <a:pt x="2" y="414"/>
                </a:lnTo>
                <a:lnTo>
                  <a:pt x="3" y="414"/>
                </a:lnTo>
                <a:lnTo>
                  <a:pt x="7" y="413"/>
                </a:lnTo>
                <a:lnTo>
                  <a:pt x="11" y="414"/>
                </a:lnTo>
                <a:lnTo>
                  <a:pt x="16" y="414"/>
                </a:lnTo>
                <a:lnTo>
                  <a:pt x="22" y="415"/>
                </a:lnTo>
                <a:lnTo>
                  <a:pt x="27" y="414"/>
                </a:lnTo>
                <a:lnTo>
                  <a:pt x="33" y="413"/>
                </a:lnTo>
                <a:lnTo>
                  <a:pt x="38" y="411"/>
                </a:lnTo>
                <a:lnTo>
                  <a:pt x="44" y="409"/>
                </a:lnTo>
                <a:lnTo>
                  <a:pt x="48" y="405"/>
                </a:lnTo>
                <a:lnTo>
                  <a:pt x="53" y="401"/>
                </a:lnTo>
                <a:lnTo>
                  <a:pt x="60" y="391"/>
                </a:lnTo>
                <a:lnTo>
                  <a:pt x="66" y="379"/>
                </a:lnTo>
                <a:lnTo>
                  <a:pt x="72" y="369"/>
                </a:lnTo>
                <a:lnTo>
                  <a:pt x="80" y="360"/>
                </a:lnTo>
                <a:lnTo>
                  <a:pt x="83" y="356"/>
                </a:lnTo>
                <a:lnTo>
                  <a:pt x="89" y="354"/>
                </a:lnTo>
                <a:lnTo>
                  <a:pt x="93" y="352"/>
                </a:lnTo>
                <a:lnTo>
                  <a:pt x="100" y="35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7" name="Freeform 486"/>
          <p:cNvSpPr>
            <a:spLocks/>
          </p:cNvSpPr>
          <p:nvPr>
            <p:custDataLst>
              <p:tags r:id="rId95"/>
            </p:custDataLst>
          </p:nvPr>
        </p:nvSpPr>
        <p:spPr bwMode="auto">
          <a:xfrm>
            <a:off x="2855733" y="1726724"/>
            <a:ext cx="222721" cy="101353"/>
          </a:xfrm>
          <a:custGeom>
            <a:avLst/>
            <a:gdLst>
              <a:gd name="T0" fmla="*/ 11848 w 246"/>
              <a:gd name="T1" fmla="*/ 51707 h 42"/>
              <a:gd name="T2" fmla="*/ 15798 w 246"/>
              <a:gd name="T3" fmla="*/ 51707 h 42"/>
              <a:gd name="T4" fmla="*/ 19747 w 246"/>
              <a:gd name="T5" fmla="*/ 50271 h 42"/>
              <a:gd name="T6" fmla="*/ 23258 w 246"/>
              <a:gd name="T7" fmla="*/ 47398 h 42"/>
              <a:gd name="T8" fmla="*/ 25890 w 246"/>
              <a:gd name="T9" fmla="*/ 44526 h 42"/>
              <a:gd name="T10" fmla="*/ 28962 w 246"/>
              <a:gd name="T11" fmla="*/ 43089 h 42"/>
              <a:gd name="T12" fmla="*/ 31595 w 246"/>
              <a:gd name="T13" fmla="*/ 41653 h 42"/>
              <a:gd name="T14" fmla="*/ 35106 w 246"/>
              <a:gd name="T15" fmla="*/ 41653 h 42"/>
              <a:gd name="T16" fmla="*/ 38177 w 246"/>
              <a:gd name="T17" fmla="*/ 43089 h 42"/>
              <a:gd name="T18" fmla="*/ 38177 w 246"/>
              <a:gd name="T19" fmla="*/ 60325 h 42"/>
              <a:gd name="T20" fmla="*/ 67578 w 246"/>
              <a:gd name="T21" fmla="*/ 60325 h 42"/>
              <a:gd name="T22" fmla="*/ 67578 w 246"/>
              <a:gd name="T23" fmla="*/ 56016 h 42"/>
              <a:gd name="T24" fmla="*/ 68456 w 246"/>
              <a:gd name="T25" fmla="*/ 51707 h 42"/>
              <a:gd name="T26" fmla="*/ 69773 w 246"/>
              <a:gd name="T27" fmla="*/ 47398 h 42"/>
              <a:gd name="T28" fmla="*/ 71528 w 246"/>
              <a:gd name="T29" fmla="*/ 44526 h 42"/>
              <a:gd name="T30" fmla="*/ 76794 w 246"/>
              <a:gd name="T31" fmla="*/ 37344 h 42"/>
              <a:gd name="T32" fmla="*/ 83376 w 246"/>
              <a:gd name="T33" fmla="*/ 33035 h 42"/>
              <a:gd name="T34" fmla="*/ 96979 w 246"/>
              <a:gd name="T35" fmla="*/ 24417 h 42"/>
              <a:gd name="T36" fmla="*/ 107950 w 246"/>
              <a:gd name="T37" fmla="*/ 17236 h 42"/>
              <a:gd name="T38" fmla="*/ 93030 w 246"/>
              <a:gd name="T39" fmla="*/ 18672 h 42"/>
              <a:gd name="T40" fmla="*/ 81621 w 246"/>
              <a:gd name="T41" fmla="*/ 20108 h 42"/>
              <a:gd name="T42" fmla="*/ 78110 w 246"/>
              <a:gd name="T43" fmla="*/ 21545 h 42"/>
              <a:gd name="T44" fmla="*/ 75038 w 246"/>
              <a:gd name="T45" fmla="*/ 21545 h 42"/>
              <a:gd name="T46" fmla="*/ 73722 w 246"/>
              <a:gd name="T47" fmla="*/ 20108 h 42"/>
              <a:gd name="T48" fmla="*/ 73283 w 246"/>
              <a:gd name="T49" fmla="*/ 17236 h 42"/>
              <a:gd name="T50" fmla="*/ 69773 w 246"/>
              <a:gd name="T51" fmla="*/ 22981 h 42"/>
              <a:gd name="T52" fmla="*/ 66701 w 246"/>
              <a:gd name="T53" fmla="*/ 24417 h 42"/>
              <a:gd name="T54" fmla="*/ 64507 w 246"/>
              <a:gd name="T55" fmla="*/ 24417 h 42"/>
              <a:gd name="T56" fmla="*/ 61874 w 246"/>
              <a:gd name="T57" fmla="*/ 21545 h 42"/>
              <a:gd name="T58" fmla="*/ 60118 w 246"/>
              <a:gd name="T59" fmla="*/ 17236 h 42"/>
              <a:gd name="T60" fmla="*/ 58363 w 246"/>
              <a:gd name="T61" fmla="*/ 12927 h 42"/>
              <a:gd name="T62" fmla="*/ 56608 w 246"/>
              <a:gd name="T63" fmla="*/ 7182 h 42"/>
              <a:gd name="T64" fmla="*/ 55291 w 246"/>
              <a:gd name="T65" fmla="*/ 0 h 42"/>
              <a:gd name="T66" fmla="*/ 53097 w 246"/>
              <a:gd name="T67" fmla="*/ 2873 h 42"/>
              <a:gd name="T68" fmla="*/ 49587 w 246"/>
              <a:gd name="T69" fmla="*/ 5745 h 42"/>
              <a:gd name="T70" fmla="*/ 45199 w 246"/>
              <a:gd name="T71" fmla="*/ 7182 h 42"/>
              <a:gd name="T72" fmla="*/ 40810 w 246"/>
              <a:gd name="T73" fmla="*/ 7182 h 42"/>
              <a:gd name="T74" fmla="*/ 32473 w 246"/>
              <a:gd name="T75" fmla="*/ 8618 h 42"/>
              <a:gd name="T76" fmla="*/ 26329 w 246"/>
              <a:gd name="T77" fmla="*/ 8618 h 42"/>
              <a:gd name="T78" fmla="*/ 25452 w 246"/>
              <a:gd name="T79" fmla="*/ 12927 h 42"/>
              <a:gd name="T80" fmla="*/ 24574 w 246"/>
              <a:gd name="T81" fmla="*/ 17236 h 42"/>
              <a:gd name="T82" fmla="*/ 23696 w 246"/>
              <a:gd name="T83" fmla="*/ 21545 h 42"/>
              <a:gd name="T84" fmla="*/ 21941 w 246"/>
              <a:gd name="T85" fmla="*/ 24417 h 42"/>
              <a:gd name="T86" fmla="*/ 18430 w 246"/>
              <a:gd name="T87" fmla="*/ 28726 h 42"/>
              <a:gd name="T88" fmla="*/ 14481 w 246"/>
              <a:gd name="T89" fmla="*/ 31599 h 42"/>
              <a:gd name="T90" fmla="*/ 6143 w 246"/>
              <a:gd name="T91" fmla="*/ 34471 h 42"/>
              <a:gd name="T92" fmla="*/ 0 w 246"/>
              <a:gd name="T93" fmla="*/ 34471 h 42"/>
              <a:gd name="T94" fmla="*/ 439 w 246"/>
              <a:gd name="T95" fmla="*/ 38780 h 42"/>
              <a:gd name="T96" fmla="*/ 1316 w 246"/>
              <a:gd name="T97" fmla="*/ 41653 h 42"/>
              <a:gd name="T98" fmla="*/ 2194 w 246"/>
              <a:gd name="T99" fmla="*/ 44526 h 42"/>
              <a:gd name="T100" fmla="*/ 3949 w 246"/>
              <a:gd name="T101" fmla="*/ 47398 h 42"/>
              <a:gd name="T102" fmla="*/ 7460 w 246"/>
              <a:gd name="T103" fmla="*/ 50271 h 42"/>
              <a:gd name="T104" fmla="*/ 11848 w 246"/>
              <a:gd name="T105" fmla="*/ 51707 h 4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46" h="42">
                <a:moveTo>
                  <a:pt x="27" y="36"/>
                </a:moveTo>
                <a:lnTo>
                  <a:pt x="36" y="36"/>
                </a:lnTo>
                <a:lnTo>
                  <a:pt x="45" y="35"/>
                </a:lnTo>
                <a:lnTo>
                  <a:pt x="53" y="33"/>
                </a:lnTo>
                <a:lnTo>
                  <a:pt x="59" y="31"/>
                </a:lnTo>
                <a:lnTo>
                  <a:pt x="66" y="30"/>
                </a:lnTo>
                <a:lnTo>
                  <a:pt x="72" y="29"/>
                </a:lnTo>
                <a:lnTo>
                  <a:pt x="80" y="29"/>
                </a:lnTo>
                <a:lnTo>
                  <a:pt x="87" y="30"/>
                </a:lnTo>
                <a:lnTo>
                  <a:pt x="87" y="42"/>
                </a:lnTo>
                <a:lnTo>
                  <a:pt x="154" y="42"/>
                </a:lnTo>
                <a:lnTo>
                  <a:pt x="154" y="39"/>
                </a:lnTo>
                <a:lnTo>
                  <a:pt x="156" y="36"/>
                </a:lnTo>
                <a:lnTo>
                  <a:pt x="159" y="33"/>
                </a:lnTo>
                <a:lnTo>
                  <a:pt x="163" y="31"/>
                </a:lnTo>
                <a:lnTo>
                  <a:pt x="175" y="26"/>
                </a:lnTo>
                <a:lnTo>
                  <a:pt x="190" y="23"/>
                </a:lnTo>
                <a:lnTo>
                  <a:pt x="221" y="17"/>
                </a:lnTo>
                <a:lnTo>
                  <a:pt x="246" y="12"/>
                </a:lnTo>
                <a:lnTo>
                  <a:pt x="212" y="13"/>
                </a:lnTo>
                <a:lnTo>
                  <a:pt x="186" y="14"/>
                </a:lnTo>
                <a:lnTo>
                  <a:pt x="178" y="15"/>
                </a:lnTo>
                <a:lnTo>
                  <a:pt x="171" y="15"/>
                </a:lnTo>
                <a:lnTo>
                  <a:pt x="168" y="14"/>
                </a:lnTo>
                <a:lnTo>
                  <a:pt x="167" y="12"/>
                </a:lnTo>
                <a:lnTo>
                  <a:pt x="159" y="16"/>
                </a:lnTo>
                <a:lnTo>
                  <a:pt x="152" y="17"/>
                </a:lnTo>
                <a:lnTo>
                  <a:pt x="147" y="17"/>
                </a:lnTo>
                <a:lnTo>
                  <a:pt x="141" y="15"/>
                </a:lnTo>
                <a:lnTo>
                  <a:pt x="137" y="12"/>
                </a:lnTo>
                <a:lnTo>
                  <a:pt x="133" y="9"/>
                </a:lnTo>
                <a:lnTo>
                  <a:pt x="129" y="5"/>
                </a:lnTo>
                <a:lnTo>
                  <a:pt x="126" y="0"/>
                </a:lnTo>
                <a:lnTo>
                  <a:pt x="121" y="2"/>
                </a:lnTo>
                <a:lnTo>
                  <a:pt x="113" y="4"/>
                </a:lnTo>
                <a:lnTo>
                  <a:pt x="103" y="5"/>
                </a:lnTo>
                <a:lnTo>
                  <a:pt x="93" y="5"/>
                </a:lnTo>
                <a:lnTo>
                  <a:pt x="74" y="6"/>
                </a:lnTo>
                <a:lnTo>
                  <a:pt x="60" y="6"/>
                </a:lnTo>
                <a:lnTo>
                  <a:pt x="58" y="9"/>
                </a:lnTo>
                <a:lnTo>
                  <a:pt x="56" y="12"/>
                </a:lnTo>
                <a:lnTo>
                  <a:pt x="54" y="15"/>
                </a:lnTo>
                <a:lnTo>
                  <a:pt x="50" y="17"/>
                </a:lnTo>
                <a:lnTo>
                  <a:pt x="42" y="20"/>
                </a:lnTo>
                <a:lnTo>
                  <a:pt x="33" y="22"/>
                </a:lnTo>
                <a:lnTo>
                  <a:pt x="14" y="24"/>
                </a:lnTo>
                <a:lnTo>
                  <a:pt x="0" y="24"/>
                </a:lnTo>
                <a:lnTo>
                  <a:pt x="1" y="27"/>
                </a:lnTo>
                <a:lnTo>
                  <a:pt x="3" y="29"/>
                </a:lnTo>
                <a:lnTo>
                  <a:pt x="5" y="31"/>
                </a:lnTo>
                <a:lnTo>
                  <a:pt x="9" y="33"/>
                </a:lnTo>
                <a:lnTo>
                  <a:pt x="17" y="35"/>
                </a:lnTo>
                <a:lnTo>
                  <a:pt x="27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8" name="Freeform 487"/>
          <p:cNvSpPr>
            <a:spLocks/>
          </p:cNvSpPr>
          <p:nvPr>
            <p:custDataLst>
              <p:tags r:id="rId96"/>
            </p:custDataLst>
          </p:nvPr>
        </p:nvSpPr>
        <p:spPr bwMode="auto">
          <a:xfrm>
            <a:off x="3150512" y="1697385"/>
            <a:ext cx="131013" cy="96019"/>
          </a:xfrm>
          <a:custGeom>
            <a:avLst/>
            <a:gdLst>
              <a:gd name="T0" fmla="*/ 43896 w 149"/>
              <a:gd name="T1" fmla="*/ 0 h 61"/>
              <a:gd name="T2" fmla="*/ 50289 w 149"/>
              <a:gd name="T3" fmla="*/ 937 h 61"/>
              <a:gd name="T4" fmla="*/ 57107 w 149"/>
              <a:gd name="T5" fmla="*/ 2811 h 61"/>
              <a:gd name="T6" fmla="*/ 61795 w 149"/>
              <a:gd name="T7" fmla="*/ 4684 h 61"/>
              <a:gd name="T8" fmla="*/ 63500 w 149"/>
              <a:gd name="T9" fmla="*/ 5621 h 61"/>
              <a:gd name="T10" fmla="*/ 63500 w 149"/>
              <a:gd name="T11" fmla="*/ 7495 h 61"/>
              <a:gd name="T12" fmla="*/ 62648 w 149"/>
              <a:gd name="T13" fmla="*/ 9369 h 61"/>
              <a:gd name="T14" fmla="*/ 61795 w 149"/>
              <a:gd name="T15" fmla="*/ 11243 h 61"/>
              <a:gd name="T16" fmla="*/ 60091 w 149"/>
              <a:gd name="T17" fmla="*/ 12180 h 61"/>
              <a:gd name="T18" fmla="*/ 58386 w 149"/>
              <a:gd name="T19" fmla="*/ 13116 h 61"/>
              <a:gd name="T20" fmla="*/ 56255 w 149"/>
              <a:gd name="T21" fmla="*/ 13116 h 61"/>
              <a:gd name="T22" fmla="*/ 54124 w 149"/>
              <a:gd name="T23" fmla="*/ 13116 h 61"/>
              <a:gd name="T24" fmla="*/ 52419 w 149"/>
              <a:gd name="T25" fmla="*/ 11243 h 61"/>
              <a:gd name="T26" fmla="*/ 52419 w 149"/>
              <a:gd name="T27" fmla="*/ 21548 h 61"/>
              <a:gd name="T28" fmla="*/ 52419 w 149"/>
              <a:gd name="T29" fmla="*/ 30917 h 61"/>
              <a:gd name="T30" fmla="*/ 52419 w 149"/>
              <a:gd name="T31" fmla="*/ 38412 h 61"/>
              <a:gd name="T32" fmla="*/ 52419 w 149"/>
              <a:gd name="T33" fmla="*/ 45907 h 61"/>
              <a:gd name="T34" fmla="*/ 49436 w 149"/>
              <a:gd name="T35" fmla="*/ 46844 h 61"/>
              <a:gd name="T36" fmla="*/ 46453 w 149"/>
              <a:gd name="T37" fmla="*/ 47781 h 61"/>
              <a:gd name="T38" fmla="*/ 44322 w 149"/>
              <a:gd name="T39" fmla="*/ 49655 h 61"/>
              <a:gd name="T40" fmla="*/ 42617 w 149"/>
              <a:gd name="T41" fmla="*/ 51529 h 61"/>
              <a:gd name="T42" fmla="*/ 40060 w 149"/>
              <a:gd name="T43" fmla="*/ 53402 h 61"/>
              <a:gd name="T44" fmla="*/ 37930 w 149"/>
              <a:gd name="T45" fmla="*/ 55276 h 61"/>
              <a:gd name="T46" fmla="*/ 35372 w 149"/>
              <a:gd name="T47" fmla="*/ 57150 h 61"/>
              <a:gd name="T48" fmla="*/ 32389 w 149"/>
              <a:gd name="T49" fmla="*/ 57150 h 61"/>
              <a:gd name="T50" fmla="*/ 28554 w 149"/>
              <a:gd name="T51" fmla="*/ 56213 h 61"/>
              <a:gd name="T52" fmla="*/ 22587 w 149"/>
              <a:gd name="T53" fmla="*/ 53402 h 61"/>
              <a:gd name="T54" fmla="*/ 16621 w 149"/>
              <a:gd name="T55" fmla="*/ 50592 h 61"/>
              <a:gd name="T56" fmla="*/ 10654 w 149"/>
              <a:gd name="T57" fmla="*/ 45907 h 61"/>
              <a:gd name="T58" fmla="*/ 5114 w 149"/>
              <a:gd name="T59" fmla="*/ 42160 h 61"/>
              <a:gd name="T60" fmla="*/ 1279 w 149"/>
              <a:gd name="T61" fmla="*/ 38412 h 61"/>
              <a:gd name="T62" fmla="*/ 426 w 149"/>
              <a:gd name="T63" fmla="*/ 36539 h 61"/>
              <a:gd name="T64" fmla="*/ 0 w 149"/>
              <a:gd name="T65" fmla="*/ 35602 h 61"/>
              <a:gd name="T66" fmla="*/ 0 w 149"/>
              <a:gd name="T67" fmla="*/ 34665 h 61"/>
              <a:gd name="T68" fmla="*/ 1279 w 149"/>
              <a:gd name="T69" fmla="*/ 34665 h 61"/>
              <a:gd name="T70" fmla="*/ 8097 w 149"/>
              <a:gd name="T71" fmla="*/ 33728 h 61"/>
              <a:gd name="T72" fmla="*/ 14916 w 149"/>
              <a:gd name="T73" fmla="*/ 32791 h 61"/>
              <a:gd name="T74" fmla="*/ 20456 w 149"/>
              <a:gd name="T75" fmla="*/ 29980 h 61"/>
              <a:gd name="T76" fmla="*/ 25570 w 149"/>
              <a:gd name="T77" fmla="*/ 25296 h 61"/>
              <a:gd name="T78" fmla="*/ 30685 w 149"/>
              <a:gd name="T79" fmla="*/ 20611 h 61"/>
              <a:gd name="T80" fmla="*/ 34946 w 149"/>
              <a:gd name="T81" fmla="*/ 14990 h 61"/>
              <a:gd name="T82" fmla="*/ 39634 w 149"/>
              <a:gd name="T83" fmla="*/ 7495 h 61"/>
              <a:gd name="T84" fmla="*/ 43896 w 149"/>
              <a:gd name="T85" fmla="*/ 0 h 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49" h="61">
                <a:moveTo>
                  <a:pt x="103" y="0"/>
                </a:moveTo>
                <a:lnTo>
                  <a:pt x="118" y="1"/>
                </a:lnTo>
                <a:lnTo>
                  <a:pt x="134" y="3"/>
                </a:lnTo>
                <a:lnTo>
                  <a:pt x="145" y="5"/>
                </a:lnTo>
                <a:lnTo>
                  <a:pt x="149" y="6"/>
                </a:lnTo>
                <a:lnTo>
                  <a:pt x="149" y="8"/>
                </a:lnTo>
                <a:lnTo>
                  <a:pt x="147" y="10"/>
                </a:lnTo>
                <a:lnTo>
                  <a:pt x="145" y="12"/>
                </a:lnTo>
                <a:lnTo>
                  <a:pt x="141" y="13"/>
                </a:lnTo>
                <a:lnTo>
                  <a:pt x="137" y="14"/>
                </a:lnTo>
                <a:lnTo>
                  <a:pt x="132" y="14"/>
                </a:lnTo>
                <a:lnTo>
                  <a:pt x="127" y="14"/>
                </a:lnTo>
                <a:lnTo>
                  <a:pt x="123" y="12"/>
                </a:lnTo>
                <a:lnTo>
                  <a:pt x="123" y="23"/>
                </a:lnTo>
                <a:lnTo>
                  <a:pt x="123" y="33"/>
                </a:lnTo>
                <a:lnTo>
                  <a:pt x="123" y="41"/>
                </a:lnTo>
                <a:lnTo>
                  <a:pt x="123" y="49"/>
                </a:lnTo>
                <a:lnTo>
                  <a:pt x="116" y="50"/>
                </a:lnTo>
                <a:lnTo>
                  <a:pt x="109" y="51"/>
                </a:lnTo>
                <a:lnTo>
                  <a:pt x="104" y="53"/>
                </a:lnTo>
                <a:lnTo>
                  <a:pt x="100" y="55"/>
                </a:lnTo>
                <a:lnTo>
                  <a:pt x="94" y="57"/>
                </a:lnTo>
                <a:lnTo>
                  <a:pt x="89" y="59"/>
                </a:lnTo>
                <a:lnTo>
                  <a:pt x="83" y="61"/>
                </a:lnTo>
                <a:lnTo>
                  <a:pt x="76" y="61"/>
                </a:lnTo>
                <a:lnTo>
                  <a:pt x="67" y="60"/>
                </a:lnTo>
                <a:lnTo>
                  <a:pt x="53" y="57"/>
                </a:lnTo>
                <a:lnTo>
                  <a:pt x="39" y="54"/>
                </a:lnTo>
                <a:lnTo>
                  <a:pt x="25" y="49"/>
                </a:lnTo>
                <a:lnTo>
                  <a:pt x="12" y="45"/>
                </a:lnTo>
                <a:lnTo>
                  <a:pt x="3" y="41"/>
                </a:lnTo>
                <a:lnTo>
                  <a:pt x="1" y="39"/>
                </a:lnTo>
                <a:lnTo>
                  <a:pt x="0" y="38"/>
                </a:lnTo>
                <a:lnTo>
                  <a:pt x="0" y="37"/>
                </a:lnTo>
                <a:lnTo>
                  <a:pt x="3" y="37"/>
                </a:lnTo>
                <a:lnTo>
                  <a:pt x="19" y="36"/>
                </a:lnTo>
                <a:lnTo>
                  <a:pt x="35" y="35"/>
                </a:lnTo>
                <a:lnTo>
                  <a:pt x="48" y="32"/>
                </a:lnTo>
                <a:lnTo>
                  <a:pt x="60" y="27"/>
                </a:lnTo>
                <a:lnTo>
                  <a:pt x="72" y="22"/>
                </a:lnTo>
                <a:lnTo>
                  <a:pt x="82" y="16"/>
                </a:lnTo>
                <a:lnTo>
                  <a:pt x="93" y="8"/>
                </a:lnTo>
                <a:lnTo>
                  <a:pt x="10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9" name="Freeform 488"/>
          <p:cNvSpPr>
            <a:spLocks/>
          </p:cNvSpPr>
          <p:nvPr>
            <p:custDataLst>
              <p:tags r:id="rId97"/>
            </p:custDataLst>
          </p:nvPr>
        </p:nvSpPr>
        <p:spPr bwMode="auto">
          <a:xfrm>
            <a:off x="3225842" y="1710720"/>
            <a:ext cx="268576" cy="96019"/>
          </a:xfrm>
          <a:custGeom>
            <a:avLst/>
            <a:gdLst>
              <a:gd name="T0" fmla="*/ 57904 w 299"/>
              <a:gd name="T1" fmla="*/ 55605 h 74"/>
              <a:gd name="T2" fmla="*/ 67047 w 299"/>
              <a:gd name="T3" fmla="*/ 50199 h 74"/>
              <a:gd name="T4" fmla="*/ 77495 w 299"/>
              <a:gd name="T5" fmla="*/ 41704 h 74"/>
              <a:gd name="T6" fmla="*/ 86638 w 299"/>
              <a:gd name="T7" fmla="*/ 32436 h 74"/>
              <a:gd name="T8" fmla="*/ 90121 w 299"/>
              <a:gd name="T9" fmla="*/ 30892 h 74"/>
              <a:gd name="T10" fmla="*/ 91863 w 299"/>
              <a:gd name="T11" fmla="*/ 35526 h 74"/>
              <a:gd name="T12" fmla="*/ 95781 w 299"/>
              <a:gd name="T13" fmla="*/ 39387 h 74"/>
              <a:gd name="T14" fmla="*/ 105794 w 299"/>
              <a:gd name="T15" fmla="*/ 42476 h 74"/>
              <a:gd name="T16" fmla="*/ 117114 w 299"/>
              <a:gd name="T17" fmla="*/ 42476 h 74"/>
              <a:gd name="T18" fmla="*/ 124515 w 299"/>
              <a:gd name="T19" fmla="*/ 42476 h 74"/>
              <a:gd name="T20" fmla="*/ 127563 w 299"/>
              <a:gd name="T21" fmla="*/ 35526 h 74"/>
              <a:gd name="T22" fmla="*/ 129740 w 299"/>
              <a:gd name="T23" fmla="*/ 23941 h 74"/>
              <a:gd name="T24" fmla="*/ 121468 w 299"/>
              <a:gd name="T25" fmla="*/ 19307 h 74"/>
              <a:gd name="T26" fmla="*/ 106230 w 299"/>
              <a:gd name="T27" fmla="*/ 19307 h 74"/>
              <a:gd name="T28" fmla="*/ 97958 w 299"/>
              <a:gd name="T29" fmla="*/ 19307 h 74"/>
              <a:gd name="T30" fmla="*/ 93169 w 299"/>
              <a:gd name="T31" fmla="*/ 20852 h 74"/>
              <a:gd name="T32" fmla="*/ 88815 w 299"/>
              <a:gd name="T33" fmla="*/ 25486 h 74"/>
              <a:gd name="T34" fmla="*/ 74883 w 299"/>
              <a:gd name="T35" fmla="*/ 28575 h 74"/>
              <a:gd name="T36" fmla="*/ 76625 w 299"/>
              <a:gd name="T37" fmla="*/ 21624 h 74"/>
              <a:gd name="T38" fmla="*/ 78366 w 299"/>
              <a:gd name="T39" fmla="*/ 16218 h 74"/>
              <a:gd name="T40" fmla="*/ 84461 w 299"/>
              <a:gd name="T41" fmla="*/ 10040 h 74"/>
              <a:gd name="T42" fmla="*/ 91427 w 299"/>
              <a:gd name="T43" fmla="*/ 6951 h 74"/>
              <a:gd name="T44" fmla="*/ 97958 w 299"/>
              <a:gd name="T45" fmla="*/ 0 h 74"/>
              <a:gd name="T46" fmla="*/ 80543 w 299"/>
              <a:gd name="T47" fmla="*/ 2317 h 74"/>
              <a:gd name="T48" fmla="*/ 68353 w 299"/>
              <a:gd name="T49" fmla="*/ 8495 h 74"/>
              <a:gd name="T50" fmla="*/ 58339 w 299"/>
              <a:gd name="T51" fmla="*/ 19307 h 74"/>
              <a:gd name="T52" fmla="*/ 49632 w 299"/>
              <a:gd name="T53" fmla="*/ 30892 h 74"/>
              <a:gd name="T54" fmla="*/ 43537 w 299"/>
              <a:gd name="T55" fmla="*/ 40932 h 74"/>
              <a:gd name="T56" fmla="*/ 37877 w 299"/>
              <a:gd name="T57" fmla="*/ 45566 h 74"/>
              <a:gd name="T58" fmla="*/ 27864 w 299"/>
              <a:gd name="T59" fmla="*/ 48655 h 74"/>
              <a:gd name="T60" fmla="*/ 13932 w 299"/>
              <a:gd name="T61" fmla="*/ 49427 h 74"/>
              <a:gd name="T62" fmla="*/ 5224 w 299"/>
              <a:gd name="T63" fmla="*/ 51744 h 74"/>
              <a:gd name="T64" fmla="*/ 871 w 299"/>
              <a:gd name="T65" fmla="*/ 54061 h 74"/>
              <a:gd name="T66" fmla="*/ 16979 w 299"/>
              <a:gd name="T67" fmla="*/ 57150 h 74"/>
              <a:gd name="T68" fmla="*/ 44408 w 299"/>
              <a:gd name="T69" fmla="*/ 57150 h 7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99" h="74">
                <a:moveTo>
                  <a:pt x="126" y="74"/>
                </a:moveTo>
                <a:lnTo>
                  <a:pt x="133" y="72"/>
                </a:lnTo>
                <a:lnTo>
                  <a:pt x="142" y="69"/>
                </a:lnTo>
                <a:lnTo>
                  <a:pt x="154" y="65"/>
                </a:lnTo>
                <a:lnTo>
                  <a:pt x="166" y="60"/>
                </a:lnTo>
                <a:lnTo>
                  <a:pt x="178" y="54"/>
                </a:lnTo>
                <a:lnTo>
                  <a:pt x="189" y="48"/>
                </a:lnTo>
                <a:lnTo>
                  <a:pt x="199" y="42"/>
                </a:lnTo>
                <a:lnTo>
                  <a:pt x="205" y="37"/>
                </a:lnTo>
                <a:lnTo>
                  <a:pt x="207" y="40"/>
                </a:lnTo>
                <a:lnTo>
                  <a:pt x="209" y="43"/>
                </a:lnTo>
                <a:lnTo>
                  <a:pt x="211" y="46"/>
                </a:lnTo>
                <a:lnTo>
                  <a:pt x="214" y="48"/>
                </a:lnTo>
                <a:lnTo>
                  <a:pt x="220" y="51"/>
                </a:lnTo>
                <a:lnTo>
                  <a:pt x="227" y="53"/>
                </a:lnTo>
                <a:lnTo>
                  <a:pt x="243" y="55"/>
                </a:lnTo>
                <a:lnTo>
                  <a:pt x="259" y="55"/>
                </a:lnTo>
                <a:lnTo>
                  <a:pt x="269" y="55"/>
                </a:lnTo>
                <a:lnTo>
                  <a:pt x="278" y="55"/>
                </a:lnTo>
                <a:lnTo>
                  <a:pt x="286" y="55"/>
                </a:lnTo>
                <a:lnTo>
                  <a:pt x="292" y="55"/>
                </a:lnTo>
                <a:lnTo>
                  <a:pt x="293" y="46"/>
                </a:lnTo>
                <a:lnTo>
                  <a:pt x="295" y="38"/>
                </a:lnTo>
                <a:lnTo>
                  <a:pt x="298" y="31"/>
                </a:lnTo>
                <a:lnTo>
                  <a:pt x="299" y="25"/>
                </a:lnTo>
                <a:lnTo>
                  <a:pt x="279" y="25"/>
                </a:lnTo>
                <a:lnTo>
                  <a:pt x="260" y="25"/>
                </a:lnTo>
                <a:lnTo>
                  <a:pt x="244" y="25"/>
                </a:lnTo>
                <a:lnTo>
                  <a:pt x="232" y="25"/>
                </a:lnTo>
                <a:lnTo>
                  <a:pt x="225" y="25"/>
                </a:lnTo>
                <a:lnTo>
                  <a:pt x="220" y="26"/>
                </a:lnTo>
                <a:lnTo>
                  <a:pt x="214" y="27"/>
                </a:lnTo>
                <a:lnTo>
                  <a:pt x="211" y="29"/>
                </a:lnTo>
                <a:lnTo>
                  <a:pt x="204" y="33"/>
                </a:lnTo>
                <a:lnTo>
                  <a:pt x="199" y="37"/>
                </a:lnTo>
                <a:lnTo>
                  <a:pt x="172" y="37"/>
                </a:lnTo>
                <a:lnTo>
                  <a:pt x="174" y="32"/>
                </a:lnTo>
                <a:lnTo>
                  <a:pt x="176" y="28"/>
                </a:lnTo>
                <a:lnTo>
                  <a:pt x="178" y="24"/>
                </a:lnTo>
                <a:lnTo>
                  <a:pt x="180" y="21"/>
                </a:lnTo>
                <a:lnTo>
                  <a:pt x="187" y="16"/>
                </a:lnTo>
                <a:lnTo>
                  <a:pt x="194" y="13"/>
                </a:lnTo>
                <a:lnTo>
                  <a:pt x="202" y="11"/>
                </a:lnTo>
                <a:lnTo>
                  <a:pt x="210" y="9"/>
                </a:lnTo>
                <a:lnTo>
                  <a:pt x="217" y="5"/>
                </a:lnTo>
                <a:lnTo>
                  <a:pt x="225" y="0"/>
                </a:lnTo>
                <a:lnTo>
                  <a:pt x="199" y="0"/>
                </a:lnTo>
                <a:lnTo>
                  <a:pt x="185" y="3"/>
                </a:lnTo>
                <a:lnTo>
                  <a:pt x="170" y="7"/>
                </a:lnTo>
                <a:lnTo>
                  <a:pt x="157" y="11"/>
                </a:lnTo>
                <a:lnTo>
                  <a:pt x="145" y="18"/>
                </a:lnTo>
                <a:lnTo>
                  <a:pt x="134" y="25"/>
                </a:lnTo>
                <a:lnTo>
                  <a:pt x="123" y="32"/>
                </a:lnTo>
                <a:lnTo>
                  <a:pt x="114" y="40"/>
                </a:lnTo>
                <a:lnTo>
                  <a:pt x="105" y="49"/>
                </a:lnTo>
                <a:lnTo>
                  <a:pt x="100" y="53"/>
                </a:lnTo>
                <a:lnTo>
                  <a:pt x="95" y="56"/>
                </a:lnTo>
                <a:lnTo>
                  <a:pt x="87" y="59"/>
                </a:lnTo>
                <a:lnTo>
                  <a:pt x="80" y="61"/>
                </a:lnTo>
                <a:lnTo>
                  <a:pt x="64" y="63"/>
                </a:lnTo>
                <a:lnTo>
                  <a:pt x="47" y="64"/>
                </a:lnTo>
                <a:lnTo>
                  <a:pt x="32" y="64"/>
                </a:lnTo>
                <a:lnTo>
                  <a:pt x="18" y="65"/>
                </a:lnTo>
                <a:lnTo>
                  <a:pt x="12" y="67"/>
                </a:lnTo>
                <a:lnTo>
                  <a:pt x="7" y="68"/>
                </a:lnTo>
                <a:lnTo>
                  <a:pt x="2" y="70"/>
                </a:lnTo>
                <a:lnTo>
                  <a:pt x="0" y="74"/>
                </a:lnTo>
                <a:lnTo>
                  <a:pt x="39" y="74"/>
                </a:lnTo>
                <a:lnTo>
                  <a:pt x="73" y="74"/>
                </a:lnTo>
                <a:lnTo>
                  <a:pt x="102" y="74"/>
                </a:lnTo>
                <a:lnTo>
                  <a:pt x="126" y="7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0" name="Freeform 489"/>
          <p:cNvSpPr>
            <a:spLocks/>
          </p:cNvSpPr>
          <p:nvPr>
            <p:custDataLst>
              <p:tags r:id="rId98"/>
            </p:custDataLst>
          </p:nvPr>
        </p:nvSpPr>
        <p:spPr bwMode="auto">
          <a:xfrm>
            <a:off x="4326348" y="2022781"/>
            <a:ext cx="85158" cy="96019"/>
          </a:xfrm>
          <a:custGeom>
            <a:avLst/>
            <a:gdLst>
              <a:gd name="T0" fmla="*/ 38386 w 100"/>
              <a:gd name="T1" fmla="*/ 0 h 42"/>
              <a:gd name="T2" fmla="*/ 40037 w 100"/>
              <a:gd name="T3" fmla="*/ 9525 h 42"/>
              <a:gd name="T4" fmla="*/ 41275 w 100"/>
              <a:gd name="T5" fmla="*/ 24493 h 42"/>
              <a:gd name="T6" fmla="*/ 37973 w 100"/>
              <a:gd name="T7" fmla="*/ 32657 h 42"/>
              <a:gd name="T8" fmla="*/ 35497 w 100"/>
              <a:gd name="T9" fmla="*/ 39461 h 42"/>
              <a:gd name="T10" fmla="*/ 32607 w 100"/>
              <a:gd name="T11" fmla="*/ 46264 h 42"/>
              <a:gd name="T12" fmla="*/ 29718 w 100"/>
              <a:gd name="T13" fmla="*/ 50346 h 42"/>
              <a:gd name="T14" fmla="*/ 26829 w 100"/>
              <a:gd name="T15" fmla="*/ 53068 h 42"/>
              <a:gd name="T16" fmla="*/ 23527 w 100"/>
              <a:gd name="T17" fmla="*/ 55789 h 42"/>
              <a:gd name="T18" fmla="*/ 20225 w 100"/>
              <a:gd name="T19" fmla="*/ 57150 h 42"/>
              <a:gd name="T20" fmla="*/ 16510 w 100"/>
              <a:gd name="T21" fmla="*/ 57150 h 42"/>
              <a:gd name="T22" fmla="*/ 11144 w 100"/>
              <a:gd name="T23" fmla="*/ 55789 h 42"/>
              <a:gd name="T24" fmla="*/ 4953 w 100"/>
              <a:gd name="T25" fmla="*/ 53068 h 42"/>
              <a:gd name="T26" fmla="*/ 413 w 100"/>
              <a:gd name="T27" fmla="*/ 50346 h 42"/>
              <a:gd name="T28" fmla="*/ 0 w 100"/>
              <a:gd name="T29" fmla="*/ 48986 h 42"/>
              <a:gd name="T30" fmla="*/ 2477 w 100"/>
              <a:gd name="T31" fmla="*/ 48986 h 42"/>
              <a:gd name="T32" fmla="*/ 4953 w 100"/>
              <a:gd name="T33" fmla="*/ 47625 h 42"/>
              <a:gd name="T34" fmla="*/ 7430 w 100"/>
              <a:gd name="T35" fmla="*/ 44904 h 42"/>
              <a:gd name="T36" fmla="*/ 9493 w 100"/>
              <a:gd name="T37" fmla="*/ 40821 h 42"/>
              <a:gd name="T38" fmla="*/ 13621 w 100"/>
              <a:gd name="T39" fmla="*/ 34018 h 42"/>
              <a:gd name="T40" fmla="*/ 18161 w 100"/>
              <a:gd name="T41" fmla="*/ 24493 h 42"/>
              <a:gd name="T42" fmla="*/ 22701 w 100"/>
              <a:gd name="T43" fmla="*/ 14968 h 42"/>
              <a:gd name="T44" fmla="*/ 27242 w 100"/>
              <a:gd name="T45" fmla="*/ 6804 h 42"/>
              <a:gd name="T46" fmla="*/ 29718 w 100"/>
              <a:gd name="T47" fmla="*/ 4082 h 42"/>
              <a:gd name="T48" fmla="*/ 32607 w 100"/>
              <a:gd name="T49" fmla="*/ 1361 h 42"/>
              <a:gd name="T50" fmla="*/ 35497 w 100"/>
              <a:gd name="T51" fmla="*/ 0 h 42"/>
              <a:gd name="T52" fmla="*/ 38386 w 100"/>
              <a:gd name="T53" fmla="*/ 0 h 4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00" h="42">
                <a:moveTo>
                  <a:pt x="93" y="0"/>
                </a:moveTo>
                <a:lnTo>
                  <a:pt x="97" y="7"/>
                </a:lnTo>
                <a:lnTo>
                  <a:pt x="100" y="18"/>
                </a:lnTo>
                <a:lnTo>
                  <a:pt x="92" y="24"/>
                </a:lnTo>
                <a:lnTo>
                  <a:pt x="86" y="29"/>
                </a:lnTo>
                <a:lnTo>
                  <a:pt x="79" y="34"/>
                </a:lnTo>
                <a:lnTo>
                  <a:pt x="72" y="37"/>
                </a:lnTo>
                <a:lnTo>
                  <a:pt x="65" y="39"/>
                </a:lnTo>
                <a:lnTo>
                  <a:pt x="57" y="41"/>
                </a:lnTo>
                <a:lnTo>
                  <a:pt x="49" y="42"/>
                </a:lnTo>
                <a:lnTo>
                  <a:pt x="40" y="42"/>
                </a:lnTo>
                <a:lnTo>
                  <a:pt x="27" y="41"/>
                </a:lnTo>
                <a:lnTo>
                  <a:pt x="12" y="39"/>
                </a:lnTo>
                <a:lnTo>
                  <a:pt x="1" y="37"/>
                </a:lnTo>
                <a:lnTo>
                  <a:pt x="0" y="36"/>
                </a:lnTo>
                <a:lnTo>
                  <a:pt x="6" y="36"/>
                </a:lnTo>
                <a:lnTo>
                  <a:pt x="12" y="35"/>
                </a:lnTo>
                <a:lnTo>
                  <a:pt x="18" y="33"/>
                </a:lnTo>
                <a:lnTo>
                  <a:pt x="23" y="30"/>
                </a:lnTo>
                <a:lnTo>
                  <a:pt x="33" y="25"/>
                </a:lnTo>
                <a:lnTo>
                  <a:pt x="44" y="18"/>
                </a:lnTo>
                <a:lnTo>
                  <a:pt x="55" y="11"/>
                </a:lnTo>
                <a:lnTo>
                  <a:pt x="66" y="5"/>
                </a:lnTo>
                <a:lnTo>
                  <a:pt x="72" y="3"/>
                </a:lnTo>
                <a:lnTo>
                  <a:pt x="79" y="1"/>
                </a:lnTo>
                <a:lnTo>
                  <a:pt x="86" y="0"/>
                </a:lnTo>
                <a:lnTo>
                  <a:pt x="9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1" name="Freeform 490"/>
          <p:cNvSpPr>
            <a:spLocks/>
          </p:cNvSpPr>
          <p:nvPr>
            <p:custDataLst>
              <p:tags r:id="rId99"/>
            </p:custDataLst>
          </p:nvPr>
        </p:nvSpPr>
        <p:spPr bwMode="auto">
          <a:xfrm>
            <a:off x="4139657" y="1785401"/>
            <a:ext cx="32753" cy="98687"/>
          </a:xfrm>
          <a:custGeom>
            <a:avLst/>
            <a:gdLst>
              <a:gd name="T0" fmla="*/ 15875 w 40"/>
              <a:gd name="T1" fmla="*/ 58738 h 5"/>
              <a:gd name="T2" fmla="*/ 0 w 40"/>
              <a:gd name="T3" fmla="*/ 58738 h 5"/>
              <a:gd name="T4" fmla="*/ 1984 w 40"/>
              <a:gd name="T5" fmla="*/ 35243 h 5"/>
              <a:gd name="T6" fmla="*/ 3572 w 40"/>
              <a:gd name="T7" fmla="*/ 11748 h 5"/>
              <a:gd name="T8" fmla="*/ 5953 w 40"/>
              <a:gd name="T9" fmla="*/ 0 h 5"/>
              <a:gd name="T10" fmla="*/ 7938 w 40"/>
              <a:gd name="T11" fmla="*/ 0 h 5"/>
              <a:gd name="T12" fmla="*/ 9922 w 40"/>
              <a:gd name="T13" fmla="*/ 0 h 5"/>
              <a:gd name="T14" fmla="*/ 11906 w 40"/>
              <a:gd name="T15" fmla="*/ 11748 h 5"/>
              <a:gd name="T16" fmla="*/ 13891 w 40"/>
              <a:gd name="T17" fmla="*/ 35243 h 5"/>
              <a:gd name="T18" fmla="*/ 15875 w 40"/>
              <a:gd name="T19" fmla="*/ 58738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0" h="5">
                <a:moveTo>
                  <a:pt x="40" y="5"/>
                </a:moveTo>
                <a:lnTo>
                  <a:pt x="0" y="5"/>
                </a:lnTo>
                <a:lnTo>
                  <a:pt x="5" y="3"/>
                </a:lnTo>
                <a:lnTo>
                  <a:pt x="9" y="1"/>
                </a:lnTo>
                <a:lnTo>
                  <a:pt x="15" y="0"/>
                </a:lnTo>
                <a:lnTo>
                  <a:pt x="20" y="0"/>
                </a:lnTo>
                <a:lnTo>
                  <a:pt x="25" y="0"/>
                </a:lnTo>
                <a:lnTo>
                  <a:pt x="30" y="1"/>
                </a:lnTo>
                <a:lnTo>
                  <a:pt x="35" y="3"/>
                </a:lnTo>
                <a:lnTo>
                  <a:pt x="40" y="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" name="Freeform 491"/>
          <p:cNvSpPr>
            <a:spLocks/>
          </p:cNvSpPr>
          <p:nvPr>
            <p:custDataLst>
              <p:tags r:id="rId100"/>
            </p:custDataLst>
          </p:nvPr>
        </p:nvSpPr>
        <p:spPr bwMode="auto">
          <a:xfrm>
            <a:off x="4185511" y="1716055"/>
            <a:ext cx="29477" cy="101353"/>
          </a:xfrm>
          <a:custGeom>
            <a:avLst/>
            <a:gdLst>
              <a:gd name="T0" fmla="*/ 0 w 33"/>
              <a:gd name="T1" fmla="*/ 36973 h 31"/>
              <a:gd name="T2" fmla="*/ 8659 w 33"/>
              <a:gd name="T3" fmla="*/ 0 h 31"/>
              <a:gd name="T4" fmla="*/ 8659 w 33"/>
              <a:gd name="T5" fmla="*/ 7784 h 31"/>
              <a:gd name="T6" fmla="*/ 9525 w 33"/>
              <a:gd name="T7" fmla="*/ 19460 h 31"/>
              <a:gd name="T8" fmla="*/ 10823 w 33"/>
              <a:gd name="T9" fmla="*/ 27244 h 31"/>
              <a:gd name="T10" fmla="*/ 11689 w 33"/>
              <a:gd name="T11" fmla="*/ 35027 h 31"/>
              <a:gd name="T12" fmla="*/ 13421 w 33"/>
              <a:gd name="T13" fmla="*/ 50595 h 31"/>
              <a:gd name="T14" fmla="*/ 14287 w 33"/>
              <a:gd name="T15" fmla="*/ 60325 h 31"/>
              <a:gd name="T16" fmla="*/ 0 w 33"/>
              <a:gd name="T17" fmla="*/ 60325 h 31"/>
              <a:gd name="T18" fmla="*/ 0 w 33"/>
              <a:gd name="T19" fmla="*/ 48649 h 31"/>
              <a:gd name="T20" fmla="*/ 0 w 33"/>
              <a:gd name="T21" fmla="*/ 36973 h 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3" h="31">
                <a:moveTo>
                  <a:pt x="0" y="19"/>
                </a:moveTo>
                <a:lnTo>
                  <a:pt x="20" y="0"/>
                </a:lnTo>
                <a:lnTo>
                  <a:pt x="20" y="4"/>
                </a:lnTo>
                <a:lnTo>
                  <a:pt x="22" y="10"/>
                </a:lnTo>
                <a:lnTo>
                  <a:pt x="25" y="14"/>
                </a:lnTo>
                <a:lnTo>
                  <a:pt x="27" y="18"/>
                </a:lnTo>
                <a:lnTo>
                  <a:pt x="31" y="26"/>
                </a:lnTo>
                <a:lnTo>
                  <a:pt x="33" y="31"/>
                </a:lnTo>
                <a:lnTo>
                  <a:pt x="0" y="31"/>
                </a:lnTo>
                <a:lnTo>
                  <a:pt x="0" y="25"/>
                </a:lnTo>
                <a:lnTo>
                  <a:pt x="0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" name="Freeform 492"/>
          <p:cNvSpPr>
            <a:spLocks/>
          </p:cNvSpPr>
          <p:nvPr>
            <p:custDataLst>
              <p:tags r:id="rId101"/>
            </p:custDataLst>
          </p:nvPr>
        </p:nvSpPr>
        <p:spPr bwMode="auto">
          <a:xfrm>
            <a:off x="4483564" y="1910760"/>
            <a:ext cx="36029" cy="96019"/>
          </a:xfrm>
          <a:custGeom>
            <a:avLst/>
            <a:gdLst>
              <a:gd name="T0" fmla="*/ 17463 w 41"/>
              <a:gd name="T1" fmla="*/ 0 h 43"/>
              <a:gd name="T2" fmla="*/ 17463 w 41"/>
              <a:gd name="T3" fmla="*/ 57150 h 43"/>
              <a:gd name="T4" fmla="*/ 13204 w 41"/>
              <a:gd name="T5" fmla="*/ 55821 h 43"/>
              <a:gd name="T6" fmla="*/ 10222 w 41"/>
              <a:gd name="T7" fmla="*/ 53163 h 43"/>
              <a:gd name="T8" fmla="*/ 7667 w 41"/>
              <a:gd name="T9" fmla="*/ 49176 h 43"/>
              <a:gd name="T10" fmla="*/ 5537 w 41"/>
              <a:gd name="T11" fmla="*/ 43859 h 43"/>
              <a:gd name="T12" fmla="*/ 2130 w 41"/>
              <a:gd name="T13" fmla="*/ 33227 h 43"/>
              <a:gd name="T14" fmla="*/ 0 w 41"/>
              <a:gd name="T15" fmla="*/ 25252 h 43"/>
              <a:gd name="T16" fmla="*/ 5111 w 41"/>
              <a:gd name="T17" fmla="*/ 17278 h 43"/>
              <a:gd name="T18" fmla="*/ 10648 w 41"/>
              <a:gd name="T19" fmla="*/ 9303 h 43"/>
              <a:gd name="T20" fmla="*/ 15333 w 41"/>
              <a:gd name="T21" fmla="*/ 2658 h 43"/>
              <a:gd name="T22" fmla="*/ 17463 w 41"/>
              <a:gd name="T23" fmla="*/ 0 h 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1" h="43">
                <a:moveTo>
                  <a:pt x="41" y="0"/>
                </a:moveTo>
                <a:lnTo>
                  <a:pt x="41" y="43"/>
                </a:lnTo>
                <a:lnTo>
                  <a:pt x="31" y="42"/>
                </a:lnTo>
                <a:lnTo>
                  <a:pt x="24" y="40"/>
                </a:lnTo>
                <a:lnTo>
                  <a:pt x="18" y="37"/>
                </a:lnTo>
                <a:lnTo>
                  <a:pt x="13" y="33"/>
                </a:lnTo>
                <a:lnTo>
                  <a:pt x="5" y="25"/>
                </a:lnTo>
                <a:lnTo>
                  <a:pt x="0" y="19"/>
                </a:lnTo>
                <a:lnTo>
                  <a:pt x="12" y="13"/>
                </a:lnTo>
                <a:lnTo>
                  <a:pt x="25" y="7"/>
                </a:lnTo>
                <a:lnTo>
                  <a:pt x="36" y="2"/>
                </a:lnTo>
                <a:lnTo>
                  <a:pt x="41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4" name="Freeform 493"/>
          <p:cNvSpPr>
            <a:spLocks/>
          </p:cNvSpPr>
          <p:nvPr>
            <p:custDataLst>
              <p:tags r:id="rId102"/>
            </p:custDataLst>
          </p:nvPr>
        </p:nvSpPr>
        <p:spPr bwMode="auto">
          <a:xfrm>
            <a:off x="4594925" y="1716055"/>
            <a:ext cx="193245" cy="101353"/>
          </a:xfrm>
          <a:custGeom>
            <a:avLst/>
            <a:gdLst>
              <a:gd name="T0" fmla="*/ 26824 w 213"/>
              <a:gd name="T1" fmla="*/ 0 h 62"/>
              <a:gd name="T2" fmla="*/ 36498 w 213"/>
              <a:gd name="T3" fmla="*/ 0 h 62"/>
              <a:gd name="T4" fmla="*/ 46172 w 213"/>
              <a:gd name="T5" fmla="*/ 973 h 62"/>
              <a:gd name="T6" fmla="*/ 55846 w 213"/>
              <a:gd name="T7" fmla="*/ 2919 h 62"/>
              <a:gd name="T8" fmla="*/ 64201 w 213"/>
              <a:gd name="T9" fmla="*/ 6811 h 62"/>
              <a:gd name="T10" fmla="*/ 72996 w 213"/>
              <a:gd name="T11" fmla="*/ 10703 h 62"/>
              <a:gd name="T12" fmla="*/ 80911 w 213"/>
              <a:gd name="T13" fmla="*/ 15568 h 62"/>
              <a:gd name="T14" fmla="*/ 83989 w 213"/>
              <a:gd name="T15" fmla="*/ 18487 h 62"/>
              <a:gd name="T16" fmla="*/ 87507 w 213"/>
              <a:gd name="T17" fmla="*/ 22379 h 62"/>
              <a:gd name="T18" fmla="*/ 91025 w 213"/>
              <a:gd name="T19" fmla="*/ 26271 h 62"/>
              <a:gd name="T20" fmla="*/ 93663 w 213"/>
              <a:gd name="T21" fmla="*/ 30163 h 62"/>
              <a:gd name="T22" fmla="*/ 92784 w 213"/>
              <a:gd name="T23" fmla="*/ 34054 h 62"/>
              <a:gd name="T24" fmla="*/ 91025 w 213"/>
              <a:gd name="T25" fmla="*/ 36973 h 62"/>
              <a:gd name="T26" fmla="*/ 88386 w 213"/>
              <a:gd name="T27" fmla="*/ 39892 h 62"/>
              <a:gd name="T28" fmla="*/ 85748 w 213"/>
              <a:gd name="T29" fmla="*/ 42811 h 62"/>
              <a:gd name="T30" fmla="*/ 77833 w 213"/>
              <a:gd name="T31" fmla="*/ 47676 h 62"/>
              <a:gd name="T32" fmla="*/ 68598 w 213"/>
              <a:gd name="T33" fmla="*/ 51568 h 62"/>
              <a:gd name="T34" fmla="*/ 59364 w 213"/>
              <a:gd name="T35" fmla="*/ 55460 h 62"/>
              <a:gd name="T36" fmla="*/ 50129 w 213"/>
              <a:gd name="T37" fmla="*/ 57406 h 62"/>
              <a:gd name="T38" fmla="*/ 41775 w 213"/>
              <a:gd name="T39" fmla="*/ 60325 h 62"/>
              <a:gd name="T40" fmla="*/ 35179 w 213"/>
              <a:gd name="T41" fmla="*/ 60325 h 62"/>
              <a:gd name="T42" fmla="*/ 27263 w 213"/>
              <a:gd name="T43" fmla="*/ 60325 h 62"/>
              <a:gd name="T44" fmla="*/ 18908 w 213"/>
              <a:gd name="T45" fmla="*/ 57406 h 62"/>
              <a:gd name="T46" fmla="*/ 14511 w 213"/>
              <a:gd name="T47" fmla="*/ 57406 h 62"/>
              <a:gd name="T48" fmla="*/ 10114 w 213"/>
              <a:gd name="T49" fmla="*/ 57406 h 62"/>
              <a:gd name="T50" fmla="*/ 5277 w 213"/>
              <a:gd name="T51" fmla="*/ 58379 h 62"/>
              <a:gd name="T52" fmla="*/ 0 w 213"/>
              <a:gd name="T53" fmla="*/ 60325 h 62"/>
              <a:gd name="T54" fmla="*/ 2638 w 213"/>
              <a:gd name="T55" fmla="*/ 48649 h 62"/>
              <a:gd name="T56" fmla="*/ 4837 w 213"/>
              <a:gd name="T57" fmla="*/ 37946 h 62"/>
              <a:gd name="T58" fmla="*/ 7475 w 213"/>
              <a:gd name="T59" fmla="*/ 28217 h 62"/>
              <a:gd name="T60" fmla="*/ 10114 w 213"/>
              <a:gd name="T61" fmla="*/ 19460 h 62"/>
              <a:gd name="T62" fmla="*/ 11873 w 213"/>
              <a:gd name="T63" fmla="*/ 15568 h 62"/>
              <a:gd name="T64" fmla="*/ 13192 w 213"/>
              <a:gd name="T65" fmla="*/ 11676 h 62"/>
              <a:gd name="T66" fmla="*/ 14951 w 213"/>
              <a:gd name="T67" fmla="*/ 8757 h 62"/>
              <a:gd name="T68" fmla="*/ 17150 w 213"/>
              <a:gd name="T69" fmla="*/ 5838 h 62"/>
              <a:gd name="T70" fmla="*/ 18908 w 213"/>
              <a:gd name="T71" fmla="*/ 2919 h 62"/>
              <a:gd name="T72" fmla="*/ 21547 w 213"/>
              <a:gd name="T73" fmla="*/ 973 h 62"/>
              <a:gd name="T74" fmla="*/ 23746 w 213"/>
              <a:gd name="T75" fmla="*/ 0 h 62"/>
              <a:gd name="T76" fmla="*/ 26824 w 213"/>
              <a:gd name="T77" fmla="*/ 0 h 6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13" h="62">
                <a:moveTo>
                  <a:pt x="61" y="0"/>
                </a:moveTo>
                <a:lnTo>
                  <a:pt x="83" y="0"/>
                </a:lnTo>
                <a:lnTo>
                  <a:pt x="105" y="1"/>
                </a:lnTo>
                <a:lnTo>
                  <a:pt x="127" y="3"/>
                </a:lnTo>
                <a:lnTo>
                  <a:pt x="146" y="7"/>
                </a:lnTo>
                <a:lnTo>
                  <a:pt x="166" y="11"/>
                </a:lnTo>
                <a:lnTo>
                  <a:pt x="184" y="16"/>
                </a:lnTo>
                <a:lnTo>
                  <a:pt x="191" y="19"/>
                </a:lnTo>
                <a:lnTo>
                  <a:pt x="199" y="23"/>
                </a:lnTo>
                <a:lnTo>
                  <a:pt x="207" y="27"/>
                </a:lnTo>
                <a:lnTo>
                  <a:pt x="213" y="31"/>
                </a:lnTo>
                <a:lnTo>
                  <a:pt x="211" y="35"/>
                </a:lnTo>
                <a:lnTo>
                  <a:pt x="207" y="38"/>
                </a:lnTo>
                <a:lnTo>
                  <a:pt x="201" y="41"/>
                </a:lnTo>
                <a:lnTo>
                  <a:pt x="195" y="44"/>
                </a:lnTo>
                <a:lnTo>
                  <a:pt x="177" y="49"/>
                </a:lnTo>
                <a:lnTo>
                  <a:pt x="156" y="53"/>
                </a:lnTo>
                <a:lnTo>
                  <a:pt x="135" y="57"/>
                </a:lnTo>
                <a:lnTo>
                  <a:pt x="114" y="59"/>
                </a:lnTo>
                <a:lnTo>
                  <a:pt x="95" y="62"/>
                </a:lnTo>
                <a:lnTo>
                  <a:pt x="80" y="62"/>
                </a:lnTo>
                <a:lnTo>
                  <a:pt x="62" y="62"/>
                </a:lnTo>
                <a:lnTo>
                  <a:pt x="43" y="59"/>
                </a:lnTo>
                <a:lnTo>
                  <a:pt x="33" y="59"/>
                </a:lnTo>
                <a:lnTo>
                  <a:pt x="23" y="59"/>
                </a:lnTo>
                <a:lnTo>
                  <a:pt x="12" y="60"/>
                </a:lnTo>
                <a:lnTo>
                  <a:pt x="0" y="62"/>
                </a:lnTo>
                <a:lnTo>
                  <a:pt x="6" y="50"/>
                </a:lnTo>
                <a:lnTo>
                  <a:pt x="11" y="39"/>
                </a:lnTo>
                <a:lnTo>
                  <a:pt x="17" y="29"/>
                </a:lnTo>
                <a:lnTo>
                  <a:pt x="23" y="20"/>
                </a:lnTo>
                <a:lnTo>
                  <a:pt x="27" y="16"/>
                </a:lnTo>
                <a:lnTo>
                  <a:pt x="30" y="12"/>
                </a:lnTo>
                <a:lnTo>
                  <a:pt x="34" y="9"/>
                </a:lnTo>
                <a:lnTo>
                  <a:pt x="39" y="6"/>
                </a:lnTo>
                <a:lnTo>
                  <a:pt x="43" y="3"/>
                </a:lnTo>
                <a:lnTo>
                  <a:pt x="49" y="1"/>
                </a:lnTo>
                <a:lnTo>
                  <a:pt x="54" y="0"/>
                </a:lnTo>
                <a:lnTo>
                  <a:pt x="61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5" name="Freeform 494"/>
          <p:cNvSpPr>
            <a:spLocks/>
          </p:cNvSpPr>
          <p:nvPr>
            <p:custDataLst>
              <p:tags r:id="rId103"/>
            </p:custDataLst>
          </p:nvPr>
        </p:nvSpPr>
        <p:spPr bwMode="auto">
          <a:xfrm>
            <a:off x="4719387" y="1758729"/>
            <a:ext cx="212897" cy="101353"/>
          </a:xfrm>
          <a:custGeom>
            <a:avLst/>
            <a:gdLst>
              <a:gd name="T0" fmla="*/ 17702 w 239"/>
              <a:gd name="T1" fmla="*/ 0 h 56"/>
              <a:gd name="T2" fmla="*/ 12952 w 239"/>
              <a:gd name="T3" fmla="*/ 3232 h 56"/>
              <a:gd name="T4" fmla="*/ 9930 w 239"/>
              <a:gd name="T5" fmla="*/ 5386 h 56"/>
              <a:gd name="T6" fmla="*/ 8203 w 239"/>
              <a:gd name="T7" fmla="*/ 7541 h 56"/>
              <a:gd name="T8" fmla="*/ 6476 w 239"/>
              <a:gd name="T9" fmla="*/ 9695 h 56"/>
              <a:gd name="T10" fmla="*/ 5613 w 239"/>
              <a:gd name="T11" fmla="*/ 14004 h 56"/>
              <a:gd name="T12" fmla="*/ 4317 w 239"/>
              <a:gd name="T13" fmla="*/ 16158 h 56"/>
              <a:gd name="T14" fmla="*/ 3022 w 239"/>
              <a:gd name="T15" fmla="*/ 18313 h 56"/>
              <a:gd name="T16" fmla="*/ 0 w 239"/>
              <a:gd name="T17" fmla="*/ 20467 h 56"/>
              <a:gd name="T18" fmla="*/ 863 w 239"/>
              <a:gd name="T19" fmla="*/ 25854 h 56"/>
              <a:gd name="T20" fmla="*/ 2159 w 239"/>
              <a:gd name="T21" fmla="*/ 29085 h 56"/>
              <a:gd name="T22" fmla="*/ 3022 w 239"/>
              <a:gd name="T23" fmla="*/ 32317 h 56"/>
              <a:gd name="T24" fmla="*/ 4317 w 239"/>
              <a:gd name="T25" fmla="*/ 35549 h 56"/>
              <a:gd name="T26" fmla="*/ 7340 w 239"/>
              <a:gd name="T27" fmla="*/ 38780 h 56"/>
              <a:gd name="T28" fmla="*/ 10362 w 239"/>
              <a:gd name="T29" fmla="*/ 40935 h 56"/>
              <a:gd name="T30" fmla="*/ 17702 w 239"/>
              <a:gd name="T31" fmla="*/ 40935 h 56"/>
              <a:gd name="T32" fmla="*/ 23314 w 239"/>
              <a:gd name="T33" fmla="*/ 40935 h 56"/>
              <a:gd name="T34" fmla="*/ 66058 w 239"/>
              <a:gd name="T35" fmla="*/ 40935 h 56"/>
              <a:gd name="T36" fmla="*/ 66921 w 239"/>
              <a:gd name="T37" fmla="*/ 44167 h 56"/>
              <a:gd name="T38" fmla="*/ 67353 w 239"/>
              <a:gd name="T39" fmla="*/ 47398 h 56"/>
              <a:gd name="T40" fmla="*/ 68648 w 239"/>
              <a:gd name="T41" fmla="*/ 49553 h 56"/>
              <a:gd name="T42" fmla="*/ 69943 w 239"/>
              <a:gd name="T43" fmla="*/ 51707 h 56"/>
              <a:gd name="T44" fmla="*/ 72102 w 239"/>
              <a:gd name="T45" fmla="*/ 54939 h 56"/>
              <a:gd name="T46" fmla="*/ 75124 w 239"/>
              <a:gd name="T47" fmla="*/ 58171 h 56"/>
              <a:gd name="T48" fmla="*/ 81169 w 239"/>
              <a:gd name="T49" fmla="*/ 60325 h 56"/>
              <a:gd name="T50" fmla="*/ 86350 w 239"/>
              <a:gd name="T51" fmla="*/ 60325 h 56"/>
              <a:gd name="T52" fmla="*/ 88077 w 239"/>
              <a:gd name="T53" fmla="*/ 59248 h 56"/>
              <a:gd name="T54" fmla="*/ 90667 w 239"/>
              <a:gd name="T55" fmla="*/ 58171 h 56"/>
              <a:gd name="T56" fmla="*/ 92394 w 239"/>
              <a:gd name="T57" fmla="*/ 56016 h 56"/>
              <a:gd name="T58" fmla="*/ 94985 w 239"/>
              <a:gd name="T59" fmla="*/ 52784 h 56"/>
              <a:gd name="T60" fmla="*/ 99302 w 239"/>
              <a:gd name="T61" fmla="*/ 46321 h 56"/>
              <a:gd name="T62" fmla="*/ 103188 w 239"/>
              <a:gd name="T63" fmla="*/ 40935 h 56"/>
              <a:gd name="T64" fmla="*/ 100166 w 239"/>
              <a:gd name="T65" fmla="*/ 39858 h 56"/>
              <a:gd name="T66" fmla="*/ 97144 w 239"/>
              <a:gd name="T67" fmla="*/ 38780 h 56"/>
              <a:gd name="T68" fmla="*/ 94553 w 239"/>
              <a:gd name="T69" fmla="*/ 36626 h 56"/>
              <a:gd name="T70" fmla="*/ 91963 w 239"/>
              <a:gd name="T71" fmla="*/ 34471 h 56"/>
              <a:gd name="T72" fmla="*/ 86782 w 239"/>
              <a:gd name="T73" fmla="*/ 28008 h 56"/>
              <a:gd name="T74" fmla="*/ 82032 w 239"/>
              <a:gd name="T75" fmla="*/ 20467 h 56"/>
              <a:gd name="T76" fmla="*/ 76851 w 239"/>
              <a:gd name="T77" fmla="*/ 14004 h 56"/>
              <a:gd name="T78" fmla="*/ 72102 w 239"/>
              <a:gd name="T79" fmla="*/ 6463 h 56"/>
              <a:gd name="T80" fmla="*/ 69080 w 239"/>
              <a:gd name="T81" fmla="*/ 4309 h 56"/>
              <a:gd name="T82" fmla="*/ 66489 w 239"/>
              <a:gd name="T83" fmla="*/ 2154 h 56"/>
              <a:gd name="T84" fmla="*/ 63467 w 239"/>
              <a:gd name="T85" fmla="*/ 1077 h 56"/>
              <a:gd name="T86" fmla="*/ 60445 w 239"/>
              <a:gd name="T87" fmla="*/ 0 h 56"/>
              <a:gd name="T88" fmla="*/ 57854 w 239"/>
              <a:gd name="T89" fmla="*/ 1077 h 56"/>
              <a:gd name="T90" fmla="*/ 54832 w 239"/>
              <a:gd name="T91" fmla="*/ 4309 h 56"/>
              <a:gd name="T92" fmla="*/ 53537 w 239"/>
              <a:gd name="T93" fmla="*/ 6463 h 56"/>
              <a:gd name="T94" fmla="*/ 52673 w 239"/>
              <a:gd name="T95" fmla="*/ 8618 h 56"/>
              <a:gd name="T96" fmla="*/ 52242 w 239"/>
              <a:gd name="T97" fmla="*/ 10772 h 56"/>
              <a:gd name="T98" fmla="*/ 51810 w 239"/>
              <a:gd name="T99" fmla="*/ 14004 h 56"/>
              <a:gd name="T100" fmla="*/ 43175 w 239"/>
              <a:gd name="T101" fmla="*/ 8618 h 56"/>
              <a:gd name="T102" fmla="*/ 34540 w 239"/>
              <a:gd name="T103" fmla="*/ 4309 h 56"/>
              <a:gd name="T104" fmla="*/ 26337 w 239"/>
              <a:gd name="T105" fmla="*/ 1077 h 56"/>
              <a:gd name="T106" fmla="*/ 17702 w 239"/>
              <a:gd name="T107" fmla="*/ 0 h 5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39" h="56">
                <a:moveTo>
                  <a:pt x="41" y="0"/>
                </a:moveTo>
                <a:lnTo>
                  <a:pt x="30" y="3"/>
                </a:lnTo>
                <a:lnTo>
                  <a:pt x="23" y="5"/>
                </a:lnTo>
                <a:lnTo>
                  <a:pt x="19" y="7"/>
                </a:lnTo>
                <a:lnTo>
                  <a:pt x="15" y="9"/>
                </a:lnTo>
                <a:lnTo>
                  <a:pt x="13" y="13"/>
                </a:lnTo>
                <a:lnTo>
                  <a:pt x="10" y="15"/>
                </a:lnTo>
                <a:lnTo>
                  <a:pt x="7" y="17"/>
                </a:lnTo>
                <a:lnTo>
                  <a:pt x="0" y="19"/>
                </a:lnTo>
                <a:lnTo>
                  <a:pt x="2" y="24"/>
                </a:lnTo>
                <a:lnTo>
                  <a:pt x="5" y="27"/>
                </a:lnTo>
                <a:lnTo>
                  <a:pt x="7" y="30"/>
                </a:lnTo>
                <a:lnTo>
                  <a:pt x="10" y="33"/>
                </a:lnTo>
                <a:lnTo>
                  <a:pt x="17" y="36"/>
                </a:lnTo>
                <a:lnTo>
                  <a:pt x="24" y="38"/>
                </a:lnTo>
                <a:lnTo>
                  <a:pt x="41" y="38"/>
                </a:lnTo>
                <a:lnTo>
                  <a:pt x="54" y="38"/>
                </a:lnTo>
                <a:lnTo>
                  <a:pt x="153" y="38"/>
                </a:lnTo>
                <a:lnTo>
                  <a:pt x="155" y="41"/>
                </a:lnTo>
                <a:lnTo>
                  <a:pt x="156" y="44"/>
                </a:lnTo>
                <a:lnTo>
                  <a:pt x="159" y="46"/>
                </a:lnTo>
                <a:lnTo>
                  <a:pt x="162" y="48"/>
                </a:lnTo>
                <a:lnTo>
                  <a:pt x="167" y="51"/>
                </a:lnTo>
                <a:lnTo>
                  <a:pt x="174" y="54"/>
                </a:lnTo>
                <a:lnTo>
                  <a:pt x="188" y="56"/>
                </a:lnTo>
                <a:lnTo>
                  <a:pt x="200" y="56"/>
                </a:lnTo>
                <a:lnTo>
                  <a:pt x="204" y="55"/>
                </a:lnTo>
                <a:lnTo>
                  <a:pt x="210" y="54"/>
                </a:lnTo>
                <a:lnTo>
                  <a:pt x="214" y="52"/>
                </a:lnTo>
                <a:lnTo>
                  <a:pt x="220" y="49"/>
                </a:lnTo>
                <a:lnTo>
                  <a:pt x="230" y="43"/>
                </a:lnTo>
                <a:lnTo>
                  <a:pt x="239" y="38"/>
                </a:lnTo>
                <a:lnTo>
                  <a:pt x="232" y="37"/>
                </a:lnTo>
                <a:lnTo>
                  <a:pt x="225" y="36"/>
                </a:lnTo>
                <a:lnTo>
                  <a:pt x="219" y="34"/>
                </a:lnTo>
                <a:lnTo>
                  <a:pt x="213" y="32"/>
                </a:lnTo>
                <a:lnTo>
                  <a:pt x="201" y="26"/>
                </a:lnTo>
                <a:lnTo>
                  <a:pt x="190" y="19"/>
                </a:lnTo>
                <a:lnTo>
                  <a:pt x="178" y="13"/>
                </a:lnTo>
                <a:lnTo>
                  <a:pt x="167" y="6"/>
                </a:lnTo>
                <a:lnTo>
                  <a:pt x="160" y="4"/>
                </a:lnTo>
                <a:lnTo>
                  <a:pt x="154" y="2"/>
                </a:lnTo>
                <a:lnTo>
                  <a:pt x="147" y="1"/>
                </a:lnTo>
                <a:lnTo>
                  <a:pt x="140" y="0"/>
                </a:lnTo>
                <a:lnTo>
                  <a:pt x="134" y="1"/>
                </a:lnTo>
                <a:lnTo>
                  <a:pt x="127" y="4"/>
                </a:lnTo>
                <a:lnTo>
                  <a:pt x="124" y="6"/>
                </a:lnTo>
                <a:lnTo>
                  <a:pt x="122" y="8"/>
                </a:lnTo>
                <a:lnTo>
                  <a:pt x="121" y="10"/>
                </a:lnTo>
                <a:lnTo>
                  <a:pt x="120" y="13"/>
                </a:lnTo>
                <a:lnTo>
                  <a:pt x="100" y="8"/>
                </a:lnTo>
                <a:lnTo>
                  <a:pt x="80" y="4"/>
                </a:lnTo>
                <a:lnTo>
                  <a:pt x="61" y="1"/>
                </a:lnTo>
                <a:lnTo>
                  <a:pt x="41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6" name="Freeform 495"/>
          <p:cNvSpPr>
            <a:spLocks/>
          </p:cNvSpPr>
          <p:nvPr>
            <p:custDataLst>
              <p:tags r:id="rId104"/>
            </p:custDataLst>
          </p:nvPr>
        </p:nvSpPr>
        <p:spPr bwMode="auto">
          <a:xfrm>
            <a:off x="4961759" y="1782735"/>
            <a:ext cx="170316" cy="96019"/>
          </a:xfrm>
          <a:custGeom>
            <a:avLst/>
            <a:gdLst>
              <a:gd name="T0" fmla="*/ 6180 w 187"/>
              <a:gd name="T1" fmla="*/ 13573 h 80"/>
              <a:gd name="T2" fmla="*/ 18099 w 187"/>
              <a:gd name="T3" fmla="*/ 0 h 80"/>
              <a:gd name="T4" fmla="*/ 19424 w 187"/>
              <a:gd name="T5" fmla="*/ 2143 h 80"/>
              <a:gd name="T6" fmla="*/ 22072 w 187"/>
              <a:gd name="T7" fmla="*/ 4286 h 80"/>
              <a:gd name="T8" fmla="*/ 25604 w 187"/>
              <a:gd name="T9" fmla="*/ 6429 h 80"/>
              <a:gd name="T10" fmla="*/ 29577 w 187"/>
              <a:gd name="T11" fmla="*/ 8573 h 80"/>
              <a:gd name="T12" fmla="*/ 39289 w 187"/>
              <a:gd name="T13" fmla="*/ 13573 h 80"/>
              <a:gd name="T14" fmla="*/ 50325 w 187"/>
              <a:gd name="T15" fmla="*/ 18574 h 80"/>
              <a:gd name="T16" fmla="*/ 61361 w 187"/>
              <a:gd name="T17" fmla="*/ 23574 h 80"/>
              <a:gd name="T18" fmla="*/ 71072 w 187"/>
              <a:gd name="T19" fmla="*/ 27146 h 80"/>
              <a:gd name="T20" fmla="*/ 78136 w 187"/>
              <a:gd name="T21" fmla="*/ 30004 h 80"/>
              <a:gd name="T22" fmla="*/ 82550 w 187"/>
              <a:gd name="T23" fmla="*/ 30718 h 80"/>
              <a:gd name="T24" fmla="*/ 82550 w 187"/>
              <a:gd name="T25" fmla="*/ 40005 h 80"/>
              <a:gd name="T26" fmla="*/ 82550 w 187"/>
              <a:gd name="T27" fmla="*/ 48578 h 80"/>
              <a:gd name="T28" fmla="*/ 75045 w 187"/>
              <a:gd name="T29" fmla="*/ 50006 h 80"/>
              <a:gd name="T30" fmla="*/ 66658 w 187"/>
              <a:gd name="T31" fmla="*/ 50721 h 80"/>
              <a:gd name="T32" fmla="*/ 58712 w 187"/>
              <a:gd name="T33" fmla="*/ 50721 h 80"/>
              <a:gd name="T34" fmla="*/ 51207 w 187"/>
              <a:gd name="T35" fmla="*/ 50006 h 80"/>
              <a:gd name="T36" fmla="*/ 37523 w 187"/>
              <a:gd name="T37" fmla="*/ 49292 h 80"/>
              <a:gd name="T38" fmla="*/ 26928 w 187"/>
              <a:gd name="T39" fmla="*/ 48578 h 80"/>
              <a:gd name="T40" fmla="*/ 24279 w 187"/>
              <a:gd name="T41" fmla="*/ 49292 h 80"/>
              <a:gd name="T42" fmla="*/ 22514 w 187"/>
              <a:gd name="T43" fmla="*/ 50006 h 80"/>
              <a:gd name="T44" fmla="*/ 19865 w 187"/>
              <a:gd name="T45" fmla="*/ 51435 h 80"/>
              <a:gd name="T46" fmla="*/ 18099 w 187"/>
              <a:gd name="T47" fmla="*/ 52864 h 80"/>
              <a:gd name="T48" fmla="*/ 14568 w 187"/>
              <a:gd name="T49" fmla="*/ 55721 h 80"/>
              <a:gd name="T50" fmla="*/ 12360 w 187"/>
              <a:gd name="T51" fmla="*/ 57150 h 80"/>
              <a:gd name="T52" fmla="*/ 9712 w 187"/>
              <a:gd name="T53" fmla="*/ 56436 h 80"/>
              <a:gd name="T54" fmla="*/ 7946 w 187"/>
              <a:gd name="T55" fmla="*/ 54293 h 80"/>
              <a:gd name="T56" fmla="*/ 6180 w 187"/>
              <a:gd name="T57" fmla="*/ 51435 h 80"/>
              <a:gd name="T58" fmla="*/ 3973 w 187"/>
              <a:gd name="T59" fmla="*/ 47863 h 80"/>
              <a:gd name="T60" fmla="*/ 2649 w 187"/>
              <a:gd name="T61" fmla="*/ 44291 h 80"/>
              <a:gd name="T62" fmla="*/ 1324 w 187"/>
              <a:gd name="T63" fmla="*/ 40719 h 80"/>
              <a:gd name="T64" fmla="*/ 883 w 187"/>
              <a:gd name="T65" fmla="*/ 37862 h 80"/>
              <a:gd name="T66" fmla="*/ 0 w 187"/>
              <a:gd name="T67" fmla="*/ 35719 h 80"/>
              <a:gd name="T68" fmla="*/ 883 w 187"/>
              <a:gd name="T69" fmla="*/ 31433 h 80"/>
              <a:gd name="T70" fmla="*/ 1324 w 187"/>
              <a:gd name="T71" fmla="*/ 28575 h 80"/>
              <a:gd name="T72" fmla="*/ 2207 w 187"/>
              <a:gd name="T73" fmla="*/ 25718 h 80"/>
              <a:gd name="T74" fmla="*/ 3090 w 187"/>
              <a:gd name="T75" fmla="*/ 22146 h 80"/>
              <a:gd name="T76" fmla="*/ 5739 w 187"/>
              <a:gd name="T77" fmla="*/ 17145 h 80"/>
              <a:gd name="T78" fmla="*/ 6180 w 187"/>
              <a:gd name="T79" fmla="*/ 13573 h 8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87" h="80">
                <a:moveTo>
                  <a:pt x="14" y="19"/>
                </a:moveTo>
                <a:lnTo>
                  <a:pt x="41" y="0"/>
                </a:lnTo>
                <a:lnTo>
                  <a:pt x="44" y="3"/>
                </a:lnTo>
                <a:lnTo>
                  <a:pt x="50" y="6"/>
                </a:lnTo>
                <a:lnTo>
                  <a:pt x="58" y="9"/>
                </a:lnTo>
                <a:lnTo>
                  <a:pt x="67" y="12"/>
                </a:lnTo>
                <a:lnTo>
                  <a:pt x="89" y="19"/>
                </a:lnTo>
                <a:lnTo>
                  <a:pt x="114" y="26"/>
                </a:lnTo>
                <a:lnTo>
                  <a:pt x="139" y="33"/>
                </a:lnTo>
                <a:lnTo>
                  <a:pt x="161" y="38"/>
                </a:lnTo>
                <a:lnTo>
                  <a:pt x="177" y="42"/>
                </a:lnTo>
                <a:lnTo>
                  <a:pt x="187" y="43"/>
                </a:lnTo>
                <a:lnTo>
                  <a:pt x="187" y="56"/>
                </a:lnTo>
                <a:lnTo>
                  <a:pt x="187" y="68"/>
                </a:lnTo>
                <a:lnTo>
                  <a:pt x="170" y="70"/>
                </a:lnTo>
                <a:lnTo>
                  <a:pt x="151" y="71"/>
                </a:lnTo>
                <a:lnTo>
                  <a:pt x="133" y="71"/>
                </a:lnTo>
                <a:lnTo>
                  <a:pt x="116" y="70"/>
                </a:lnTo>
                <a:lnTo>
                  <a:pt x="85" y="69"/>
                </a:lnTo>
                <a:lnTo>
                  <a:pt x="61" y="68"/>
                </a:lnTo>
                <a:lnTo>
                  <a:pt x="55" y="69"/>
                </a:lnTo>
                <a:lnTo>
                  <a:pt x="51" y="70"/>
                </a:lnTo>
                <a:lnTo>
                  <a:pt x="45" y="72"/>
                </a:lnTo>
                <a:lnTo>
                  <a:pt x="41" y="74"/>
                </a:lnTo>
                <a:lnTo>
                  <a:pt x="33" y="78"/>
                </a:lnTo>
                <a:lnTo>
                  <a:pt x="28" y="80"/>
                </a:lnTo>
                <a:lnTo>
                  <a:pt x="22" y="79"/>
                </a:lnTo>
                <a:lnTo>
                  <a:pt x="18" y="76"/>
                </a:lnTo>
                <a:lnTo>
                  <a:pt x="14" y="72"/>
                </a:lnTo>
                <a:lnTo>
                  <a:pt x="9" y="67"/>
                </a:lnTo>
                <a:lnTo>
                  <a:pt x="6" y="62"/>
                </a:lnTo>
                <a:lnTo>
                  <a:pt x="3" y="57"/>
                </a:lnTo>
                <a:lnTo>
                  <a:pt x="2" y="53"/>
                </a:lnTo>
                <a:lnTo>
                  <a:pt x="0" y="50"/>
                </a:lnTo>
                <a:lnTo>
                  <a:pt x="2" y="44"/>
                </a:lnTo>
                <a:lnTo>
                  <a:pt x="3" y="40"/>
                </a:lnTo>
                <a:lnTo>
                  <a:pt x="5" y="36"/>
                </a:lnTo>
                <a:lnTo>
                  <a:pt x="7" y="31"/>
                </a:lnTo>
                <a:lnTo>
                  <a:pt x="13" y="24"/>
                </a:lnTo>
                <a:lnTo>
                  <a:pt x="14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7" name="Freeform 496"/>
          <p:cNvSpPr>
            <a:spLocks/>
          </p:cNvSpPr>
          <p:nvPr>
            <p:custDataLst>
              <p:tags r:id="rId105"/>
            </p:custDataLst>
          </p:nvPr>
        </p:nvSpPr>
        <p:spPr bwMode="auto">
          <a:xfrm>
            <a:off x="6049164" y="1993441"/>
            <a:ext cx="163766" cy="98687"/>
          </a:xfrm>
          <a:custGeom>
            <a:avLst/>
            <a:gdLst>
              <a:gd name="T0" fmla="*/ 21687 w 183"/>
              <a:gd name="T1" fmla="*/ 0 h 73"/>
              <a:gd name="T2" fmla="*/ 27326 w 183"/>
              <a:gd name="T3" fmla="*/ 0 h 73"/>
              <a:gd name="T4" fmla="*/ 32531 w 183"/>
              <a:gd name="T5" fmla="*/ 805 h 73"/>
              <a:gd name="T6" fmla="*/ 37302 w 183"/>
              <a:gd name="T7" fmla="*/ 3219 h 73"/>
              <a:gd name="T8" fmla="*/ 42073 w 183"/>
              <a:gd name="T9" fmla="*/ 5632 h 73"/>
              <a:gd name="T10" fmla="*/ 45977 w 183"/>
              <a:gd name="T11" fmla="*/ 8046 h 73"/>
              <a:gd name="T12" fmla="*/ 50314 w 183"/>
              <a:gd name="T13" fmla="*/ 12069 h 73"/>
              <a:gd name="T14" fmla="*/ 53784 w 183"/>
              <a:gd name="T15" fmla="*/ 15288 h 73"/>
              <a:gd name="T16" fmla="*/ 56820 w 183"/>
              <a:gd name="T17" fmla="*/ 20116 h 73"/>
              <a:gd name="T18" fmla="*/ 68965 w 183"/>
              <a:gd name="T19" fmla="*/ 39427 h 73"/>
              <a:gd name="T20" fmla="*/ 79375 w 183"/>
              <a:gd name="T21" fmla="*/ 58738 h 73"/>
              <a:gd name="T22" fmla="*/ 59423 w 183"/>
              <a:gd name="T23" fmla="*/ 58738 h 73"/>
              <a:gd name="T24" fmla="*/ 55519 w 183"/>
              <a:gd name="T25" fmla="*/ 57933 h 73"/>
              <a:gd name="T26" fmla="*/ 50748 w 183"/>
              <a:gd name="T27" fmla="*/ 56324 h 73"/>
              <a:gd name="T28" fmla="*/ 45109 w 183"/>
              <a:gd name="T29" fmla="*/ 53106 h 73"/>
              <a:gd name="T30" fmla="*/ 39037 w 183"/>
              <a:gd name="T31" fmla="*/ 49887 h 73"/>
              <a:gd name="T32" fmla="*/ 31663 w 183"/>
              <a:gd name="T33" fmla="*/ 45059 h 73"/>
              <a:gd name="T34" fmla="*/ 25157 w 183"/>
              <a:gd name="T35" fmla="*/ 40232 h 73"/>
              <a:gd name="T36" fmla="*/ 18217 w 183"/>
              <a:gd name="T37" fmla="*/ 35404 h 73"/>
              <a:gd name="T38" fmla="*/ 12145 w 183"/>
              <a:gd name="T39" fmla="*/ 29771 h 73"/>
              <a:gd name="T40" fmla="*/ 6940 w 183"/>
              <a:gd name="T41" fmla="*/ 24139 h 73"/>
              <a:gd name="T42" fmla="*/ 3036 w 183"/>
              <a:gd name="T43" fmla="*/ 18506 h 73"/>
              <a:gd name="T44" fmla="*/ 1735 w 183"/>
              <a:gd name="T45" fmla="*/ 15288 h 73"/>
              <a:gd name="T46" fmla="*/ 867 w 183"/>
              <a:gd name="T47" fmla="*/ 12874 h 73"/>
              <a:gd name="T48" fmla="*/ 434 w 183"/>
              <a:gd name="T49" fmla="*/ 11265 h 73"/>
              <a:gd name="T50" fmla="*/ 0 w 183"/>
              <a:gd name="T51" fmla="*/ 8851 h 73"/>
              <a:gd name="T52" fmla="*/ 434 w 183"/>
              <a:gd name="T53" fmla="*/ 6437 h 73"/>
              <a:gd name="T54" fmla="*/ 1301 w 183"/>
              <a:gd name="T55" fmla="*/ 4828 h 73"/>
              <a:gd name="T56" fmla="*/ 3036 w 183"/>
              <a:gd name="T57" fmla="*/ 3219 h 73"/>
              <a:gd name="T58" fmla="*/ 5639 w 183"/>
              <a:gd name="T59" fmla="*/ 2414 h 73"/>
              <a:gd name="T60" fmla="*/ 8241 w 183"/>
              <a:gd name="T61" fmla="*/ 805 h 73"/>
              <a:gd name="T62" fmla="*/ 12145 w 183"/>
              <a:gd name="T63" fmla="*/ 0 h 73"/>
              <a:gd name="T64" fmla="*/ 16482 w 183"/>
              <a:gd name="T65" fmla="*/ 0 h 73"/>
              <a:gd name="T66" fmla="*/ 21687 w 183"/>
              <a:gd name="T67" fmla="*/ 0 h 7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83" h="73">
                <a:moveTo>
                  <a:pt x="50" y="0"/>
                </a:moveTo>
                <a:lnTo>
                  <a:pt x="63" y="0"/>
                </a:lnTo>
                <a:lnTo>
                  <a:pt x="75" y="1"/>
                </a:lnTo>
                <a:lnTo>
                  <a:pt x="86" y="4"/>
                </a:lnTo>
                <a:lnTo>
                  <a:pt x="97" y="7"/>
                </a:lnTo>
                <a:lnTo>
                  <a:pt x="106" y="10"/>
                </a:lnTo>
                <a:lnTo>
                  <a:pt x="116" y="15"/>
                </a:lnTo>
                <a:lnTo>
                  <a:pt x="124" y="19"/>
                </a:lnTo>
                <a:lnTo>
                  <a:pt x="131" y="25"/>
                </a:lnTo>
                <a:lnTo>
                  <a:pt x="159" y="49"/>
                </a:lnTo>
                <a:lnTo>
                  <a:pt x="183" y="73"/>
                </a:lnTo>
                <a:lnTo>
                  <a:pt x="137" y="73"/>
                </a:lnTo>
                <a:lnTo>
                  <a:pt x="128" y="72"/>
                </a:lnTo>
                <a:lnTo>
                  <a:pt x="117" y="70"/>
                </a:lnTo>
                <a:lnTo>
                  <a:pt x="104" y="66"/>
                </a:lnTo>
                <a:lnTo>
                  <a:pt x="90" y="62"/>
                </a:lnTo>
                <a:lnTo>
                  <a:pt x="73" y="56"/>
                </a:lnTo>
                <a:lnTo>
                  <a:pt x="58" y="50"/>
                </a:lnTo>
                <a:lnTo>
                  <a:pt x="42" y="44"/>
                </a:lnTo>
                <a:lnTo>
                  <a:pt x="28" y="37"/>
                </a:lnTo>
                <a:lnTo>
                  <a:pt x="16" y="30"/>
                </a:lnTo>
                <a:lnTo>
                  <a:pt x="7" y="23"/>
                </a:lnTo>
                <a:lnTo>
                  <a:pt x="4" y="19"/>
                </a:lnTo>
                <a:lnTo>
                  <a:pt x="2" y="16"/>
                </a:lnTo>
                <a:lnTo>
                  <a:pt x="1" y="14"/>
                </a:lnTo>
                <a:lnTo>
                  <a:pt x="0" y="11"/>
                </a:lnTo>
                <a:lnTo>
                  <a:pt x="1" y="8"/>
                </a:lnTo>
                <a:lnTo>
                  <a:pt x="3" y="6"/>
                </a:lnTo>
                <a:lnTo>
                  <a:pt x="7" y="4"/>
                </a:lnTo>
                <a:lnTo>
                  <a:pt x="13" y="3"/>
                </a:lnTo>
                <a:lnTo>
                  <a:pt x="19" y="1"/>
                </a:lnTo>
                <a:lnTo>
                  <a:pt x="28" y="0"/>
                </a:lnTo>
                <a:lnTo>
                  <a:pt x="38" y="0"/>
                </a:lnTo>
                <a:lnTo>
                  <a:pt x="5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8" name="Freeform 497"/>
          <p:cNvSpPr>
            <a:spLocks/>
          </p:cNvSpPr>
          <p:nvPr>
            <p:custDataLst>
              <p:tags r:id="rId106"/>
            </p:custDataLst>
          </p:nvPr>
        </p:nvSpPr>
        <p:spPr bwMode="auto">
          <a:xfrm>
            <a:off x="6186728" y="2022781"/>
            <a:ext cx="68783" cy="96019"/>
          </a:xfrm>
          <a:custGeom>
            <a:avLst/>
            <a:gdLst>
              <a:gd name="T0" fmla="*/ 0 w 79"/>
              <a:gd name="T1" fmla="*/ 8164 h 42"/>
              <a:gd name="T2" fmla="*/ 9706 w 79"/>
              <a:gd name="T3" fmla="*/ 2721 h 42"/>
              <a:gd name="T4" fmla="*/ 17302 w 79"/>
              <a:gd name="T5" fmla="*/ 1361 h 42"/>
              <a:gd name="T6" fmla="*/ 25320 w 79"/>
              <a:gd name="T7" fmla="*/ 0 h 42"/>
              <a:gd name="T8" fmla="*/ 33338 w 79"/>
              <a:gd name="T9" fmla="*/ 0 h 42"/>
              <a:gd name="T10" fmla="*/ 33338 w 79"/>
              <a:gd name="T11" fmla="*/ 12246 h 42"/>
              <a:gd name="T12" fmla="*/ 33338 w 79"/>
              <a:gd name="T13" fmla="*/ 24493 h 42"/>
              <a:gd name="T14" fmla="*/ 33338 w 79"/>
              <a:gd name="T15" fmla="*/ 29936 h 42"/>
              <a:gd name="T16" fmla="*/ 31650 w 79"/>
              <a:gd name="T17" fmla="*/ 36739 h 42"/>
              <a:gd name="T18" fmla="*/ 30384 w 79"/>
              <a:gd name="T19" fmla="*/ 42182 h 42"/>
              <a:gd name="T20" fmla="*/ 28696 w 79"/>
              <a:gd name="T21" fmla="*/ 47625 h 42"/>
              <a:gd name="T22" fmla="*/ 26164 w 79"/>
              <a:gd name="T23" fmla="*/ 51707 h 42"/>
              <a:gd name="T24" fmla="*/ 24054 w 79"/>
              <a:gd name="T25" fmla="*/ 54429 h 42"/>
              <a:gd name="T26" fmla="*/ 21522 w 79"/>
              <a:gd name="T27" fmla="*/ 57150 h 42"/>
              <a:gd name="T28" fmla="*/ 19412 w 79"/>
              <a:gd name="T29" fmla="*/ 57150 h 42"/>
              <a:gd name="T30" fmla="*/ 16880 w 79"/>
              <a:gd name="T31" fmla="*/ 57150 h 42"/>
              <a:gd name="T32" fmla="*/ 14770 w 79"/>
              <a:gd name="T33" fmla="*/ 55789 h 42"/>
              <a:gd name="T34" fmla="*/ 12238 w 79"/>
              <a:gd name="T35" fmla="*/ 53068 h 42"/>
              <a:gd name="T36" fmla="*/ 10550 w 79"/>
              <a:gd name="T37" fmla="*/ 50346 h 42"/>
              <a:gd name="T38" fmla="*/ 6752 w 79"/>
              <a:gd name="T39" fmla="*/ 43543 h 42"/>
              <a:gd name="T40" fmla="*/ 4642 w 79"/>
              <a:gd name="T41" fmla="*/ 35379 h 42"/>
              <a:gd name="T42" fmla="*/ 2110 w 79"/>
              <a:gd name="T43" fmla="*/ 27214 h 42"/>
              <a:gd name="T44" fmla="*/ 844 w 79"/>
              <a:gd name="T45" fmla="*/ 19050 h 42"/>
              <a:gd name="T46" fmla="*/ 0 w 79"/>
              <a:gd name="T47" fmla="*/ 12246 h 42"/>
              <a:gd name="T48" fmla="*/ 0 w 79"/>
              <a:gd name="T49" fmla="*/ 8164 h 4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9" h="42">
                <a:moveTo>
                  <a:pt x="0" y="6"/>
                </a:moveTo>
                <a:lnTo>
                  <a:pt x="23" y="2"/>
                </a:lnTo>
                <a:lnTo>
                  <a:pt x="41" y="1"/>
                </a:lnTo>
                <a:lnTo>
                  <a:pt x="60" y="0"/>
                </a:lnTo>
                <a:lnTo>
                  <a:pt x="79" y="0"/>
                </a:lnTo>
                <a:lnTo>
                  <a:pt x="79" y="9"/>
                </a:lnTo>
                <a:lnTo>
                  <a:pt x="79" y="18"/>
                </a:lnTo>
                <a:lnTo>
                  <a:pt x="79" y="22"/>
                </a:lnTo>
                <a:lnTo>
                  <a:pt x="75" y="27"/>
                </a:lnTo>
                <a:lnTo>
                  <a:pt x="72" y="31"/>
                </a:lnTo>
                <a:lnTo>
                  <a:pt x="68" y="35"/>
                </a:lnTo>
                <a:lnTo>
                  <a:pt x="62" y="38"/>
                </a:lnTo>
                <a:lnTo>
                  <a:pt x="57" y="40"/>
                </a:lnTo>
                <a:lnTo>
                  <a:pt x="51" y="42"/>
                </a:lnTo>
                <a:lnTo>
                  <a:pt x="46" y="42"/>
                </a:lnTo>
                <a:lnTo>
                  <a:pt x="40" y="42"/>
                </a:lnTo>
                <a:lnTo>
                  <a:pt x="35" y="41"/>
                </a:lnTo>
                <a:lnTo>
                  <a:pt x="29" y="39"/>
                </a:lnTo>
                <a:lnTo>
                  <a:pt x="25" y="37"/>
                </a:lnTo>
                <a:lnTo>
                  <a:pt x="16" y="32"/>
                </a:lnTo>
                <a:lnTo>
                  <a:pt x="11" y="26"/>
                </a:lnTo>
                <a:lnTo>
                  <a:pt x="5" y="20"/>
                </a:lnTo>
                <a:lnTo>
                  <a:pt x="2" y="14"/>
                </a:lnTo>
                <a:lnTo>
                  <a:pt x="0" y="9"/>
                </a:lnTo>
                <a:lnTo>
                  <a:pt x="0" y="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9" name="Freeform 498"/>
          <p:cNvSpPr>
            <a:spLocks/>
          </p:cNvSpPr>
          <p:nvPr>
            <p:custDataLst>
              <p:tags r:id="rId107"/>
            </p:custDataLst>
          </p:nvPr>
        </p:nvSpPr>
        <p:spPr bwMode="auto">
          <a:xfrm>
            <a:off x="6248959" y="2041450"/>
            <a:ext cx="108084" cy="98687"/>
          </a:xfrm>
          <a:custGeom>
            <a:avLst/>
            <a:gdLst>
              <a:gd name="T0" fmla="*/ 52387 w 113"/>
              <a:gd name="T1" fmla="*/ 44054 h 52"/>
              <a:gd name="T2" fmla="*/ 51923 w 113"/>
              <a:gd name="T3" fmla="*/ 47442 h 52"/>
              <a:gd name="T4" fmla="*/ 50533 w 113"/>
              <a:gd name="T5" fmla="*/ 50831 h 52"/>
              <a:gd name="T6" fmla="*/ 49142 w 113"/>
              <a:gd name="T7" fmla="*/ 53090 h 52"/>
              <a:gd name="T8" fmla="*/ 47751 w 113"/>
              <a:gd name="T9" fmla="*/ 55349 h 52"/>
              <a:gd name="T10" fmla="*/ 43579 w 113"/>
              <a:gd name="T11" fmla="*/ 57608 h 52"/>
              <a:gd name="T12" fmla="*/ 39406 w 113"/>
              <a:gd name="T13" fmla="*/ 58738 h 52"/>
              <a:gd name="T14" fmla="*/ 30598 w 113"/>
              <a:gd name="T15" fmla="*/ 58738 h 52"/>
              <a:gd name="T16" fmla="*/ 24571 w 113"/>
              <a:gd name="T17" fmla="*/ 57608 h 52"/>
              <a:gd name="T18" fmla="*/ 21789 w 113"/>
              <a:gd name="T19" fmla="*/ 57608 h 52"/>
              <a:gd name="T20" fmla="*/ 18080 w 113"/>
              <a:gd name="T21" fmla="*/ 54220 h 52"/>
              <a:gd name="T22" fmla="*/ 13908 w 113"/>
              <a:gd name="T23" fmla="*/ 50831 h 52"/>
              <a:gd name="T24" fmla="*/ 9736 w 113"/>
              <a:gd name="T25" fmla="*/ 46313 h 52"/>
              <a:gd name="T26" fmla="*/ 6027 w 113"/>
              <a:gd name="T27" fmla="*/ 40665 h 52"/>
              <a:gd name="T28" fmla="*/ 2782 w 113"/>
              <a:gd name="T29" fmla="*/ 35017 h 52"/>
              <a:gd name="T30" fmla="*/ 1854 w 113"/>
              <a:gd name="T31" fmla="*/ 31628 h 52"/>
              <a:gd name="T32" fmla="*/ 927 w 113"/>
              <a:gd name="T33" fmla="*/ 28239 h 52"/>
              <a:gd name="T34" fmla="*/ 464 w 113"/>
              <a:gd name="T35" fmla="*/ 24851 h 52"/>
              <a:gd name="T36" fmla="*/ 0 w 113"/>
              <a:gd name="T37" fmla="*/ 22592 h 52"/>
              <a:gd name="T38" fmla="*/ 464 w 113"/>
              <a:gd name="T39" fmla="*/ 16944 h 52"/>
              <a:gd name="T40" fmla="*/ 464 w 113"/>
              <a:gd name="T41" fmla="*/ 12425 h 52"/>
              <a:gd name="T42" fmla="*/ 1391 w 113"/>
              <a:gd name="T43" fmla="*/ 9037 h 52"/>
              <a:gd name="T44" fmla="*/ 2318 w 113"/>
              <a:gd name="T45" fmla="*/ 5648 h 52"/>
              <a:gd name="T46" fmla="*/ 3245 w 113"/>
              <a:gd name="T47" fmla="*/ 3389 h 52"/>
              <a:gd name="T48" fmla="*/ 4636 w 113"/>
              <a:gd name="T49" fmla="*/ 2259 h 52"/>
              <a:gd name="T50" fmla="*/ 6490 w 113"/>
              <a:gd name="T51" fmla="*/ 1130 h 52"/>
              <a:gd name="T52" fmla="*/ 7881 w 113"/>
              <a:gd name="T53" fmla="*/ 0 h 52"/>
              <a:gd name="T54" fmla="*/ 12054 w 113"/>
              <a:gd name="T55" fmla="*/ 0 h 52"/>
              <a:gd name="T56" fmla="*/ 16690 w 113"/>
              <a:gd name="T57" fmla="*/ 2259 h 52"/>
              <a:gd name="T58" fmla="*/ 21326 w 113"/>
              <a:gd name="T59" fmla="*/ 5648 h 52"/>
              <a:gd name="T60" fmla="*/ 26425 w 113"/>
              <a:gd name="T61" fmla="*/ 10166 h 52"/>
              <a:gd name="T62" fmla="*/ 35697 w 113"/>
              <a:gd name="T63" fmla="*/ 20332 h 52"/>
              <a:gd name="T64" fmla="*/ 44042 w 113"/>
              <a:gd name="T65" fmla="*/ 32758 h 52"/>
              <a:gd name="T66" fmla="*/ 50069 w 113"/>
              <a:gd name="T67" fmla="*/ 40665 h 52"/>
              <a:gd name="T68" fmla="*/ 52387 w 113"/>
              <a:gd name="T69" fmla="*/ 44054 h 5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13" h="52">
                <a:moveTo>
                  <a:pt x="113" y="39"/>
                </a:moveTo>
                <a:lnTo>
                  <a:pt x="112" y="42"/>
                </a:lnTo>
                <a:lnTo>
                  <a:pt x="109" y="45"/>
                </a:lnTo>
                <a:lnTo>
                  <a:pt x="106" y="47"/>
                </a:lnTo>
                <a:lnTo>
                  <a:pt x="103" y="49"/>
                </a:lnTo>
                <a:lnTo>
                  <a:pt x="94" y="51"/>
                </a:lnTo>
                <a:lnTo>
                  <a:pt x="85" y="52"/>
                </a:lnTo>
                <a:lnTo>
                  <a:pt x="66" y="52"/>
                </a:lnTo>
                <a:lnTo>
                  <a:pt x="53" y="51"/>
                </a:lnTo>
                <a:lnTo>
                  <a:pt x="47" y="51"/>
                </a:lnTo>
                <a:lnTo>
                  <a:pt x="39" y="48"/>
                </a:lnTo>
                <a:lnTo>
                  <a:pt x="30" y="45"/>
                </a:lnTo>
                <a:lnTo>
                  <a:pt x="21" y="41"/>
                </a:lnTo>
                <a:lnTo>
                  <a:pt x="13" y="36"/>
                </a:lnTo>
                <a:lnTo>
                  <a:pt x="6" y="31"/>
                </a:lnTo>
                <a:lnTo>
                  <a:pt x="4" y="28"/>
                </a:lnTo>
                <a:lnTo>
                  <a:pt x="2" y="25"/>
                </a:lnTo>
                <a:lnTo>
                  <a:pt x="1" y="22"/>
                </a:lnTo>
                <a:lnTo>
                  <a:pt x="0" y="20"/>
                </a:lnTo>
                <a:lnTo>
                  <a:pt x="1" y="15"/>
                </a:lnTo>
                <a:lnTo>
                  <a:pt x="1" y="11"/>
                </a:lnTo>
                <a:lnTo>
                  <a:pt x="3" y="8"/>
                </a:lnTo>
                <a:lnTo>
                  <a:pt x="5" y="5"/>
                </a:lnTo>
                <a:lnTo>
                  <a:pt x="7" y="3"/>
                </a:lnTo>
                <a:lnTo>
                  <a:pt x="10" y="2"/>
                </a:lnTo>
                <a:lnTo>
                  <a:pt x="14" y="1"/>
                </a:lnTo>
                <a:lnTo>
                  <a:pt x="17" y="0"/>
                </a:lnTo>
                <a:lnTo>
                  <a:pt x="26" y="0"/>
                </a:lnTo>
                <a:lnTo>
                  <a:pt x="36" y="2"/>
                </a:lnTo>
                <a:lnTo>
                  <a:pt x="46" y="5"/>
                </a:lnTo>
                <a:lnTo>
                  <a:pt x="57" y="9"/>
                </a:lnTo>
                <a:lnTo>
                  <a:pt x="77" y="18"/>
                </a:lnTo>
                <a:lnTo>
                  <a:pt x="95" y="29"/>
                </a:lnTo>
                <a:lnTo>
                  <a:pt x="108" y="36"/>
                </a:lnTo>
                <a:lnTo>
                  <a:pt x="113" y="3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0" name="Freeform 499"/>
          <p:cNvSpPr>
            <a:spLocks/>
          </p:cNvSpPr>
          <p:nvPr>
            <p:custDataLst>
              <p:tags r:id="rId108"/>
            </p:custDataLst>
          </p:nvPr>
        </p:nvSpPr>
        <p:spPr bwMode="auto">
          <a:xfrm>
            <a:off x="5777314" y="1996109"/>
            <a:ext cx="127736" cy="98685"/>
          </a:xfrm>
          <a:custGeom>
            <a:avLst/>
            <a:gdLst>
              <a:gd name="T0" fmla="*/ 0 w 139"/>
              <a:gd name="T1" fmla="*/ 11747 h 40"/>
              <a:gd name="T2" fmla="*/ 3563 w 139"/>
              <a:gd name="T3" fmla="*/ 13216 h 40"/>
              <a:gd name="T4" fmla="*/ 8463 w 139"/>
              <a:gd name="T5" fmla="*/ 11747 h 40"/>
              <a:gd name="T6" fmla="*/ 13362 w 139"/>
              <a:gd name="T7" fmla="*/ 10279 h 40"/>
              <a:gd name="T8" fmla="*/ 18707 w 139"/>
              <a:gd name="T9" fmla="*/ 7342 h 40"/>
              <a:gd name="T10" fmla="*/ 23607 w 139"/>
              <a:gd name="T11" fmla="*/ 2937 h 40"/>
              <a:gd name="T12" fmla="*/ 28506 w 139"/>
              <a:gd name="T13" fmla="*/ 1468 h 40"/>
              <a:gd name="T14" fmla="*/ 32515 w 139"/>
              <a:gd name="T15" fmla="*/ 0 h 40"/>
              <a:gd name="T16" fmla="*/ 35633 w 139"/>
              <a:gd name="T17" fmla="*/ 2937 h 40"/>
              <a:gd name="T18" fmla="*/ 61912 w 139"/>
              <a:gd name="T19" fmla="*/ 57269 h 40"/>
              <a:gd name="T20" fmla="*/ 59240 w 139"/>
              <a:gd name="T21" fmla="*/ 58737 h 40"/>
              <a:gd name="T22" fmla="*/ 55676 w 139"/>
              <a:gd name="T23" fmla="*/ 57269 h 40"/>
              <a:gd name="T24" fmla="*/ 51668 w 139"/>
              <a:gd name="T25" fmla="*/ 55800 h 40"/>
              <a:gd name="T26" fmla="*/ 47213 w 139"/>
              <a:gd name="T27" fmla="*/ 52863 h 40"/>
              <a:gd name="T28" fmla="*/ 38305 w 139"/>
              <a:gd name="T29" fmla="*/ 44053 h 40"/>
              <a:gd name="T30" fmla="*/ 28506 w 139"/>
              <a:gd name="T31" fmla="*/ 35242 h 40"/>
              <a:gd name="T32" fmla="*/ 19598 w 139"/>
              <a:gd name="T33" fmla="*/ 23495 h 40"/>
              <a:gd name="T34" fmla="*/ 11581 w 139"/>
              <a:gd name="T35" fmla="*/ 16153 h 40"/>
              <a:gd name="T36" fmla="*/ 7572 w 139"/>
              <a:gd name="T37" fmla="*/ 13216 h 40"/>
              <a:gd name="T38" fmla="*/ 4900 w 139"/>
              <a:gd name="T39" fmla="*/ 10279 h 40"/>
              <a:gd name="T40" fmla="*/ 1782 w 139"/>
              <a:gd name="T41" fmla="*/ 10279 h 40"/>
              <a:gd name="T42" fmla="*/ 0 w 139"/>
              <a:gd name="T43" fmla="*/ 11747 h 4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39" h="40">
                <a:moveTo>
                  <a:pt x="0" y="8"/>
                </a:moveTo>
                <a:lnTo>
                  <a:pt x="8" y="9"/>
                </a:lnTo>
                <a:lnTo>
                  <a:pt x="19" y="8"/>
                </a:lnTo>
                <a:lnTo>
                  <a:pt x="30" y="7"/>
                </a:lnTo>
                <a:lnTo>
                  <a:pt x="42" y="5"/>
                </a:lnTo>
                <a:lnTo>
                  <a:pt x="53" y="2"/>
                </a:lnTo>
                <a:lnTo>
                  <a:pt x="64" y="1"/>
                </a:lnTo>
                <a:lnTo>
                  <a:pt x="73" y="0"/>
                </a:lnTo>
                <a:lnTo>
                  <a:pt x="80" y="2"/>
                </a:lnTo>
                <a:lnTo>
                  <a:pt x="139" y="39"/>
                </a:lnTo>
                <a:lnTo>
                  <a:pt x="133" y="40"/>
                </a:lnTo>
                <a:lnTo>
                  <a:pt x="125" y="39"/>
                </a:lnTo>
                <a:lnTo>
                  <a:pt x="116" y="38"/>
                </a:lnTo>
                <a:lnTo>
                  <a:pt x="106" y="36"/>
                </a:lnTo>
                <a:lnTo>
                  <a:pt x="86" y="30"/>
                </a:lnTo>
                <a:lnTo>
                  <a:pt x="64" y="24"/>
                </a:lnTo>
                <a:lnTo>
                  <a:pt x="44" y="16"/>
                </a:lnTo>
                <a:lnTo>
                  <a:pt x="26" y="11"/>
                </a:lnTo>
                <a:lnTo>
                  <a:pt x="17" y="9"/>
                </a:lnTo>
                <a:lnTo>
                  <a:pt x="11" y="7"/>
                </a:lnTo>
                <a:lnTo>
                  <a:pt x="4" y="7"/>
                </a:lnTo>
                <a:lnTo>
                  <a:pt x="0" y="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1" name="Freeform 500"/>
          <p:cNvSpPr>
            <a:spLocks/>
          </p:cNvSpPr>
          <p:nvPr>
            <p:custDataLst>
              <p:tags r:id="rId109"/>
            </p:custDataLst>
          </p:nvPr>
        </p:nvSpPr>
        <p:spPr bwMode="auto">
          <a:xfrm>
            <a:off x="6396347" y="1897423"/>
            <a:ext cx="288228" cy="96019"/>
          </a:xfrm>
          <a:custGeom>
            <a:avLst/>
            <a:gdLst>
              <a:gd name="T0" fmla="*/ 4298 w 325"/>
              <a:gd name="T1" fmla="*/ 5635 h 71"/>
              <a:gd name="T2" fmla="*/ 13325 w 325"/>
              <a:gd name="T3" fmla="*/ 805 h 71"/>
              <a:gd name="T4" fmla="*/ 22782 w 325"/>
              <a:gd name="T5" fmla="*/ 0 h 71"/>
              <a:gd name="T6" fmla="*/ 31379 w 325"/>
              <a:gd name="T7" fmla="*/ 3220 h 71"/>
              <a:gd name="T8" fmla="*/ 39546 w 325"/>
              <a:gd name="T9" fmla="*/ 8049 h 71"/>
              <a:gd name="T10" fmla="*/ 47283 w 325"/>
              <a:gd name="T11" fmla="*/ 14489 h 71"/>
              <a:gd name="T12" fmla="*/ 52441 w 325"/>
              <a:gd name="T13" fmla="*/ 23343 h 71"/>
              <a:gd name="T14" fmla="*/ 55880 w 325"/>
              <a:gd name="T15" fmla="*/ 30587 h 71"/>
              <a:gd name="T16" fmla="*/ 58459 w 325"/>
              <a:gd name="T17" fmla="*/ 27368 h 71"/>
              <a:gd name="T18" fmla="*/ 59749 w 325"/>
              <a:gd name="T19" fmla="*/ 12074 h 71"/>
              <a:gd name="T20" fmla="*/ 69205 w 325"/>
              <a:gd name="T21" fmla="*/ 5635 h 71"/>
              <a:gd name="T22" fmla="*/ 92847 w 325"/>
              <a:gd name="T23" fmla="*/ 10464 h 71"/>
              <a:gd name="T24" fmla="*/ 110900 w 325"/>
              <a:gd name="T25" fmla="*/ 18513 h 71"/>
              <a:gd name="T26" fmla="*/ 121646 w 325"/>
              <a:gd name="T27" fmla="*/ 25758 h 71"/>
              <a:gd name="T28" fmla="*/ 131103 w 325"/>
              <a:gd name="T29" fmla="*/ 34612 h 71"/>
              <a:gd name="T30" fmla="*/ 137551 w 325"/>
              <a:gd name="T31" fmla="*/ 44271 h 71"/>
              <a:gd name="T32" fmla="*/ 135831 w 325"/>
              <a:gd name="T33" fmla="*/ 51515 h 71"/>
              <a:gd name="T34" fmla="*/ 126375 w 325"/>
              <a:gd name="T35" fmla="*/ 54735 h 71"/>
              <a:gd name="T36" fmla="*/ 111330 w 325"/>
              <a:gd name="T37" fmla="*/ 57150 h 71"/>
              <a:gd name="T38" fmla="*/ 90268 w 325"/>
              <a:gd name="T39" fmla="*/ 56345 h 71"/>
              <a:gd name="T40" fmla="*/ 71784 w 325"/>
              <a:gd name="T41" fmla="*/ 54735 h 71"/>
              <a:gd name="T42" fmla="*/ 57170 w 325"/>
              <a:gd name="T43" fmla="*/ 55540 h 71"/>
              <a:gd name="T44" fmla="*/ 38686 w 325"/>
              <a:gd name="T45" fmla="*/ 57150 h 71"/>
              <a:gd name="T46" fmla="*/ 30949 w 325"/>
              <a:gd name="T47" fmla="*/ 54735 h 71"/>
              <a:gd name="T48" fmla="*/ 28800 w 325"/>
              <a:gd name="T49" fmla="*/ 51515 h 71"/>
              <a:gd name="T50" fmla="*/ 24931 w 325"/>
              <a:gd name="T51" fmla="*/ 49101 h 71"/>
              <a:gd name="T52" fmla="*/ 19773 w 325"/>
              <a:gd name="T53" fmla="*/ 47491 h 71"/>
              <a:gd name="T54" fmla="*/ 15045 w 325"/>
              <a:gd name="T55" fmla="*/ 42661 h 71"/>
              <a:gd name="T56" fmla="*/ 10746 w 325"/>
              <a:gd name="T57" fmla="*/ 36222 h 71"/>
              <a:gd name="T58" fmla="*/ 6878 w 325"/>
              <a:gd name="T59" fmla="*/ 31392 h 71"/>
              <a:gd name="T60" fmla="*/ 2579 w 325"/>
              <a:gd name="T61" fmla="*/ 29782 h 71"/>
              <a:gd name="T62" fmla="*/ 0 w 325"/>
              <a:gd name="T63" fmla="*/ 17708 h 7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25" h="71">
                <a:moveTo>
                  <a:pt x="0" y="12"/>
                </a:moveTo>
                <a:lnTo>
                  <a:pt x="10" y="7"/>
                </a:lnTo>
                <a:lnTo>
                  <a:pt x="20" y="3"/>
                </a:lnTo>
                <a:lnTo>
                  <a:pt x="31" y="1"/>
                </a:lnTo>
                <a:lnTo>
                  <a:pt x="42" y="0"/>
                </a:lnTo>
                <a:lnTo>
                  <a:pt x="53" y="0"/>
                </a:lnTo>
                <a:lnTo>
                  <a:pt x="62" y="2"/>
                </a:lnTo>
                <a:lnTo>
                  <a:pt x="73" y="4"/>
                </a:lnTo>
                <a:lnTo>
                  <a:pt x="83" y="6"/>
                </a:lnTo>
                <a:lnTo>
                  <a:pt x="92" y="10"/>
                </a:lnTo>
                <a:lnTo>
                  <a:pt x="101" y="14"/>
                </a:lnTo>
                <a:lnTo>
                  <a:pt x="110" y="18"/>
                </a:lnTo>
                <a:lnTo>
                  <a:pt x="116" y="23"/>
                </a:lnTo>
                <a:lnTo>
                  <a:pt x="122" y="29"/>
                </a:lnTo>
                <a:lnTo>
                  <a:pt x="127" y="33"/>
                </a:lnTo>
                <a:lnTo>
                  <a:pt x="130" y="38"/>
                </a:lnTo>
                <a:lnTo>
                  <a:pt x="133" y="43"/>
                </a:lnTo>
                <a:lnTo>
                  <a:pt x="136" y="34"/>
                </a:lnTo>
                <a:lnTo>
                  <a:pt x="138" y="25"/>
                </a:lnTo>
                <a:lnTo>
                  <a:pt x="139" y="15"/>
                </a:lnTo>
                <a:lnTo>
                  <a:pt x="139" y="6"/>
                </a:lnTo>
                <a:lnTo>
                  <a:pt x="161" y="7"/>
                </a:lnTo>
                <a:lnTo>
                  <a:pt x="188" y="9"/>
                </a:lnTo>
                <a:lnTo>
                  <a:pt x="216" y="13"/>
                </a:lnTo>
                <a:lnTo>
                  <a:pt x="245" y="19"/>
                </a:lnTo>
                <a:lnTo>
                  <a:pt x="258" y="23"/>
                </a:lnTo>
                <a:lnTo>
                  <a:pt x="271" y="28"/>
                </a:lnTo>
                <a:lnTo>
                  <a:pt x="283" y="32"/>
                </a:lnTo>
                <a:lnTo>
                  <a:pt x="295" y="37"/>
                </a:lnTo>
                <a:lnTo>
                  <a:pt x="305" y="43"/>
                </a:lnTo>
                <a:lnTo>
                  <a:pt x="314" y="48"/>
                </a:lnTo>
                <a:lnTo>
                  <a:pt x="320" y="55"/>
                </a:lnTo>
                <a:lnTo>
                  <a:pt x="325" y="61"/>
                </a:lnTo>
                <a:lnTo>
                  <a:pt x="316" y="64"/>
                </a:lnTo>
                <a:lnTo>
                  <a:pt x="305" y="67"/>
                </a:lnTo>
                <a:lnTo>
                  <a:pt x="294" y="68"/>
                </a:lnTo>
                <a:lnTo>
                  <a:pt x="283" y="70"/>
                </a:lnTo>
                <a:lnTo>
                  <a:pt x="259" y="71"/>
                </a:lnTo>
                <a:lnTo>
                  <a:pt x="234" y="71"/>
                </a:lnTo>
                <a:lnTo>
                  <a:pt x="210" y="70"/>
                </a:lnTo>
                <a:lnTo>
                  <a:pt x="186" y="69"/>
                </a:lnTo>
                <a:lnTo>
                  <a:pt x="167" y="68"/>
                </a:lnTo>
                <a:lnTo>
                  <a:pt x="152" y="67"/>
                </a:lnTo>
                <a:lnTo>
                  <a:pt x="133" y="69"/>
                </a:lnTo>
                <a:lnTo>
                  <a:pt x="104" y="71"/>
                </a:lnTo>
                <a:lnTo>
                  <a:pt x="90" y="71"/>
                </a:lnTo>
                <a:lnTo>
                  <a:pt x="78" y="70"/>
                </a:lnTo>
                <a:lnTo>
                  <a:pt x="72" y="68"/>
                </a:lnTo>
                <a:lnTo>
                  <a:pt x="69" y="67"/>
                </a:lnTo>
                <a:lnTo>
                  <a:pt x="67" y="64"/>
                </a:lnTo>
                <a:lnTo>
                  <a:pt x="66" y="61"/>
                </a:lnTo>
                <a:lnTo>
                  <a:pt x="58" y="61"/>
                </a:lnTo>
                <a:lnTo>
                  <a:pt x="51" y="60"/>
                </a:lnTo>
                <a:lnTo>
                  <a:pt x="46" y="59"/>
                </a:lnTo>
                <a:lnTo>
                  <a:pt x="42" y="57"/>
                </a:lnTo>
                <a:lnTo>
                  <a:pt x="35" y="53"/>
                </a:lnTo>
                <a:lnTo>
                  <a:pt x="31" y="49"/>
                </a:lnTo>
                <a:lnTo>
                  <a:pt x="25" y="45"/>
                </a:lnTo>
                <a:lnTo>
                  <a:pt x="20" y="41"/>
                </a:lnTo>
                <a:lnTo>
                  <a:pt x="16" y="39"/>
                </a:lnTo>
                <a:lnTo>
                  <a:pt x="12" y="38"/>
                </a:lnTo>
                <a:lnTo>
                  <a:pt x="6" y="37"/>
                </a:lnTo>
                <a:lnTo>
                  <a:pt x="0" y="37"/>
                </a:lnTo>
                <a:lnTo>
                  <a:pt x="0" y="22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2" name="Freeform 501"/>
          <p:cNvSpPr>
            <a:spLocks/>
          </p:cNvSpPr>
          <p:nvPr>
            <p:custDataLst>
              <p:tags r:id="rId110"/>
            </p:custDataLst>
          </p:nvPr>
        </p:nvSpPr>
        <p:spPr bwMode="auto">
          <a:xfrm>
            <a:off x="6727156" y="1910760"/>
            <a:ext cx="196519" cy="96019"/>
          </a:xfrm>
          <a:custGeom>
            <a:avLst/>
            <a:gdLst>
              <a:gd name="T0" fmla="*/ 37667 w 220"/>
              <a:gd name="T1" fmla="*/ 19844 h 72"/>
              <a:gd name="T2" fmla="*/ 39832 w 220"/>
              <a:gd name="T3" fmla="*/ 20638 h 72"/>
              <a:gd name="T4" fmla="*/ 42430 w 220"/>
              <a:gd name="T5" fmla="*/ 21431 h 72"/>
              <a:gd name="T6" fmla="*/ 43728 w 220"/>
              <a:gd name="T7" fmla="*/ 22225 h 72"/>
              <a:gd name="T8" fmla="*/ 45027 w 220"/>
              <a:gd name="T9" fmla="*/ 21431 h 72"/>
              <a:gd name="T10" fmla="*/ 47192 w 220"/>
              <a:gd name="T11" fmla="*/ 21431 h 72"/>
              <a:gd name="T12" fmla="*/ 48924 w 220"/>
              <a:gd name="T13" fmla="*/ 19844 h 72"/>
              <a:gd name="T14" fmla="*/ 49357 w 220"/>
              <a:gd name="T15" fmla="*/ 20638 h 72"/>
              <a:gd name="T16" fmla="*/ 49790 w 220"/>
              <a:gd name="T17" fmla="*/ 20638 h 72"/>
              <a:gd name="T18" fmla="*/ 50223 w 220"/>
              <a:gd name="T19" fmla="*/ 19844 h 72"/>
              <a:gd name="T20" fmla="*/ 50656 w 220"/>
              <a:gd name="T21" fmla="*/ 19844 h 72"/>
              <a:gd name="T22" fmla="*/ 51522 w 220"/>
              <a:gd name="T23" fmla="*/ 17463 h 72"/>
              <a:gd name="T24" fmla="*/ 51955 w 220"/>
              <a:gd name="T25" fmla="*/ 13494 h 72"/>
              <a:gd name="T26" fmla="*/ 51955 w 220"/>
              <a:gd name="T27" fmla="*/ 5556 h 72"/>
              <a:gd name="T28" fmla="*/ 51955 w 220"/>
              <a:gd name="T29" fmla="*/ 0 h 72"/>
              <a:gd name="T30" fmla="*/ 54119 w 220"/>
              <a:gd name="T31" fmla="*/ 3969 h 72"/>
              <a:gd name="T32" fmla="*/ 56717 w 220"/>
              <a:gd name="T33" fmla="*/ 7938 h 72"/>
              <a:gd name="T34" fmla="*/ 59315 w 220"/>
              <a:gd name="T35" fmla="*/ 11906 h 72"/>
              <a:gd name="T36" fmla="*/ 61913 w 220"/>
              <a:gd name="T37" fmla="*/ 15081 h 72"/>
              <a:gd name="T38" fmla="*/ 67541 w 220"/>
              <a:gd name="T39" fmla="*/ 19844 h 72"/>
              <a:gd name="T40" fmla="*/ 73602 w 220"/>
              <a:gd name="T41" fmla="*/ 23813 h 72"/>
              <a:gd name="T42" fmla="*/ 79231 w 220"/>
              <a:gd name="T43" fmla="*/ 27781 h 72"/>
              <a:gd name="T44" fmla="*/ 84859 w 220"/>
              <a:gd name="T45" fmla="*/ 32544 h 72"/>
              <a:gd name="T46" fmla="*/ 87890 w 220"/>
              <a:gd name="T47" fmla="*/ 34925 h 72"/>
              <a:gd name="T48" fmla="*/ 90488 w 220"/>
              <a:gd name="T49" fmla="*/ 37306 h 72"/>
              <a:gd name="T50" fmla="*/ 92652 w 220"/>
              <a:gd name="T51" fmla="*/ 40481 h 72"/>
              <a:gd name="T52" fmla="*/ 95250 w 220"/>
              <a:gd name="T53" fmla="*/ 43656 h 72"/>
              <a:gd name="T54" fmla="*/ 89189 w 220"/>
              <a:gd name="T55" fmla="*/ 44450 h 72"/>
              <a:gd name="T56" fmla="*/ 83993 w 220"/>
              <a:gd name="T57" fmla="*/ 45244 h 72"/>
              <a:gd name="T58" fmla="*/ 78798 w 220"/>
              <a:gd name="T59" fmla="*/ 46038 h 72"/>
              <a:gd name="T60" fmla="*/ 74035 w 220"/>
              <a:gd name="T61" fmla="*/ 47625 h 72"/>
              <a:gd name="T62" fmla="*/ 65376 w 220"/>
              <a:gd name="T63" fmla="*/ 51594 h 72"/>
              <a:gd name="T64" fmla="*/ 58016 w 220"/>
              <a:gd name="T65" fmla="*/ 55563 h 72"/>
              <a:gd name="T66" fmla="*/ 54552 w 220"/>
              <a:gd name="T67" fmla="*/ 56356 h 72"/>
              <a:gd name="T68" fmla="*/ 50656 w 220"/>
              <a:gd name="T69" fmla="*/ 57150 h 72"/>
              <a:gd name="T70" fmla="*/ 47625 w 220"/>
              <a:gd name="T71" fmla="*/ 57150 h 72"/>
              <a:gd name="T72" fmla="*/ 44594 w 220"/>
              <a:gd name="T73" fmla="*/ 57150 h 72"/>
              <a:gd name="T74" fmla="*/ 41131 w 220"/>
              <a:gd name="T75" fmla="*/ 55563 h 72"/>
              <a:gd name="T76" fmla="*/ 38100 w 220"/>
              <a:gd name="T77" fmla="*/ 52388 h 72"/>
              <a:gd name="T78" fmla="*/ 35069 w 220"/>
              <a:gd name="T79" fmla="*/ 48419 h 72"/>
              <a:gd name="T80" fmla="*/ 32039 w 220"/>
              <a:gd name="T81" fmla="*/ 43656 h 72"/>
              <a:gd name="T82" fmla="*/ 25544 w 220"/>
              <a:gd name="T83" fmla="*/ 42069 h 72"/>
              <a:gd name="T84" fmla="*/ 19483 w 220"/>
              <a:gd name="T85" fmla="*/ 39688 h 72"/>
              <a:gd name="T86" fmla="*/ 14288 w 220"/>
              <a:gd name="T87" fmla="*/ 37306 h 72"/>
              <a:gd name="T88" fmla="*/ 9525 w 220"/>
              <a:gd name="T89" fmla="*/ 34131 h 72"/>
              <a:gd name="T90" fmla="*/ 7793 w 220"/>
              <a:gd name="T91" fmla="*/ 32544 h 72"/>
              <a:gd name="T92" fmla="*/ 5628 w 220"/>
              <a:gd name="T93" fmla="*/ 30163 h 72"/>
              <a:gd name="T94" fmla="*/ 3897 w 220"/>
              <a:gd name="T95" fmla="*/ 27781 h 72"/>
              <a:gd name="T96" fmla="*/ 3031 w 220"/>
              <a:gd name="T97" fmla="*/ 24606 h 72"/>
              <a:gd name="T98" fmla="*/ 1299 w 220"/>
              <a:gd name="T99" fmla="*/ 21431 h 72"/>
              <a:gd name="T100" fmla="*/ 866 w 220"/>
              <a:gd name="T101" fmla="*/ 18256 h 72"/>
              <a:gd name="T102" fmla="*/ 433 w 220"/>
              <a:gd name="T103" fmla="*/ 14288 h 72"/>
              <a:gd name="T104" fmla="*/ 0 w 220"/>
              <a:gd name="T105" fmla="*/ 10319 h 72"/>
              <a:gd name="T106" fmla="*/ 9958 w 220"/>
              <a:gd name="T107" fmla="*/ 13494 h 72"/>
              <a:gd name="T108" fmla="*/ 19050 w 220"/>
              <a:gd name="T109" fmla="*/ 16669 h 72"/>
              <a:gd name="T110" fmla="*/ 27709 w 220"/>
              <a:gd name="T111" fmla="*/ 19050 h 72"/>
              <a:gd name="T112" fmla="*/ 37667 w 220"/>
              <a:gd name="T113" fmla="*/ 19844 h 7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20" h="72">
                <a:moveTo>
                  <a:pt x="87" y="25"/>
                </a:moveTo>
                <a:lnTo>
                  <a:pt x="92" y="26"/>
                </a:lnTo>
                <a:lnTo>
                  <a:pt x="98" y="27"/>
                </a:lnTo>
                <a:lnTo>
                  <a:pt x="101" y="28"/>
                </a:lnTo>
                <a:lnTo>
                  <a:pt x="104" y="27"/>
                </a:lnTo>
                <a:lnTo>
                  <a:pt x="109" y="27"/>
                </a:lnTo>
                <a:lnTo>
                  <a:pt x="113" y="25"/>
                </a:lnTo>
                <a:lnTo>
                  <a:pt x="114" y="26"/>
                </a:lnTo>
                <a:lnTo>
                  <a:pt x="115" y="26"/>
                </a:lnTo>
                <a:lnTo>
                  <a:pt x="116" y="25"/>
                </a:lnTo>
                <a:lnTo>
                  <a:pt x="117" y="25"/>
                </a:lnTo>
                <a:lnTo>
                  <a:pt x="119" y="22"/>
                </a:lnTo>
                <a:lnTo>
                  <a:pt x="120" y="17"/>
                </a:lnTo>
                <a:lnTo>
                  <a:pt x="120" y="7"/>
                </a:lnTo>
                <a:lnTo>
                  <a:pt x="120" y="0"/>
                </a:lnTo>
                <a:lnTo>
                  <a:pt x="125" y="5"/>
                </a:lnTo>
                <a:lnTo>
                  <a:pt x="131" y="10"/>
                </a:lnTo>
                <a:lnTo>
                  <a:pt x="137" y="15"/>
                </a:lnTo>
                <a:lnTo>
                  <a:pt x="143" y="19"/>
                </a:lnTo>
                <a:lnTo>
                  <a:pt x="156" y="25"/>
                </a:lnTo>
                <a:lnTo>
                  <a:pt x="170" y="30"/>
                </a:lnTo>
                <a:lnTo>
                  <a:pt x="183" y="35"/>
                </a:lnTo>
                <a:lnTo>
                  <a:pt x="196" y="41"/>
                </a:lnTo>
                <a:lnTo>
                  <a:pt x="203" y="44"/>
                </a:lnTo>
                <a:lnTo>
                  <a:pt x="209" y="47"/>
                </a:lnTo>
                <a:lnTo>
                  <a:pt x="214" y="51"/>
                </a:lnTo>
                <a:lnTo>
                  <a:pt x="220" y="55"/>
                </a:lnTo>
                <a:lnTo>
                  <a:pt x="206" y="56"/>
                </a:lnTo>
                <a:lnTo>
                  <a:pt x="194" y="57"/>
                </a:lnTo>
                <a:lnTo>
                  <a:pt x="182" y="58"/>
                </a:lnTo>
                <a:lnTo>
                  <a:pt x="171" y="60"/>
                </a:lnTo>
                <a:lnTo>
                  <a:pt x="151" y="65"/>
                </a:lnTo>
                <a:lnTo>
                  <a:pt x="134" y="70"/>
                </a:lnTo>
                <a:lnTo>
                  <a:pt x="126" y="71"/>
                </a:lnTo>
                <a:lnTo>
                  <a:pt x="117" y="72"/>
                </a:lnTo>
                <a:lnTo>
                  <a:pt x="110" y="72"/>
                </a:lnTo>
                <a:lnTo>
                  <a:pt x="103" y="72"/>
                </a:lnTo>
                <a:lnTo>
                  <a:pt x="95" y="70"/>
                </a:lnTo>
                <a:lnTo>
                  <a:pt x="88" y="66"/>
                </a:lnTo>
                <a:lnTo>
                  <a:pt x="81" y="61"/>
                </a:lnTo>
                <a:lnTo>
                  <a:pt x="74" y="55"/>
                </a:lnTo>
                <a:lnTo>
                  <a:pt x="59" y="53"/>
                </a:lnTo>
                <a:lnTo>
                  <a:pt x="45" y="50"/>
                </a:lnTo>
                <a:lnTo>
                  <a:pt x="33" y="47"/>
                </a:lnTo>
                <a:lnTo>
                  <a:pt x="22" y="43"/>
                </a:lnTo>
                <a:lnTo>
                  <a:pt x="18" y="41"/>
                </a:lnTo>
                <a:lnTo>
                  <a:pt x="13" y="38"/>
                </a:lnTo>
                <a:lnTo>
                  <a:pt x="9" y="35"/>
                </a:lnTo>
                <a:lnTo>
                  <a:pt x="7" y="31"/>
                </a:lnTo>
                <a:lnTo>
                  <a:pt x="3" y="27"/>
                </a:lnTo>
                <a:lnTo>
                  <a:pt x="2" y="23"/>
                </a:lnTo>
                <a:lnTo>
                  <a:pt x="1" y="18"/>
                </a:lnTo>
                <a:lnTo>
                  <a:pt x="0" y="13"/>
                </a:lnTo>
                <a:lnTo>
                  <a:pt x="23" y="17"/>
                </a:lnTo>
                <a:lnTo>
                  <a:pt x="44" y="21"/>
                </a:lnTo>
                <a:lnTo>
                  <a:pt x="64" y="24"/>
                </a:lnTo>
                <a:lnTo>
                  <a:pt x="87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" name="Freeform 502"/>
          <p:cNvSpPr>
            <a:spLocks/>
          </p:cNvSpPr>
          <p:nvPr>
            <p:custDataLst>
              <p:tags r:id="rId111"/>
            </p:custDataLst>
          </p:nvPr>
        </p:nvSpPr>
        <p:spPr bwMode="auto">
          <a:xfrm>
            <a:off x="6645272" y="1990775"/>
            <a:ext cx="131013" cy="98685"/>
          </a:xfrm>
          <a:custGeom>
            <a:avLst/>
            <a:gdLst>
              <a:gd name="T0" fmla="*/ 63500 w 146"/>
              <a:gd name="T1" fmla="*/ 48948 h 30"/>
              <a:gd name="T2" fmla="*/ 60890 w 146"/>
              <a:gd name="T3" fmla="*/ 31326 h 30"/>
              <a:gd name="T4" fmla="*/ 59586 w 146"/>
              <a:gd name="T5" fmla="*/ 17621 h 30"/>
              <a:gd name="T6" fmla="*/ 57846 w 146"/>
              <a:gd name="T7" fmla="*/ 7832 h 30"/>
              <a:gd name="T8" fmla="*/ 55671 w 146"/>
              <a:gd name="T9" fmla="*/ 1958 h 30"/>
              <a:gd name="T10" fmla="*/ 54801 w 146"/>
              <a:gd name="T11" fmla="*/ 1958 h 30"/>
              <a:gd name="T12" fmla="*/ 53932 w 146"/>
              <a:gd name="T13" fmla="*/ 1958 h 30"/>
              <a:gd name="T14" fmla="*/ 52192 w 146"/>
              <a:gd name="T15" fmla="*/ 3916 h 30"/>
              <a:gd name="T16" fmla="*/ 51322 w 146"/>
              <a:gd name="T17" fmla="*/ 5874 h 30"/>
              <a:gd name="T18" fmla="*/ 49147 w 146"/>
              <a:gd name="T19" fmla="*/ 17621 h 30"/>
              <a:gd name="T20" fmla="*/ 45668 w 146"/>
              <a:gd name="T21" fmla="*/ 37200 h 30"/>
              <a:gd name="T22" fmla="*/ 31315 w 146"/>
              <a:gd name="T23" fmla="*/ 37200 h 30"/>
              <a:gd name="T24" fmla="*/ 27401 w 146"/>
              <a:gd name="T25" fmla="*/ 35242 h 30"/>
              <a:gd name="T26" fmla="*/ 23921 w 146"/>
              <a:gd name="T27" fmla="*/ 33284 h 30"/>
              <a:gd name="T28" fmla="*/ 20442 w 146"/>
              <a:gd name="T29" fmla="*/ 27411 h 30"/>
              <a:gd name="T30" fmla="*/ 17397 w 146"/>
              <a:gd name="T31" fmla="*/ 23495 h 30"/>
              <a:gd name="T32" fmla="*/ 12613 w 146"/>
              <a:gd name="T33" fmla="*/ 11747 h 30"/>
              <a:gd name="T34" fmla="*/ 8264 w 146"/>
              <a:gd name="T35" fmla="*/ 0 h 30"/>
              <a:gd name="T36" fmla="*/ 6089 w 146"/>
              <a:gd name="T37" fmla="*/ 17621 h 30"/>
              <a:gd name="T38" fmla="*/ 4349 w 146"/>
              <a:gd name="T39" fmla="*/ 29369 h 30"/>
              <a:gd name="T40" fmla="*/ 1740 w 146"/>
              <a:gd name="T41" fmla="*/ 39158 h 30"/>
              <a:gd name="T42" fmla="*/ 0 w 146"/>
              <a:gd name="T43" fmla="*/ 48948 h 30"/>
              <a:gd name="T44" fmla="*/ 14353 w 146"/>
              <a:gd name="T45" fmla="*/ 48948 h 30"/>
              <a:gd name="T46" fmla="*/ 24791 w 146"/>
              <a:gd name="T47" fmla="*/ 48948 h 30"/>
              <a:gd name="T48" fmla="*/ 33490 w 146"/>
              <a:gd name="T49" fmla="*/ 48948 h 30"/>
              <a:gd name="T50" fmla="*/ 43058 w 146"/>
              <a:gd name="T51" fmla="*/ 48948 h 30"/>
              <a:gd name="T52" fmla="*/ 47842 w 146"/>
              <a:gd name="T53" fmla="*/ 50905 h 30"/>
              <a:gd name="T54" fmla="*/ 53497 w 146"/>
              <a:gd name="T55" fmla="*/ 56779 h 30"/>
              <a:gd name="T56" fmla="*/ 55671 w 146"/>
              <a:gd name="T57" fmla="*/ 58737 h 30"/>
              <a:gd name="T58" fmla="*/ 58716 w 146"/>
              <a:gd name="T59" fmla="*/ 58737 h 30"/>
              <a:gd name="T60" fmla="*/ 60890 w 146"/>
              <a:gd name="T61" fmla="*/ 54821 h 30"/>
              <a:gd name="T62" fmla="*/ 63500 w 146"/>
              <a:gd name="T63" fmla="*/ 48948 h 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6" h="30">
                <a:moveTo>
                  <a:pt x="146" y="25"/>
                </a:moveTo>
                <a:lnTo>
                  <a:pt x="140" y="16"/>
                </a:lnTo>
                <a:lnTo>
                  <a:pt x="137" y="9"/>
                </a:lnTo>
                <a:lnTo>
                  <a:pt x="133" y="4"/>
                </a:lnTo>
                <a:lnTo>
                  <a:pt x="128" y="1"/>
                </a:lnTo>
                <a:lnTo>
                  <a:pt x="126" y="1"/>
                </a:lnTo>
                <a:lnTo>
                  <a:pt x="124" y="1"/>
                </a:lnTo>
                <a:lnTo>
                  <a:pt x="120" y="2"/>
                </a:lnTo>
                <a:lnTo>
                  <a:pt x="118" y="3"/>
                </a:lnTo>
                <a:lnTo>
                  <a:pt x="113" y="9"/>
                </a:lnTo>
                <a:lnTo>
                  <a:pt x="105" y="19"/>
                </a:lnTo>
                <a:lnTo>
                  <a:pt x="72" y="19"/>
                </a:lnTo>
                <a:lnTo>
                  <a:pt x="63" y="18"/>
                </a:lnTo>
                <a:lnTo>
                  <a:pt x="55" y="17"/>
                </a:lnTo>
                <a:lnTo>
                  <a:pt x="47" y="14"/>
                </a:lnTo>
                <a:lnTo>
                  <a:pt x="40" y="12"/>
                </a:lnTo>
                <a:lnTo>
                  <a:pt x="29" y="6"/>
                </a:lnTo>
                <a:lnTo>
                  <a:pt x="19" y="0"/>
                </a:lnTo>
                <a:lnTo>
                  <a:pt x="14" y="9"/>
                </a:lnTo>
                <a:lnTo>
                  <a:pt x="10" y="15"/>
                </a:lnTo>
                <a:lnTo>
                  <a:pt x="4" y="20"/>
                </a:lnTo>
                <a:lnTo>
                  <a:pt x="0" y="25"/>
                </a:lnTo>
                <a:lnTo>
                  <a:pt x="33" y="25"/>
                </a:lnTo>
                <a:lnTo>
                  <a:pt x="57" y="25"/>
                </a:lnTo>
                <a:lnTo>
                  <a:pt x="77" y="25"/>
                </a:lnTo>
                <a:lnTo>
                  <a:pt x="99" y="25"/>
                </a:lnTo>
                <a:lnTo>
                  <a:pt x="110" y="26"/>
                </a:lnTo>
                <a:lnTo>
                  <a:pt x="123" y="29"/>
                </a:lnTo>
                <a:lnTo>
                  <a:pt x="128" y="30"/>
                </a:lnTo>
                <a:lnTo>
                  <a:pt x="135" y="30"/>
                </a:lnTo>
                <a:lnTo>
                  <a:pt x="140" y="28"/>
                </a:lnTo>
                <a:lnTo>
                  <a:pt x="146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" name="Freeform 503"/>
          <p:cNvSpPr>
            <a:spLocks/>
          </p:cNvSpPr>
          <p:nvPr>
            <p:custDataLst>
              <p:tags r:id="rId112"/>
            </p:custDataLst>
          </p:nvPr>
        </p:nvSpPr>
        <p:spPr bwMode="auto">
          <a:xfrm>
            <a:off x="6602693" y="1985441"/>
            <a:ext cx="42578" cy="98685"/>
          </a:xfrm>
          <a:custGeom>
            <a:avLst/>
            <a:gdLst>
              <a:gd name="T0" fmla="*/ 0 w 53"/>
              <a:gd name="T1" fmla="*/ 58737 h 9"/>
              <a:gd name="T2" fmla="*/ 6619 w 53"/>
              <a:gd name="T3" fmla="*/ 58737 h 9"/>
              <a:gd name="T4" fmla="*/ 11292 w 53"/>
              <a:gd name="T5" fmla="*/ 58737 h 9"/>
              <a:gd name="T6" fmla="*/ 15575 w 53"/>
              <a:gd name="T7" fmla="*/ 58737 h 9"/>
              <a:gd name="T8" fmla="*/ 20637 w 53"/>
              <a:gd name="T9" fmla="*/ 58737 h 9"/>
              <a:gd name="T10" fmla="*/ 17911 w 53"/>
              <a:gd name="T11" fmla="*/ 39158 h 9"/>
              <a:gd name="T12" fmla="*/ 14796 w 53"/>
              <a:gd name="T13" fmla="*/ 19579 h 9"/>
              <a:gd name="T14" fmla="*/ 12071 w 53"/>
              <a:gd name="T15" fmla="*/ 6526 h 9"/>
              <a:gd name="T16" fmla="*/ 9734 w 53"/>
              <a:gd name="T17" fmla="*/ 0 h 9"/>
              <a:gd name="T18" fmla="*/ 7398 w 53"/>
              <a:gd name="T19" fmla="*/ 0 h 9"/>
              <a:gd name="T20" fmla="*/ 5451 w 53"/>
              <a:gd name="T21" fmla="*/ 0 h 9"/>
              <a:gd name="T22" fmla="*/ 3504 w 53"/>
              <a:gd name="T23" fmla="*/ 6526 h 9"/>
              <a:gd name="T24" fmla="*/ 2336 w 53"/>
              <a:gd name="T25" fmla="*/ 19579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" h="9">
                <a:moveTo>
                  <a:pt x="0" y="9"/>
                </a:moveTo>
                <a:lnTo>
                  <a:pt x="17" y="9"/>
                </a:lnTo>
                <a:lnTo>
                  <a:pt x="29" y="9"/>
                </a:lnTo>
                <a:lnTo>
                  <a:pt x="40" y="9"/>
                </a:lnTo>
                <a:lnTo>
                  <a:pt x="53" y="9"/>
                </a:lnTo>
                <a:lnTo>
                  <a:pt x="46" y="6"/>
                </a:lnTo>
                <a:lnTo>
                  <a:pt x="38" y="3"/>
                </a:lnTo>
                <a:lnTo>
                  <a:pt x="31" y="1"/>
                </a:lnTo>
                <a:lnTo>
                  <a:pt x="25" y="0"/>
                </a:lnTo>
                <a:lnTo>
                  <a:pt x="19" y="0"/>
                </a:lnTo>
                <a:lnTo>
                  <a:pt x="14" y="0"/>
                </a:lnTo>
                <a:lnTo>
                  <a:pt x="9" y="1"/>
                </a:lnTo>
                <a:lnTo>
                  <a:pt x="6" y="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" name="Line 504"/>
          <p:cNvSpPr>
            <a:spLocks noChangeShapeType="1"/>
          </p:cNvSpPr>
          <p:nvPr>
            <p:custDataLst>
              <p:tags r:id="rId113"/>
            </p:custDataLst>
          </p:nvPr>
        </p:nvSpPr>
        <p:spPr bwMode="auto">
          <a:xfrm flipV="1">
            <a:off x="6605967" y="1982773"/>
            <a:ext cx="0" cy="266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" name="Freeform 505"/>
          <p:cNvSpPr>
            <a:spLocks/>
          </p:cNvSpPr>
          <p:nvPr>
            <p:custDataLst>
              <p:tags r:id="rId114"/>
            </p:custDataLst>
          </p:nvPr>
        </p:nvSpPr>
        <p:spPr bwMode="auto">
          <a:xfrm>
            <a:off x="4892978" y="1862751"/>
            <a:ext cx="22926" cy="93350"/>
          </a:xfrm>
          <a:custGeom>
            <a:avLst/>
            <a:gdLst>
              <a:gd name="T0" fmla="*/ 0 w 26"/>
              <a:gd name="T1" fmla="*/ 55562 h 25"/>
              <a:gd name="T2" fmla="*/ 2137 w 26"/>
              <a:gd name="T3" fmla="*/ 37782 h 25"/>
              <a:gd name="T4" fmla="*/ 5556 w 26"/>
              <a:gd name="T5" fmla="*/ 17780 h 25"/>
              <a:gd name="T6" fmla="*/ 6838 w 26"/>
              <a:gd name="T7" fmla="*/ 11112 h 25"/>
              <a:gd name="T8" fmla="*/ 8548 w 26"/>
              <a:gd name="T9" fmla="*/ 4445 h 25"/>
              <a:gd name="T10" fmla="*/ 9830 w 26"/>
              <a:gd name="T11" fmla="*/ 2222 h 25"/>
              <a:gd name="T12" fmla="*/ 11112 w 26"/>
              <a:gd name="T13" fmla="*/ 0 h 25"/>
              <a:gd name="T14" fmla="*/ 11112 w 26"/>
              <a:gd name="T15" fmla="*/ 55562 h 25"/>
              <a:gd name="T16" fmla="*/ 8548 w 26"/>
              <a:gd name="T17" fmla="*/ 55562 h 25"/>
              <a:gd name="T18" fmla="*/ 5556 w 26"/>
              <a:gd name="T19" fmla="*/ 55562 h 25"/>
              <a:gd name="T20" fmla="*/ 0 w 26"/>
              <a:gd name="T21" fmla="*/ 55562 h 2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6" h="25">
                <a:moveTo>
                  <a:pt x="0" y="25"/>
                </a:moveTo>
                <a:lnTo>
                  <a:pt x="5" y="17"/>
                </a:lnTo>
                <a:lnTo>
                  <a:pt x="13" y="8"/>
                </a:lnTo>
                <a:lnTo>
                  <a:pt x="16" y="5"/>
                </a:lnTo>
                <a:lnTo>
                  <a:pt x="20" y="2"/>
                </a:lnTo>
                <a:lnTo>
                  <a:pt x="23" y="1"/>
                </a:lnTo>
                <a:lnTo>
                  <a:pt x="26" y="0"/>
                </a:lnTo>
                <a:lnTo>
                  <a:pt x="26" y="25"/>
                </a:lnTo>
                <a:lnTo>
                  <a:pt x="20" y="25"/>
                </a:lnTo>
                <a:lnTo>
                  <a:pt x="13" y="25"/>
                </a:lnTo>
                <a:lnTo>
                  <a:pt x="0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" name="Freeform 506"/>
          <p:cNvSpPr>
            <a:spLocks/>
          </p:cNvSpPr>
          <p:nvPr>
            <p:custDataLst>
              <p:tags r:id="rId115"/>
            </p:custDataLst>
          </p:nvPr>
        </p:nvSpPr>
        <p:spPr bwMode="auto">
          <a:xfrm>
            <a:off x="6438927" y="1982773"/>
            <a:ext cx="19652" cy="96019"/>
          </a:xfrm>
          <a:custGeom>
            <a:avLst/>
            <a:gdLst>
              <a:gd name="T0" fmla="*/ 9525 w 33"/>
              <a:gd name="T1" fmla="*/ 57150 h 25"/>
              <a:gd name="T2" fmla="*/ 9525 w 33"/>
              <a:gd name="T3" fmla="*/ 27432 h 25"/>
              <a:gd name="T4" fmla="*/ 9525 w 33"/>
              <a:gd name="T5" fmla="*/ 0 h 25"/>
              <a:gd name="T6" fmla="*/ 0 w 33"/>
              <a:gd name="T7" fmla="*/ 0 h 25"/>
              <a:gd name="T8" fmla="*/ 2598 w 33"/>
              <a:gd name="T9" fmla="*/ 20574 h 25"/>
              <a:gd name="T10" fmla="*/ 4618 w 33"/>
              <a:gd name="T11" fmla="*/ 38862 h 25"/>
              <a:gd name="T12" fmla="*/ 5773 w 33"/>
              <a:gd name="T13" fmla="*/ 45720 h 25"/>
              <a:gd name="T14" fmla="*/ 6927 w 33"/>
              <a:gd name="T15" fmla="*/ 52578 h 25"/>
              <a:gd name="T16" fmla="*/ 8082 w 33"/>
              <a:gd name="T17" fmla="*/ 54864 h 25"/>
              <a:gd name="T18" fmla="*/ 9525 w 33"/>
              <a:gd name="T19" fmla="*/ 57150 h 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3" h="25">
                <a:moveTo>
                  <a:pt x="33" y="25"/>
                </a:moveTo>
                <a:lnTo>
                  <a:pt x="33" y="12"/>
                </a:lnTo>
                <a:lnTo>
                  <a:pt x="33" y="0"/>
                </a:lnTo>
                <a:lnTo>
                  <a:pt x="0" y="0"/>
                </a:lnTo>
                <a:lnTo>
                  <a:pt x="9" y="9"/>
                </a:lnTo>
                <a:lnTo>
                  <a:pt x="16" y="17"/>
                </a:lnTo>
                <a:lnTo>
                  <a:pt x="20" y="20"/>
                </a:lnTo>
                <a:lnTo>
                  <a:pt x="24" y="23"/>
                </a:lnTo>
                <a:lnTo>
                  <a:pt x="28" y="24"/>
                </a:lnTo>
                <a:lnTo>
                  <a:pt x="33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8" name="Freeform 507"/>
          <p:cNvSpPr>
            <a:spLocks/>
          </p:cNvSpPr>
          <p:nvPr>
            <p:custDataLst>
              <p:tags r:id="rId116"/>
            </p:custDataLst>
          </p:nvPr>
        </p:nvSpPr>
        <p:spPr bwMode="auto">
          <a:xfrm>
            <a:off x="6343942" y="1921428"/>
            <a:ext cx="19652" cy="96019"/>
          </a:xfrm>
          <a:custGeom>
            <a:avLst/>
            <a:gdLst>
              <a:gd name="T0" fmla="*/ 0 w 20"/>
              <a:gd name="T1" fmla="*/ 0 h 18"/>
              <a:gd name="T2" fmla="*/ 6191 w 20"/>
              <a:gd name="T3" fmla="*/ 57150 h 18"/>
              <a:gd name="T4" fmla="*/ 7620 w 20"/>
              <a:gd name="T5" fmla="*/ 34925 h 18"/>
              <a:gd name="T6" fmla="*/ 9525 w 20"/>
              <a:gd name="T7" fmla="*/ 0 h 18"/>
              <a:gd name="T8" fmla="*/ 0 w 20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" h="18">
                <a:moveTo>
                  <a:pt x="0" y="0"/>
                </a:moveTo>
                <a:lnTo>
                  <a:pt x="13" y="18"/>
                </a:lnTo>
                <a:lnTo>
                  <a:pt x="16" y="11"/>
                </a:lnTo>
                <a:lnTo>
                  <a:pt x="2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9" name="Freeform 508"/>
          <p:cNvSpPr>
            <a:spLocks/>
          </p:cNvSpPr>
          <p:nvPr>
            <p:custDataLst>
              <p:tags r:id="rId117"/>
            </p:custDataLst>
          </p:nvPr>
        </p:nvSpPr>
        <p:spPr bwMode="auto">
          <a:xfrm>
            <a:off x="7375668" y="2878945"/>
            <a:ext cx="26203" cy="98687"/>
          </a:xfrm>
          <a:custGeom>
            <a:avLst/>
            <a:gdLst>
              <a:gd name="T0" fmla="*/ 0 w 33"/>
              <a:gd name="T1" fmla="*/ 58738 h 31"/>
              <a:gd name="T2" fmla="*/ 0 w 33"/>
              <a:gd name="T3" fmla="*/ 0 h 31"/>
              <a:gd name="T4" fmla="*/ 3464 w 33"/>
              <a:gd name="T5" fmla="*/ 0 h 31"/>
              <a:gd name="T6" fmla="*/ 6158 w 33"/>
              <a:gd name="T7" fmla="*/ 0 h 31"/>
              <a:gd name="T8" fmla="*/ 9236 w 33"/>
              <a:gd name="T9" fmla="*/ 0 h 31"/>
              <a:gd name="T10" fmla="*/ 12700 w 33"/>
              <a:gd name="T11" fmla="*/ 0 h 31"/>
              <a:gd name="T12" fmla="*/ 11545 w 33"/>
              <a:gd name="T13" fmla="*/ 3790 h 31"/>
              <a:gd name="T14" fmla="*/ 11161 w 33"/>
              <a:gd name="T15" fmla="*/ 9474 h 31"/>
              <a:gd name="T16" fmla="*/ 10776 w 33"/>
              <a:gd name="T17" fmla="*/ 17053 h 31"/>
              <a:gd name="T18" fmla="*/ 10776 w 33"/>
              <a:gd name="T19" fmla="*/ 24632 h 31"/>
              <a:gd name="T20" fmla="*/ 10776 w 33"/>
              <a:gd name="T21" fmla="*/ 32211 h 31"/>
              <a:gd name="T22" fmla="*/ 11161 w 33"/>
              <a:gd name="T23" fmla="*/ 39790 h 31"/>
              <a:gd name="T24" fmla="*/ 11545 w 33"/>
              <a:gd name="T25" fmla="*/ 49264 h 31"/>
              <a:gd name="T26" fmla="*/ 12700 w 33"/>
              <a:gd name="T27" fmla="*/ 58738 h 31"/>
              <a:gd name="T28" fmla="*/ 0 w 33"/>
              <a:gd name="T29" fmla="*/ 58738 h 3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3" h="31">
                <a:moveTo>
                  <a:pt x="0" y="31"/>
                </a:moveTo>
                <a:lnTo>
                  <a:pt x="0" y="0"/>
                </a:lnTo>
                <a:lnTo>
                  <a:pt x="9" y="0"/>
                </a:lnTo>
                <a:lnTo>
                  <a:pt x="16" y="0"/>
                </a:lnTo>
                <a:lnTo>
                  <a:pt x="24" y="0"/>
                </a:lnTo>
                <a:lnTo>
                  <a:pt x="33" y="0"/>
                </a:lnTo>
                <a:lnTo>
                  <a:pt x="30" y="2"/>
                </a:lnTo>
                <a:lnTo>
                  <a:pt x="29" y="5"/>
                </a:lnTo>
                <a:lnTo>
                  <a:pt x="28" y="9"/>
                </a:lnTo>
                <a:lnTo>
                  <a:pt x="28" y="13"/>
                </a:lnTo>
                <a:lnTo>
                  <a:pt x="28" y="17"/>
                </a:lnTo>
                <a:lnTo>
                  <a:pt x="29" y="21"/>
                </a:lnTo>
                <a:lnTo>
                  <a:pt x="30" y="26"/>
                </a:lnTo>
                <a:lnTo>
                  <a:pt x="33" y="31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0" name="Freeform 509"/>
          <p:cNvSpPr>
            <a:spLocks/>
          </p:cNvSpPr>
          <p:nvPr>
            <p:custDataLst>
              <p:tags r:id="rId118"/>
            </p:custDataLst>
          </p:nvPr>
        </p:nvSpPr>
        <p:spPr bwMode="auto">
          <a:xfrm>
            <a:off x="7981601" y="2076125"/>
            <a:ext cx="114637" cy="98685"/>
          </a:xfrm>
          <a:custGeom>
            <a:avLst/>
            <a:gdLst>
              <a:gd name="T0" fmla="*/ 1292 w 129"/>
              <a:gd name="T1" fmla="*/ 46151 h 56"/>
              <a:gd name="T2" fmla="*/ 431 w 129"/>
              <a:gd name="T3" fmla="*/ 44053 h 56"/>
              <a:gd name="T4" fmla="*/ 431 w 129"/>
              <a:gd name="T5" fmla="*/ 41955 h 56"/>
              <a:gd name="T6" fmla="*/ 0 w 129"/>
              <a:gd name="T7" fmla="*/ 38808 h 56"/>
              <a:gd name="T8" fmla="*/ 431 w 129"/>
              <a:gd name="T9" fmla="*/ 34613 h 56"/>
              <a:gd name="T10" fmla="*/ 861 w 129"/>
              <a:gd name="T11" fmla="*/ 26222 h 56"/>
              <a:gd name="T12" fmla="*/ 1292 w 129"/>
              <a:gd name="T13" fmla="*/ 18880 h 56"/>
              <a:gd name="T14" fmla="*/ 3876 w 129"/>
              <a:gd name="T15" fmla="*/ 13635 h 56"/>
              <a:gd name="T16" fmla="*/ 6892 w 129"/>
              <a:gd name="T17" fmla="*/ 9440 h 56"/>
              <a:gd name="T18" fmla="*/ 9045 w 129"/>
              <a:gd name="T19" fmla="*/ 6293 h 56"/>
              <a:gd name="T20" fmla="*/ 11629 w 129"/>
              <a:gd name="T21" fmla="*/ 5244 h 56"/>
              <a:gd name="T22" fmla="*/ 16798 w 129"/>
              <a:gd name="T23" fmla="*/ 3147 h 56"/>
              <a:gd name="T24" fmla="*/ 24551 w 129"/>
              <a:gd name="T25" fmla="*/ 0 h 56"/>
              <a:gd name="T26" fmla="*/ 25843 w 129"/>
              <a:gd name="T27" fmla="*/ 5244 h 56"/>
              <a:gd name="T28" fmla="*/ 27566 w 129"/>
              <a:gd name="T29" fmla="*/ 8391 h 56"/>
              <a:gd name="T30" fmla="*/ 29720 w 129"/>
              <a:gd name="T31" fmla="*/ 11538 h 56"/>
              <a:gd name="T32" fmla="*/ 31443 w 129"/>
              <a:gd name="T33" fmla="*/ 14684 h 56"/>
              <a:gd name="T34" fmla="*/ 35750 w 129"/>
              <a:gd name="T35" fmla="*/ 18880 h 56"/>
              <a:gd name="T36" fmla="*/ 40057 w 129"/>
              <a:gd name="T37" fmla="*/ 22026 h 56"/>
              <a:gd name="T38" fmla="*/ 44364 w 129"/>
              <a:gd name="T39" fmla="*/ 26222 h 56"/>
              <a:gd name="T40" fmla="*/ 48671 w 129"/>
              <a:gd name="T41" fmla="*/ 30417 h 56"/>
              <a:gd name="T42" fmla="*/ 50394 w 129"/>
              <a:gd name="T43" fmla="*/ 33564 h 56"/>
              <a:gd name="T44" fmla="*/ 52117 w 129"/>
              <a:gd name="T45" fmla="*/ 36711 h 56"/>
              <a:gd name="T46" fmla="*/ 54271 w 129"/>
              <a:gd name="T47" fmla="*/ 39857 h 56"/>
              <a:gd name="T48" fmla="*/ 55563 w 129"/>
              <a:gd name="T49" fmla="*/ 46151 h 56"/>
              <a:gd name="T50" fmla="*/ 51256 w 129"/>
              <a:gd name="T51" fmla="*/ 50346 h 56"/>
              <a:gd name="T52" fmla="*/ 46949 w 129"/>
              <a:gd name="T53" fmla="*/ 53493 h 56"/>
              <a:gd name="T54" fmla="*/ 42641 w 129"/>
              <a:gd name="T55" fmla="*/ 55590 h 56"/>
              <a:gd name="T56" fmla="*/ 38765 w 129"/>
              <a:gd name="T57" fmla="*/ 56639 h 56"/>
              <a:gd name="T58" fmla="*/ 30150 w 129"/>
              <a:gd name="T59" fmla="*/ 58737 h 56"/>
              <a:gd name="T60" fmla="*/ 21105 w 129"/>
              <a:gd name="T61" fmla="*/ 58737 h 56"/>
              <a:gd name="T62" fmla="*/ 17229 w 129"/>
              <a:gd name="T63" fmla="*/ 57688 h 56"/>
              <a:gd name="T64" fmla="*/ 13352 w 129"/>
              <a:gd name="T65" fmla="*/ 56639 h 56"/>
              <a:gd name="T66" fmla="*/ 9907 w 129"/>
              <a:gd name="T67" fmla="*/ 54542 h 56"/>
              <a:gd name="T68" fmla="*/ 6892 w 129"/>
              <a:gd name="T69" fmla="*/ 52444 h 56"/>
              <a:gd name="T70" fmla="*/ 2584 w 129"/>
              <a:gd name="T71" fmla="*/ 48248 h 56"/>
              <a:gd name="T72" fmla="*/ 1292 w 129"/>
              <a:gd name="T73" fmla="*/ 46151 h 5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29" h="56">
                <a:moveTo>
                  <a:pt x="3" y="44"/>
                </a:moveTo>
                <a:lnTo>
                  <a:pt x="1" y="42"/>
                </a:lnTo>
                <a:lnTo>
                  <a:pt x="1" y="40"/>
                </a:lnTo>
                <a:lnTo>
                  <a:pt x="0" y="37"/>
                </a:lnTo>
                <a:lnTo>
                  <a:pt x="1" y="33"/>
                </a:lnTo>
                <a:lnTo>
                  <a:pt x="2" y="25"/>
                </a:lnTo>
                <a:lnTo>
                  <a:pt x="3" y="18"/>
                </a:lnTo>
                <a:lnTo>
                  <a:pt x="9" y="13"/>
                </a:lnTo>
                <a:lnTo>
                  <a:pt x="16" y="9"/>
                </a:lnTo>
                <a:lnTo>
                  <a:pt x="21" y="6"/>
                </a:lnTo>
                <a:lnTo>
                  <a:pt x="27" y="5"/>
                </a:lnTo>
                <a:lnTo>
                  <a:pt x="39" y="3"/>
                </a:lnTo>
                <a:lnTo>
                  <a:pt x="57" y="0"/>
                </a:lnTo>
                <a:lnTo>
                  <a:pt x="60" y="5"/>
                </a:lnTo>
                <a:lnTo>
                  <a:pt x="64" y="8"/>
                </a:lnTo>
                <a:lnTo>
                  <a:pt x="69" y="11"/>
                </a:lnTo>
                <a:lnTo>
                  <a:pt x="73" y="14"/>
                </a:lnTo>
                <a:lnTo>
                  <a:pt x="83" y="18"/>
                </a:lnTo>
                <a:lnTo>
                  <a:pt x="93" y="21"/>
                </a:lnTo>
                <a:lnTo>
                  <a:pt x="103" y="25"/>
                </a:lnTo>
                <a:lnTo>
                  <a:pt x="113" y="29"/>
                </a:lnTo>
                <a:lnTo>
                  <a:pt x="117" y="32"/>
                </a:lnTo>
                <a:lnTo>
                  <a:pt x="121" y="35"/>
                </a:lnTo>
                <a:lnTo>
                  <a:pt x="126" y="38"/>
                </a:lnTo>
                <a:lnTo>
                  <a:pt x="129" y="44"/>
                </a:lnTo>
                <a:lnTo>
                  <a:pt x="119" y="48"/>
                </a:lnTo>
                <a:lnTo>
                  <a:pt x="109" y="51"/>
                </a:lnTo>
                <a:lnTo>
                  <a:pt x="99" y="53"/>
                </a:lnTo>
                <a:lnTo>
                  <a:pt x="90" y="54"/>
                </a:lnTo>
                <a:lnTo>
                  <a:pt x="70" y="56"/>
                </a:lnTo>
                <a:lnTo>
                  <a:pt x="49" y="56"/>
                </a:lnTo>
                <a:lnTo>
                  <a:pt x="40" y="55"/>
                </a:lnTo>
                <a:lnTo>
                  <a:pt x="31" y="54"/>
                </a:lnTo>
                <a:lnTo>
                  <a:pt x="23" y="52"/>
                </a:lnTo>
                <a:lnTo>
                  <a:pt x="16" y="50"/>
                </a:lnTo>
                <a:lnTo>
                  <a:pt x="6" y="46"/>
                </a:lnTo>
                <a:lnTo>
                  <a:pt x="3" y="4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1" name="Freeform 510"/>
          <p:cNvSpPr>
            <a:spLocks/>
          </p:cNvSpPr>
          <p:nvPr>
            <p:custDataLst>
              <p:tags r:id="rId119"/>
            </p:custDataLst>
          </p:nvPr>
        </p:nvSpPr>
        <p:spPr bwMode="auto">
          <a:xfrm>
            <a:off x="8263278" y="2668239"/>
            <a:ext cx="29479" cy="96019"/>
          </a:xfrm>
          <a:custGeom>
            <a:avLst/>
            <a:gdLst>
              <a:gd name="T0" fmla="*/ 7318 w 41"/>
              <a:gd name="T1" fmla="*/ 57150 h 42"/>
              <a:gd name="T2" fmla="*/ 0 w 41"/>
              <a:gd name="T3" fmla="*/ 40821 h 42"/>
              <a:gd name="T4" fmla="*/ 0 w 41"/>
              <a:gd name="T5" fmla="*/ 8164 h 42"/>
              <a:gd name="T6" fmla="*/ 2439 w 41"/>
              <a:gd name="T7" fmla="*/ 6804 h 42"/>
              <a:gd name="T8" fmla="*/ 4879 w 41"/>
              <a:gd name="T9" fmla="*/ 4082 h 42"/>
              <a:gd name="T10" fmla="*/ 8364 w 41"/>
              <a:gd name="T11" fmla="*/ 1361 h 42"/>
              <a:gd name="T12" fmla="*/ 11849 w 41"/>
              <a:gd name="T13" fmla="*/ 0 h 42"/>
              <a:gd name="T14" fmla="*/ 11849 w 41"/>
              <a:gd name="T15" fmla="*/ 24493 h 42"/>
              <a:gd name="T16" fmla="*/ 14288 w 41"/>
              <a:gd name="T17" fmla="*/ 24493 h 42"/>
              <a:gd name="T18" fmla="*/ 7318 w 41"/>
              <a:gd name="T19" fmla="*/ 57150 h 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1" h="42">
                <a:moveTo>
                  <a:pt x="21" y="42"/>
                </a:moveTo>
                <a:lnTo>
                  <a:pt x="0" y="30"/>
                </a:lnTo>
                <a:lnTo>
                  <a:pt x="0" y="6"/>
                </a:lnTo>
                <a:lnTo>
                  <a:pt x="7" y="5"/>
                </a:lnTo>
                <a:lnTo>
                  <a:pt x="14" y="3"/>
                </a:lnTo>
                <a:lnTo>
                  <a:pt x="24" y="1"/>
                </a:lnTo>
                <a:lnTo>
                  <a:pt x="34" y="0"/>
                </a:lnTo>
                <a:lnTo>
                  <a:pt x="34" y="18"/>
                </a:lnTo>
                <a:lnTo>
                  <a:pt x="41" y="18"/>
                </a:lnTo>
                <a:lnTo>
                  <a:pt x="21" y="4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2" name="Freeform 511"/>
          <p:cNvSpPr>
            <a:spLocks/>
          </p:cNvSpPr>
          <p:nvPr>
            <p:custDataLst>
              <p:tags r:id="rId120"/>
            </p:custDataLst>
          </p:nvPr>
        </p:nvSpPr>
        <p:spPr bwMode="auto">
          <a:xfrm>
            <a:off x="8571158" y="2857607"/>
            <a:ext cx="88435" cy="101353"/>
          </a:xfrm>
          <a:custGeom>
            <a:avLst/>
            <a:gdLst>
              <a:gd name="T0" fmla="*/ 27654 w 93"/>
              <a:gd name="T1" fmla="*/ 13921 h 39"/>
              <a:gd name="T2" fmla="*/ 30880 w 93"/>
              <a:gd name="T3" fmla="*/ 27842 h 39"/>
              <a:gd name="T4" fmla="*/ 35489 w 93"/>
              <a:gd name="T5" fmla="*/ 43310 h 39"/>
              <a:gd name="T6" fmla="*/ 37332 w 93"/>
              <a:gd name="T7" fmla="*/ 51044 h 39"/>
              <a:gd name="T8" fmla="*/ 39637 w 93"/>
              <a:gd name="T9" fmla="*/ 55685 h 39"/>
              <a:gd name="T10" fmla="*/ 41480 w 93"/>
              <a:gd name="T11" fmla="*/ 58778 h 39"/>
              <a:gd name="T12" fmla="*/ 42863 w 93"/>
              <a:gd name="T13" fmla="*/ 60325 h 39"/>
              <a:gd name="T14" fmla="*/ 27654 w 93"/>
              <a:gd name="T15" fmla="*/ 60325 h 39"/>
              <a:gd name="T16" fmla="*/ 23045 w 93"/>
              <a:gd name="T17" fmla="*/ 55685 h 39"/>
              <a:gd name="T18" fmla="*/ 19818 w 93"/>
              <a:gd name="T19" fmla="*/ 49497 h 39"/>
              <a:gd name="T20" fmla="*/ 16592 w 93"/>
              <a:gd name="T21" fmla="*/ 43310 h 39"/>
              <a:gd name="T22" fmla="*/ 13827 w 93"/>
              <a:gd name="T23" fmla="*/ 35576 h 39"/>
              <a:gd name="T24" fmla="*/ 11061 w 93"/>
              <a:gd name="T25" fmla="*/ 27842 h 39"/>
              <a:gd name="T26" fmla="*/ 7374 w 93"/>
              <a:gd name="T27" fmla="*/ 20108 h 39"/>
              <a:gd name="T28" fmla="*/ 4148 w 93"/>
              <a:gd name="T29" fmla="*/ 10828 h 39"/>
              <a:gd name="T30" fmla="*/ 0 w 93"/>
              <a:gd name="T31" fmla="*/ 4640 h 39"/>
              <a:gd name="T32" fmla="*/ 5070 w 93"/>
              <a:gd name="T33" fmla="*/ 1547 h 39"/>
              <a:gd name="T34" fmla="*/ 9218 w 93"/>
              <a:gd name="T35" fmla="*/ 0 h 39"/>
              <a:gd name="T36" fmla="*/ 11983 w 93"/>
              <a:gd name="T37" fmla="*/ 0 h 39"/>
              <a:gd name="T38" fmla="*/ 15209 w 93"/>
              <a:gd name="T39" fmla="*/ 1547 h 39"/>
              <a:gd name="T40" fmla="*/ 20279 w 93"/>
              <a:gd name="T41" fmla="*/ 6187 h 39"/>
              <a:gd name="T42" fmla="*/ 27654 w 93"/>
              <a:gd name="T43" fmla="*/ 13921 h 3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93" h="39">
                <a:moveTo>
                  <a:pt x="60" y="9"/>
                </a:moveTo>
                <a:lnTo>
                  <a:pt x="67" y="18"/>
                </a:lnTo>
                <a:lnTo>
                  <a:pt x="77" y="28"/>
                </a:lnTo>
                <a:lnTo>
                  <a:pt x="81" y="33"/>
                </a:lnTo>
                <a:lnTo>
                  <a:pt x="86" y="36"/>
                </a:lnTo>
                <a:lnTo>
                  <a:pt x="90" y="38"/>
                </a:lnTo>
                <a:lnTo>
                  <a:pt x="93" y="39"/>
                </a:lnTo>
                <a:lnTo>
                  <a:pt x="60" y="39"/>
                </a:lnTo>
                <a:lnTo>
                  <a:pt x="50" y="36"/>
                </a:lnTo>
                <a:lnTo>
                  <a:pt x="43" y="32"/>
                </a:lnTo>
                <a:lnTo>
                  <a:pt x="36" y="28"/>
                </a:lnTo>
                <a:lnTo>
                  <a:pt x="30" y="23"/>
                </a:lnTo>
                <a:lnTo>
                  <a:pt x="24" y="18"/>
                </a:lnTo>
                <a:lnTo>
                  <a:pt x="16" y="13"/>
                </a:lnTo>
                <a:lnTo>
                  <a:pt x="9" y="7"/>
                </a:lnTo>
                <a:lnTo>
                  <a:pt x="0" y="3"/>
                </a:lnTo>
                <a:lnTo>
                  <a:pt x="11" y="1"/>
                </a:lnTo>
                <a:lnTo>
                  <a:pt x="20" y="0"/>
                </a:lnTo>
                <a:lnTo>
                  <a:pt x="26" y="0"/>
                </a:lnTo>
                <a:lnTo>
                  <a:pt x="33" y="1"/>
                </a:lnTo>
                <a:lnTo>
                  <a:pt x="44" y="4"/>
                </a:lnTo>
                <a:lnTo>
                  <a:pt x="60" y="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" name="Freeform 512"/>
          <p:cNvSpPr>
            <a:spLocks/>
          </p:cNvSpPr>
          <p:nvPr>
            <p:custDataLst>
              <p:tags r:id="rId121"/>
            </p:custDataLst>
          </p:nvPr>
        </p:nvSpPr>
        <p:spPr bwMode="auto">
          <a:xfrm>
            <a:off x="8675967" y="2884279"/>
            <a:ext cx="39304" cy="98687"/>
          </a:xfrm>
          <a:custGeom>
            <a:avLst/>
            <a:gdLst>
              <a:gd name="T0" fmla="*/ 19050 w 39"/>
              <a:gd name="T1" fmla="*/ 58738 h 19"/>
              <a:gd name="T2" fmla="*/ 6350 w 39"/>
              <a:gd name="T3" fmla="*/ 58738 h 19"/>
              <a:gd name="T4" fmla="*/ 3908 w 39"/>
              <a:gd name="T5" fmla="*/ 58738 h 19"/>
              <a:gd name="T6" fmla="*/ 2442 w 39"/>
              <a:gd name="T7" fmla="*/ 52555 h 19"/>
              <a:gd name="T8" fmla="*/ 1465 w 39"/>
              <a:gd name="T9" fmla="*/ 43281 h 19"/>
              <a:gd name="T10" fmla="*/ 977 w 39"/>
              <a:gd name="T11" fmla="*/ 34006 h 19"/>
              <a:gd name="T12" fmla="*/ 0 w 39"/>
              <a:gd name="T13" fmla="*/ 15457 h 19"/>
              <a:gd name="T14" fmla="*/ 0 w 39"/>
              <a:gd name="T15" fmla="*/ 0 h 19"/>
              <a:gd name="T16" fmla="*/ 6350 w 39"/>
              <a:gd name="T17" fmla="*/ 12366 h 19"/>
              <a:gd name="T18" fmla="*/ 10746 w 39"/>
              <a:gd name="T19" fmla="*/ 27823 h 19"/>
              <a:gd name="T20" fmla="*/ 14654 w 39"/>
              <a:gd name="T21" fmla="*/ 43281 h 19"/>
              <a:gd name="T22" fmla="*/ 19050 w 39"/>
              <a:gd name="T23" fmla="*/ 58738 h 1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9" h="19">
                <a:moveTo>
                  <a:pt x="39" y="19"/>
                </a:moveTo>
                <a:lnTo>
                  <a:pt x="13" y="19"/>
                </a:lnTo>
                <a:lnTo>
                  <a:pt x="8" y="19"/>
                </a:lnTo>
                <a:lnTo>
                  <a:pt x="5" y="17"/>
                </a:lnTo>
                <a:lnTo>
                  <a:pt x="3" y="14"/>
                </a:lnTo>
                <a:lnTo>
                  <a:pt x="2" y="11"/>
                </a:lnTo>
                <a:lnTo>
                  <a:pt x="0" y="5"/>
                </a:lnTo>
                <a:lnTo>
                  <a:pt x="0" y="0"/>
                </a:lnTo>
                <a:lnTo>
                  <a:pt x="13" y="4"/>
                </a:lnTo>
                <a:lnTo>
                  <a:pt x="22" y="9"/>
                </a:lnTo>
                <a:lnTo>
                  <a:pt x="30" y="14"/>
                </a:lnTo>
                <a:lnTo>
                  <a:pt x="39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4" name="Freeform 513"/>
          <p:cNvSpPr>
            <a:spLocks/>
          </p:cNvSpPr>
          <p:nvPr>
            <p:custDataLst>
              <p:tags r:id="rId122"/>
            </p:custDataLst>
          </p:nvPr>
        </p:nvSpPr>
        <p:spPr bwMode="auto">
          <a:xfrm>
            <a:off x="8397567" y="3097654"/>
            <a:ext cx="29477" cy="96019"/>
          </a:xfrm>
          <a:custGeom>
            <a:avLst/>
            <a:gdLst>
              <a:gd name="T0" fmla="*/ 0 w 26"/>
              <a:gd name="T1" fmla="*/ 57150 h 36"/>
              <a:gd name="T2" fmla="*/ 1649 w 26"/>
              <a:gd name="T3" fmla="*/ 49213 h 36"/>
              <a:gd name="T4" fmla="*/ 5495 w 26"/>
              <a:gd name="T5" fmla="*/ 31750 h 36"/>
              <a:gd name="T6" fmla="*/ 9891 w 26"/>
              <a:gd name="T7" fmla="*/ 12700 h 36"/>
              <a:gd name="T8" fmla="*/ 14287 w 26"/>
              <a:gd name="T9" fmla="*/ 0 h 36"/>
              <a:gd name="T10" fmla="*/ 14287 w 26"/>
              <a:gd name="T11" fmla="*/ 14288 h 36"/>
              <a:gd name="T12" fmla="*/ 14287 w 26"/>
              <a:gd name="T13" fmla="*/ 28575 h 36"/>
              <a:gd name="T14" fmla="*/ 13738 w 26"/>
              <a:gd name="T15" fmla="*/ 34925 h 36"/>
              <a:gd name="T16" fmla="*/ 13188 w 26"/>
              <a:gd name="T17" fmla="*/ 41275 h 36"/>
              <a:gd name="T18" fmla="*/ 11540 w 26"/>
              <a:gd name="T19" fmla="*/ 46038 h 36"/>
              <a:gd name="T20" fmla="*/ 9342 w 26"/>
              <a:gd name="T21" fmla="*/ 50800 h 36"/>
              <a:gd name="T22" fmla="*/ 7693 w 26"/>
              <a:gd name="T23" fmla="*/ 53975 h 36"/>
              <a:gd name="T24" fmla="*/ 5495 w 26"/>
              <a:gd name="T25" fmla="*/ 55563 h 36"/>
              <a:gd name="T26" fmla="*/ 2198 w 26"/>
              <a:gd name="T27" fmla="*/ 57150 h 36"/>
              <a:gd name="T28" fmla="*/ 0 w 26"/>
              <a:gd name="T29" fmla="*/ 57150 h 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6" h="36">
                <a:moveTo>
                  <a:pt x="0" y="36"/>
                </a:moveTo>
                <a:lnTo>
                  <a:pt x="3" y="31"/>
                </a:lnTo>
                <a:lnTo>
                  <a:pt x="10" y="20"/>
                </a:lnTo>
                <a:lnTo>
                  <a:pt x="18" y="8"/>
                </a:lnTo>
                <a:lnTo>
                  <a:pt x="26" y="0"/>
                </a:lnTo>
                <a:lnTo>
                  <a:pt x="26" y="9"/>
                </a:lnTo>
                <a:lnTo>
                  <a:pt x="26" y="18"/>
                </a:lnTo>
                <a:lnTo>
                  <a:pt x="25" y="22"/>
                </a:lnTo>
                <a:lnTo>
                  <a:pt x="24" y="26"/>
                </a:lnTo>
                <a:lnTo>
                  <a:pt x="21" y="29"/>
                </a:lnTo>
                <a:lnTo>
                  <a:pt x="17" y="32"/>
                </a:lnTo>
                <a:lnTo>
                  <a:pt x="14" y="34"/>
                </a:lnTo>
                <a:lnTo>
                  <a:pt x="10" y="35"/>
                </a:lnTo>
                <a:lnTo>
                  <a:pt x="4" y="36"/>
                </a:lnTo>
                <a:lnTo>
                  <a:pt x="0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5" name="Freeform 514"/>
          <p:cNvSpPr>
            <a:spLocks/>
          </p:cNvSpPr>
          <p:nvPr>
            <p:custDataLst>
              <p:tags r:id="rId123"/>
            </p:custDataLst>
          </p:nvPr>
        </p:nvSpPr>
        <p:spPr bwMode="auto">
          <a:xfrm>
            <a:off x="8420493" y="3145663"/>
            <a:ext cx="6551" cy="101353"/>
          </a:xfrm>
          <a:custGeom>
            <a:avLst/>
            <a:gdLst>
              <a:gd name="T0" fmla="*/ 0 w 6"/>
              <a:gd name="T1" fmla="*/ 60325 h 37"/>
              <a:gd name="T2" fmla="*/ 0 w 6"/>
              <a:gd name="T3" fmla="*/ 0 h 37"/>
              <a:gd name="T4" fmla="*/ 3175 w 6"/>
              <a:gd name="T5" fmla="*/ 0 h 37"/>
              <a:gd name="T6" fmla="*/ 3175 w 6"/>
              <a:gd name="T7" fmla="*/ 50543 h 37"/>
              <a:gd name="T8" fmla="*/ 0 w 6"/>
              <a:gd name="T9" fmla="*/ 60325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" h="37">
                <a:moveTo>
                  <a:pt x="0" y="37"/>
                </a:moveTo>
                <a:lnTo>
                  <a:pt x="0" y="0"/>
                </a:lnTo>
                <a:lnTo>
                  <a:pt x="6" y="0"/>
                </a:lnTo>
                <a:lnTo>
                  <a:pt x="6" y="31"/>
                </a:lnTo>
                <a:lnTo>
                  <a:pt x="0" y="3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6" name="Freeform 515"/>
          <p:cNvSpPr>
            <a:spLocks/>
          </p:cNvSpPr>
          <p:nvPr>
            <p:custDataLst>
              <p:tags r:id="rId124"/>
            </p:custDataLst>
          </p:nvPr>
        </p:nvSpPr>
        <p:spPr bwMode="auto">
          <a:xfrm>
            <a:off x="8394290" y="3284356"/>
            <a:ext cx="19652" cy="93353"/>
          </a:xfrm>
          <a:custGeom>
            <a:avLst/>
            <a:gdLst>
              <a:gd name="T0" fmla="*/ 0 w 20"/>
              <a:gd name="T1" fmla="*/ 40057 h 43"/>
              <a:gd name="T2" fmla="*/ 0 w 20"/>
              <a:gd name="T3" fmla="*/ 32304 h 43"/>
              <a:gd name="T4" fmla="*/ 0 w 20"/>
              <a:gd name="T5" fmla="*/ 23259 h 43"/>
              <a:gd name="T6" fmla="*/ 953 w 20"/>
              <a:gd name="T7" fmla="*/ 11629 h 43"/>
              <a:gd name="T8" fmla="*/ 3334 w 20"/>
              <a:gd name="T9" fmla="*/ 0 h 43"/>
              <a:gd name="T10" fmla="*/ 5239 w 20"/>
              <a:gd name="T11" fmla="*/ 9045 h 43"/>
              <a:gd name="T12" fmla="*/ 7620 w 20"/>
              <a:gd name="T13" fmla="*/ 15506 h 43"/>
              <a:gd name="T14" fmla="*/ 8096 w 20"/>
              <a:gd name="T15" fmla="*/ 18090 h 43"/>
              <a:gd name="T16" fmla="*/ 9049 w 20"/>
              <a:gd name="T17" fmla="*/ 23259 h 43"/>
              <a:gd name="T18" fmla="*/ 9049 w 20"/>
              <a:gd name="T19" fmla="*/ 27135 h 43"/>
              <a:gd name="T20" fmla="*/ 9525 w 20"/>
              <a:gd name="T21" fmla="*/ 32304 h 43"/>
              <a:gd name="T22" fmla="*/ 9049 w 20"/>
              <a:gd name="T23" fmla="*/ 34888 h 43"/>
              <a:gd name="T24" fmla="*/ 8573 w 20"/>
              <a:gd name="T25" fmla="*/ 38765 h 43"/>
              <a:gd name="T26" fmla="*/ 7620 w 20"/>
              <a:gd name="T27" fmla="*/ 42641 h 43"/>
              <a:gd name="T28" fmla="*/ 5715 w 20"/>
              <a:gd name="T29" fmla="*/ 46518 h 43"/>
              <a:gd name="T30" fmla="*/ 4286 w 20"/>
              <a:gd name="T31" fmla="*/ 50394 h 43"/>
              <a:gd name="T32" fmla="*/ 2858 w 20"/>
              <a:gd name="T33" fmla="*/ 52979 h 43"/>
              <a:gd name="T34" fmla="*/ 953 w 20"/>
              <a:gd name="T35" fmla="*/ 54271 h 43"/>
              <a:gd name="T36" fmla="*/ 0 w 20"/>
              <a:gd name="T37" fmla="*/ 55563 h 43"/>
              <a:gd name="T38" fmla="*/ 0 w 20"/>
              <a:gd name="T39" fmla="*/ 40057 h 4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0" h="43">
                <a:moveTo>
                  <a:pt x="0" y="31"/>
                </a:moveTo>
                <a:lnTo>
                  <a:pt x="0" y="25"/>
                </a:lnTo>
                <a:lnTo>
                  <a:pt x="0" y="18"/>
                </a:lnTo>
                <a:lnTo>
                  <a:pt x="2" y="9"/>
                </a:lnTo>
                <a:lnTo>
                  <a:pt x="7" y="0"/>
                </a:lnTo>
                <a:lnTo>
                  <a:pt x="11" y="7"/>
                </a:lnTo>
                <a:lnTo>
                  <a:pt x="16" y="12"/>
                </a:lnTo>
                <a:lnTo>
                  <a:pt x="17" y="14"/>
                </a:lnTo>
                <a:lnTo>
                  <a:pt x="19" y="18"/>
                </a:lnTo>
                <a:lnTo>
                  <a:pt x="19" y="21"/>
                </a:lnTo>
                <a:lnTo>
                  <a:pt x="20" y="25"/>
                </a:lnTo>
                <a:lnTo>
                  <a:pt x="19" y="27"/>
                </a:lnTo>
                <a:lnTo>
                  <a:pt x="18" y="30"/>
                </a:lnTo>
                <a:lnTo>
                  <a:pt x="16" y="33"/>
                </a:lnTo>
                <a:lnTo>
                  <a:pt x="12" y="36"/>
                </a:lnTo>
                <a:lnTo>
                  <a:pt x="9" y="39"/>
                </a:lnTo>
                <a:lnTo>
                  <a:pt x="6" y="41"/>
                </a:lnTo>
                <a:lnTo>
                  <a:pt x="2" y="42"/>
                </a:lnTo>
                <a:lnTo>
                  <a:pt x="0" y="43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7" name="Freeform 516"/>
          <p:cNvSpPr>
            <a:spLocks/>
          </p:cNvSpPr>
          <p:nvPr>
            <p:custDataLst>
              <p:tags r:id="rId125"/>
            </p:custDataLst>
          </p:nvPr>
        </p:nvSpPr>
        <p:spPr bwMode="auto">
          <a:xfrm>
            <a:off x="8348435" y="3343034"/>
            <a:ext cx="0" cy="98687"/>
          </a:xfrm>
          <a:custGeom>
            <a:avLst/>
            <a:gdLst>
              <a:gd name="T0" fmla="*/ 58738 h 30"/>
              <a:gd name="T1" fmla="*/ 48948 h 30"/>
              <a:gd name="T2" fmla="*/ 35243 h 30"/>
              <a:gd name="T3" fmla="*/ 17621 h 30"/>
              <a:gd name="T4" fmla="*/ 0 h 30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</a:gdLst>
            <a:ahLst/>
            <a:cxnLst>
              <a:cxn ang="T5">
                <a:pos x="0" y="T0"/>
              </a:cxn>
              <a:cxn ang="T6">
                <a:pos x="0" y="T1"/>
              </a:cxn>
              <a:cxn ang="T7">
                <a:pos x="0" y="T2"/>
              </a:cxn>
              <a:cxn ang="T8">
                <a:pos x="0" y="T3"/>
              </a:cxn>
              <a:cxn ang="T9">
                <a:pos x="0" y="T4"/>
              </a:cxn>
            </a:cxnLst>
            <a:rect l="0" t="0" r="r" b="b"/>
            <a:pathLst>
              <a:path h="30">
                <a:moveTo>
                  <a:pt x="0" y="30"/>
                </a:moveTo>
                <a:lnTo>
                  <a:pt x="0" y="25"/>
                </a:lnTo>
                <a:lnTo>
                  <a:pt x="0" y="18"/>
                </a:lnTo>
                <a:lnTo>
                  <a:pt x="0" y="9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8" name="Freeform 517"/>
          <p:cNvSpPr>
            <a:spLocks/>
          </p:cNvSpPr>
          <p:nvPr>
            <p:custDataLst>
              <p:tags r:id="rId126"/>
            </p:custDataLst>
          </p:nvPr>
        </p:nvSpPr>
        <p:spPr bwMode="auto">
          <a:xfrm>
            <a:off x="8348435" y="3343034"/>
            <a:ext cx="16378" cy="98687"/>
          </a:xfrm>
          <a:custGeom>
            <a:avLst/>
            <a:gdLst>
              <a:gd name="T0" fmla="*/ 0 w 20"/>
              <a:gd name="T1" fmla="*/ 0 h 24"/>
              <a:gd name="T2" fmla="*/ 7938 w 20"/>
              <a:gd name="T3" fmla="*/ 0 h 24"/>
              <a:gd name="T4" fmla="*/ 0 w 20"/>
              <a:gd name="T5" fmla="*/ 58738 h 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" h="24">
                <a:moveTo>
                  <a:pt x="0" y="0"/>
                </a:moveTo>
                <a:lnTo>
                  <a:pt x="20" y="0"/>
                </a:lnTo>
                <a:lnTo>
                  <a:pt x="0" y="2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9" name="Freeform 518"/>
          <p:cNvSpPr>
            <a:spLocks/>
          </p:cNvSpPr>
          <p:nvPr>
            <p:custDataLst>
              <p:tags r:id="rId127"/>
            </p:custDataLst>
          </p:nvPr>
        </p:nvSpPr>
        <p:spPr bwMode="auto">
          <a:xfrm>
            <a:off x="7840763" y="2649567"/>
            <a:ext cx="36027" cy="101353"/>
          </a:xfrm>
          <a:custGeom>
            <a:avLst/>
            <a:gdLst>
              <a:gd name="T0" fmla="*/ 0 w 46"/>
              <a:gd name="T1" fmla="*/ 0 h 19"/>
              <a:gd name="T2" fmla="*/ 3416 w 46"/>
              <a:gd name="T3" fmla="*/ 9525 h 19"/>
              <a:gd name="T4" fmla="*/ 5315 w 46"/>
              <a:gd name="T5" fmla="*/ 15875 h 19"/>
              <a:gd name="T6" fmla="*/ 7213 w 46"/>
              <a:gd name="T7" fmla="*/ 25400 h 19"/>
              <a:gd name="T8" fmla="*/ 8731 w 46"/>
              <a:gd name="T9" fmla="*/ 31750 h 19"/>
              <a:gd name="T10" fmla="*/ 9870 w 46"/>
              <a:gd name="T11" fmla="*/ 38100 h 19"/>
              <a:gd name="T12" fmla="*/ 12147 w 46"/>
              <a:gd name="T13" fmla="*/ 44450 h 19"/>
              <a:gd name="T14" fmla="*/ 14046 w 46"/>
              <a:gd name="T15" fmla="*/ 53975 h 19"/>
              <a:gd name="T16" fmla="*/ 17462 w 46"/>
              <a:gd name="T17" fmla="*/ 60325 h 19"/>
              <a:gd name="T18" fmla="*/ 12527 w 46"/>
              <a:gd name="T19" fmla="*/ 60325 h 19"/>
              <a:gd name="T20" fmla="*/ 9111 w 46"/>
              <a:gd name="T21" fmla="*/ 60325 h 19"/>
              <a:gd name="T22" fmla="*/ 6833 w 46"/>
              <a:gd name="T23" fmla="*/ 57150 h 19"/>
              <a:gd name="T24" fmla="*/ 4935 w 46"/>
              <a:gd name="T25" fmla="*/ 53975 h 19"/>
              <a:gd name="T26" fmla="*/ 3796 w 46"/>
              <a:gd name="T27" fmla="*/ 44450 h 19"/>
              <a:gd name="T28" fmla="*/ 2657 w 46"/>
              <a:gd name="T29" fmla="*/ 34925 h 19"/>
              <a:gd name="T30" fmla="*/ 1518 w 46"/>
              <a:gd name="T31" fmla="*/ 22225 h 19"/>
              <a:gd name="T32" fmla="*/ 0 w 46"/>
              <a:gd name="T33" fmla="*/ 0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6" h="19">
                <a:moveTo>
                  <a:pt x="0" y="0"/>
                </a:moveTo>
                <a:lnTo>
                  <a:pt x="9" y="3"/>
                </a:lnTo>
                <a:lnTo>
                  <a:pt x="14" y="5"/>
                </a:lnTo>
                <a:lnTo>
                  <a:pt x="19" y="8"/>
                </a:lnTo>
                <a:lnTo>
                  <a:pt x="23" y="10"/>
                </a:lnTo>
                <a:lnTo>
                  <a:pt x="26" y="12"/>
                </a:lnTo>
                <a:lnTo>
                  <a:pt x="32" y="14"/>
                </a:lnTo>
                <a:lnTo>
                  <a:pt x="37" y="17"/>
                </a:lnTo>
                <a:lnTo>
                  <a:pt x="46" y="19"/>
                </a:lnTo>
                <a:lnTo>
                  <a:pt x="33" y="19"/>
                </a:lnTo>
                <a:lnTo>
                  <a:pt x="24" y="19"/>
                </a:lnTo>
                <a:lnTo>
                  <a:pt x="18" y="18"/>
                </a:lnTo>
                <a:lnTo>
                  <a:pt x="13" y="17"/>
                </a:lnTo>
                <a:lnTo>
                  <a:pt x="10" y="14"/>
                </a:lnTo>
                <a:lnTo>
                  <a:pt x="7" y="11"/>
                </a:lnTo>
                <a:lnTo>
                  <a:pt x="4" y="7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0" name="Freeform 519"/>
          <p:cNvSpPr>
            <a:spLocks/>
          </p:cNvSpPr>
          <p:nvPr>
            <p:custDataLst>
              <p:tags r:id="rId128"/>
            </p:custDataLst>
          </p:nvPr>
        </p:nvSpPr>
        <p:spPr bwMode="auto">
          <a:xfrm>
            <a:off x="2302204" y="2884279"/>
            <a:ext cx="98259" cy="98687"/>
          </a:xfrm>
          <a:custGeom>
            <a:avLst/>
            <a:gdLst>
              <a:gd name="T0" fmla="*/ 15716 w 100"/>
              <a:gd name="T1" fmla="*/ 0 h 55"/>
              <a:gd name="T2" fmla="*/ 47625 w 100"/>
              <a:gd name="T3" fmla="*/ 12816 h 55"/>
              <a:gd name="T4" fmla="*/ 47625 w 100"/>
              <a:gd name="T5" fmla="*/ 58738 h 55"/>
              <a:gd name="T6" fmla="*/ 6191 w 100"/>
              <a:gd name="T7" fmla="*/ 58738 h 55"/>
              <a:gd name="T8" fmla="*/ 0 w 100"/>
              <a:gd name="T9" fmla="*/ 45922 h 55"/>
              <a:gd name="T10" fmla="*/ 476 w 100"/>
              <a:gd name="T11" fmla="*/ 40583 h 55"/>
              <a:gd name="T12" fmla="*/ 1905 w 100"/>
              <a:gd name="T13" fmla="*/ 34175 h 55"/>
              <a:gd name="T14" fmla="*/ 4763 w 100"/>
              <a:gd name="T15" fmla="*/ 26699 h 55"/>
              <a:gd name="T16" fmla="*/ 7620 w 100"/>
              <a:gd name="T17" fmla="*/ 19223 h 55"/>
              <a:gd name="T18" fmla="*/ 12859 w 100"/>
              <a:gd name="T19" fmla="*/ 5340 h 55"/>
              <a:gd name="T20" fmla="*/ 15716 w 100"/>
              <a:gd name="T21" fmla="*/ 0 h 5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0" h="55">
                <a:moveTo>
                  <a:pt x="33" y="0"/>
                </a:moveTo>
                <a:lnTo>
                  <a:pt x="100" y="12"/>
                </a:lnTo>
                <a:lnTo>
                  <a:pt x="100" y="55"/>
                </a:lnTo>
                <a:lnTo>
                  <a:pt x="13" y="55"/>
                </a:lnTo>
                <a:lnTo>
                  <a:pt x="0" y="43"/>
                </a:lnTo>
                <a:lnTo>
                  <a:pt x="1" y="38"/>
                </a:lnTo>
                <a:lnTo>
                  <a:pt x="4" y="32"/>
                </a:lnTo>
                <a:lnTo>
                  <a:pt x="10" y="25"/>
                </a:lnTo>
                <a:lnTo>
                  <a:pt x="16" y="18"/>
                </a:lnTo>
                <a:lnTo>
                  <a:pt x="27" y="5"/>
                </a:lnTo>
                <a:lnTo>
                  <a:pt x="3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1" name="Freeform 520"/>
          <p:cNvSpPr>
            <a:spLocks/>
          </p:cNvSpPr>
          <p:nvPr>
            <p:custDataLst>
              <p:tags r:id="rId129"/>
            </p:custDataLst>
          </p:nvPr>
        </p:nvSpPr>
        <p:spPr bwMode="auto">
          <a:xfrm>
            <a:off x="3229118" y="2198815"/>
            <a:ext cx="88432" cy="98685"/>
          </a:xfrm>
          <a:custGeom>
            <a:avLst/>
            <a:gdLst>
              <a:gd name="T0" fmla="*/ 22946 w 99"/>
              <a:gd name="T1" fmla="*/ 2303 h 51"/>
              <a:gd name="T2" fmla="*/ 25111 w 99"/>
              <a:gd name="T3" fmla="*/ 1152 h 51"/>
              <a:gd name="T4" fmla="*/ 26843 w 99"/>
              <a:gd name="T5" fmla="*/ 0 h 51"/>
              <a:gd name="T6" fmla="*/ 28142 w 99"/>
              <a:gd name="T7" fmla="*/ 0 h 51"/>
              <a:gd name="T8" fmla="*/ 29874 w 99"/>
              <a:gd name="T9" fmla="*/ 1152 h 51"/>
              <a:gd name="T10" fmla="*/ 32038 w 99"/>
              <a:gd name="T11" fmla="*/ 5759 h 51"/>
              <a:gd name="T12" fmla="*/ 34203 w 99"/>
              <a:gd name="T13" fmla="*/ 12669 h 51"/>
              <a:gd name="T14" fmla="*/ 35935 w 99"/>
              <a:gd name="T15" fmla="*/ 20731 h 51"/>
              <a:gd name="T16" fmla="*/ 37667 w 99"/>
              <a:gd name="T17" fmla="*/ 28793 h 51"/>
              <a:gd name="T18" fmla="*/ 39398 w 99"/>
              <a:gd name="T19" fmla="*/ 32248 h 51"/>
              <a:gd name="T20" fmla="*/ 40264 w 99"/>
              <a:gd name="T21" fmla="*/ 34551 h 51"/>
              <a:gd name="T22" fmla="*/ 41563 w 99"/>
              <a:gd name="T23" fmla="*/ 36855 h 51"/>
              <a:gd name="T24" fmla="*/ 42862 w 99"/>
              <a:gd name="T25" fmla="*/ 39158 h 51"/>
              <a:gd name="T26" fmla="*/ 42862 w 99"/>
              <a:gd name="T27" fmla="*/ 42613 h 51"/>
              <a:gd name="T28" fmla="*/ 41996 w 99"/>
              <a:gd name="T29" fmla="*/ 46068 h 51"/>
              <a:gd name="T30" fmla="*/ 41130 w 99"/>
              <a:gd name="T31" fmla="*/ 49523 h 51"/>
              <a:gd name="T32" fmla="*/ 39398 w 99"/>
              <a:gd name="T33" fmla="*/ 51827 h 51"/>
              <a:gd name="T34" fmla="*/ 37234 w 99"/>
              <a:gd name="T35" fmla="*/ 54130 h 51"/>
              <a:gd name="T36" fmla="*/ 35069 w 99"/>
              <a:gd name="T37" fmla="*/ 55282 h 51"/>
              <a:gd name="T38" fmla="*/ 32038 w 99"/>
              <a:gd name="T39" fmla="*/ 57585 h 51"/>
              <a:gd name="T40" fmla="*/ 29441 w 99"/>
              <a:gd name="T41" fmla="*/ 57585 h 51"/>
              <a:gd name="T42" fmla="*/ 22513 w 99"/>
              <a:gd name="T43" fmla="*/ 58737 h 51"/>
              <a:gd name="T44" fmla="*/ 15586 w 99"/>
              <a:gd name="T45" fmla="*/ 56434 h 51"/>
              <a:gd name="T46" fmla="*/ 11690 w 99"/>
              <a:gd name="T47" fmla="*/ 55282 h 51"/>
              <a:gd name="T48" fmla="*/ 7793 w 99"/>
              <a:gd name="T49" fmla="*/ 51827 h 51"/>
              <a:gd name="T50" fmla="*/ 3897 w 99"/>
              <a:gd name="T51" fmla="*/ 49523 h 51"/>
              <a:gd name="T52" fmla="*/ 433 w 99"/>
              <a:gd name="T53" fmla="*/ 46068 h 51"/>
              <a:gd name="T54" fmla="*/ 0 w 99"/>
              <a:gd name="T55" fmla="*/ 44917 h 51"/>
              <a:gd name="T56" fmla="*/ 433 w 99"/>
              <a:gd name="T57" fmla="*/ 42613 h 51"/>
              <a:gd name="T58" fmla="*/ 1299 w 99"/>
              <a:gd name="T59" fmla="*/ 40310 h 51"/>
              <a:gd name="T60" fmla="*/ 2598 w 99"/>
              <a:gd name="T61" fmla="*/ 38006 h 51"/>
              <a:gd name="T62" fmla="*/ 6061 w 99"/>
              <a:gd name="T63" fmla="*/ 33399 h 51"/>
              <a:gd name="T64" fmla="*/ 10824 w 99"/>
              <a:gd name="T65" fmla="*/ 27641 h 51"/>
              <a:gd name="T66" fmla="*/ 15153 w 99"/>
              <a:gd name="T67" fmla="*/ 21882 h 51"/>
              <a:gd name="T68" fmla="*/ 19483 w 99"/>
              <a:gd name="T69" fmla="*/ 13820 h 51"/>
              <a:gd name="T70" fmla="*/ 20782 w 99"/>
              <a:gd name="T71" fmla="*/ 11517 h 51"/>
              <a:gd name="T72" fmla="*/ 22080 w 99"/>
              <a:gd name="T73" fmla="*/ 8062 h 51"/>
              <a:gd name="T74" fmla="*/ 22513 w 99"/>
              <a:gd name="T75" fmla="*/ 5759 h 51"/>
              <a:gd name="T76" fmla="*/ 22946 w 99"/>
              <a:gd name="T77" fmla="*/ 2303 h 5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99" h="51">
                <a:moveTo>
                  <a:pt x="53" y="2"/>
                </a:moveTo>
                <a:lnTo>
                  <a:pt x="58" y="1"/>
                </a:lnTo>
                <a:lnTo>
                  <a:pt x="62" y="0"/>
                </a:lnTo>
                <a:lnTo>
                  <a:pt x="65" y="0"/>
                </a:lnTo>
                <a:lnTo>
                  <a:pt x="69" y="1"/>
                </a:lnTo>
                <a:lnTo>
                  <a:pt x="74" y="5"/>
                </a:lnTo>
                <a:lnTo>
                  <a:pt x="79" y="11"/>
                </a:lnTo>
                <a:lnTo>
                  <a:pt x="83" y="18"/>
                </a:lnTo>
                <a:lnTo>
                  <a:pt x="87" y="25"/>
                </a:lnTo>
                <a:lnTo>
                  <a:pt x="91" y="28"/>
                </a:lnTo>
                <a:lnTo>
                  <a:pt x="93" y="30"/>
                </a:lnTo>
                <a:lnTo>
                  <a:pt x="96" y="32"/>
                </a:lnTo>
                <a:lnTo>
                  <a:pt x="99" y="34"/>
                </a:lnTo>
                <a:lnTo>
                  <a:pt x="99" y="37"/>
                </a:lnTo>
                <a:lnTo>
                  <a:pt x="97" y="40"/>
                </a:lnTo>
                <a:lnTo>
                  <a:pt x="95" y="43"/>
                </a:lnTo>
                <a:lnTo>
                  <a:pt x="91" y="45"/>
                </a:lnTo>
                <a:lnTo>
                  <a:pt x="86" y="47"/>
                </a:lnTo>
                <a:lnTo>
                  <a:pt x="81" y="48"/>
                </a:lnTo>
                <a:lnTo>
                  <a:pt x="74" y="50"/>
                </a:lnTo>
                <a:lnTo>
                  <a:pt x="68" y="50"/>
                </a:lnTo>
                <a:lnTo>
                  <a:pt x="52" y="51"/>
                </a:lnTo>
                <a:lnTo>
                  <a:pt x="36" y="49"/>
                </a:lnTo>
                <a:lnTo>
                  <a:pt x="27" y="48"/>
                </a:lnTo>
                <a:lnTo>
                  <a:pt x="18" y="45"/>
                </a:lnTo>
                <a:lnTo>
                  <a:pt x="9" y="43"/>
                </a:lnTo>
                <a:lnTo>
                  <a:pt x="1" y="40"/>
                </a:lnTo>
                <a:lnTo>
                  <a:pt x="0" y="39"/>
                </a:lnTo>
                <a:lnTo>
                  <a:pt x="1" y="37"/>
                </a:lnTo>
                <a:lnTo>
                  <a:pt x="3" y="35"/>
                </a:lnTo>
                <a:lnTo>
                  <a:pt x="6" y="33"/>
                </a:lnTo>
                <a:lnTo>
                  <a:pt x="14" y="29"/>
                </a:lnTo>
                <a:lnTo>
                  <a:pt x="25" y="24"/>
                </a:lnTo>
                <a:lnTo>
                  <a:pt x="35" y="19"/>
                </a:lnTo>
                <a:lnTo>
                  <a:pt x="45" y="12"/>
                </a:lnTo>
                <a:lnTo>
                  <a:pt x="48" y="10"/>
                </a:lnTo>
                <a:lnTo>
                  <a:pt x="51" y="7"/>
                </a:lnTo>
                <a:lnTo>
                  <a:pt x="52" y="5"/>
                </a:lnTo>
                <a:lnTo>
                  <a:pt x="53" y="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2" name="Freeform 521"/>
          <p:cNvSpPr>
            <a:spLocks/>
          </p:cNvSpPr>
          <p:nvPr>
            <p:custDataLst>
              <p:tags r:id="rId130"/>
            </p:custDataLst>
          </p:nvPr>
        </p:nvSpPr>
        <p:spPr bwMode="auto">
          <a:xfrm>
            <a:off x="3301176" y="1884088"/>
            <a:ext cx="471645" cy="274719"/>
          </a:xfrm>
          <a:custGeom>
            <a:avLst/>
            <a:gdLst>
              <a:gd name="T0" fmla="*/ 137160 w 525"/>
              <a:gd name="T1" fmla="*/ 14196 h 311"/>
              <a:gd name="T2" fmla="*/ 148917 w 525"/>
              <a:gd name="T3" fmla="*/ 11041 h 311"/>
              <a:gd name="T4" fmla="*/ 167640 w 525"/>
              <a:gd name="T5" fmla="*/ 10515 h 311"/>
              <a:gd name="T6" fmla="*/ 177655 w 525"/>
              <a:gd name="T7" fmla="*/ 8938 h 311"/>
              <a:gd name="T8" fmla="*/ 185928 w 525"/>
              <a:gd name="T9" fmla="*/ 3680 h 311"/>
              <a:gd name="T10" fmla="*/ 223810 w 525"/>
              <a:gd name="T11" fmla="*/ 3155 h 311"/>
              <a:gd name="T12" fmla="*/ 228600 w 525"/>
              <a:gd name="T13" fmla="*/ 9989 h 311"/>
              <a:gd name="T14" fmla="*/ 203781 w 525"/>
              <a:gd name="T15" fmla="*/ 24711 h 311"/>
              <a:gd name="T16" fmla="*/ 170688 w 525"/>
              <a:gd name="T17" fmla="*/ 38381 h 311"/>
              <a:gd name="T18" fmla="*/ 155013 w 525"/>
              <a:gd name="T19" fmla="*/ 42061 h 311"/>
              <a:gd name="T20" fmla="*/ 139773 w 525"/>
              <a:gd name="T21" fmla="*/ 43638 h 311"/>
              <a:gd name="T22" fmla="*/ 121485 w 525"/>
              <a:gd name="T23" fmla="*/ 53102 h 311"/>
              <a:gd name="T24" fmla="*/ 106245 w 525"/>
              <a:gd name="T25" fmla="*/ 63617 h 311"/>
              <a:gd name="T26" fmla="*/ 94923 w 525"/>
              <a:gd name="T27" fmla="*/ 67823 h 311"/>
              <a:gd name="T28" fmla="*/ 81425 w 525"/>
              <a:gd name="T29" fmla="*/ 64669 h 311"/>
              <a:gd name="T30" fmla="*/ 77506 w 525"/>
              <a:gd name="T31" fmla="*/ 72029 h 311"/>
              <a:gd name="T32" fmla="*/ 76200 w 525"/>
              <a:gd name="T33" fmla="*/ 76235 h 311"/>
              <a:gd name="T34" fmla="*/ 80554 w 525"/>
              <a:gd name="T35" fmla="*/ 77813 h 311"/>
              <a:gd name="T36" fmla="*/ 80119 w 525"/>
              <a:gd name="T37" fmla="*/ 82545 h 311"/>
              <a:gd name="T38" fmla="*/ 76635 w 525"/>
              <a:gd name="T39" fmla="*/ 87802 h 311"/>
              <a:gd name="T40" fmla="*/ 78377 w 525"/>
              <a:gd name="T41" fmla="*/ 94111 h 311"/>
              <a:gd name="T42" fmla="*/ 70539 w 525"/>
              <a:gd name="T43" fmla="*/ 101998 h 311"/>
              <a:gd name="T44" fmla="*/ 62702 w 525"/>
              <a:gd name="T45" fmla="*/ 107255 h 311"/>
              <a:gd name="T46" fmla="*/ 61395 w 525"/>
              <a:gd name="T47" fmla="*/ 111987 h 311"/>
              <a:gd name="T48" fmla="*/ 62702 w 525"/>
              <a:gd name="T49" fmla="*/ 119874 h 311"/>
              <a:gd name="T50" fmla="*/ 70975 w 525"/>
              <a:gd name="T51" fmla="*/ 129863 h 311"/>
              <a:gd name="T52" fmla="*/ 83167 w 525"/>
              <a:gd name="T53" fmla="*/ 140378 h 311"/>
              <a:gd name="T54" fmla="*/ 111470 w 525"/>
              <a:gd name="T55" fmla="*/ 157729 h 311"/>
              <a:gd name="T56" fmla="*/ 105809 w 525"/>
              <a:gd name="T57" fmla="*/ 163512 h 311"/>
              <a:gd name="T58" fmla="*/ 82296 w 525"/>
              <a:gd name="T59" fmla="*/ 162460 h 311"/>
              <a:gd name="T60" fmla="*/ 63137 w 525"/>
              <a:gd name="T61" fmla="*/ 161935 h 311"/>
              <a:gd name="T62" fmla="*/ 56170 w 525"/>
              <a:gd name="T63" fmla="*/ 159832 h 311"/>
              <a:gd name="T64" fmla="*/ 53558 w 525"/>
              <a:gd name="T65" fmla="*/ 156677 h 311"/>
              <a:gd name="T66" fmla="*/ 52251 w 525"/>
              <a:gd name="T67" fmla="*/ 148265 h 311"/>
              <a:gd name="T68" fmla="*/ 50510 w 525"/>
              <a:gd name="T69" fmla="*/ 146162 h 311"/>
              <a:gd name="T70" fmla="*/ 41366 w 525"/>
              <a:gd name="T71" fmla="*/ 145636 h 311"/>
              <a:gd name="T72" fmla="*/ 34834 w 525"/>
              <a:gd name="T73" fmla="*/ 155626 h 311"/>
              <a:gd name="T74" fmla="*/ 19159 w 525"/>
              <a:gd name="T75" fmla="*/ 148265 h 311"/>
              <a:gd name="T76" fmla="*/ 0 w 525"/>
              <a:gd name="T77" fmla="*/ 129337 h 311"/>
              <a:gd name="T78" fmla="*/ 7838 w 525"/>
              <a:gd name="T79" fmla="*/ 125657 h 311"/>
              <a:gd name="T80" fmla="*/ 14805 w 525"/>
              <a:gd name="T81" fmla="*/ 116719 h 311"/>
              <a:gd name="T82" fmla="*/ 12192 w 525"/>
              <a:gd name="T83" fmla="*/ 111987 h 311"/>
              <a:gd name="T84" fmla="*/ 14805 w 525"/>
              <a:gd name="T85" fmla="*/ 105152 h 311"/>
              <a:gd name="T86" fmla="*/ 17417 w 525"/>
              <a:gd name="T87" fmla="*/ 98843 h 311"/>
              <a:gd name="T88" fmla="*/ 14805 w 525"/>
              <a:gd name="T89" fmla="*/ 94111 h 311"/>
              <a:gd name="T90" fmla="*/ 58347 w 525"/>
              <a:gd name="T91" fmla="*/ 94111 h 311"/>
              <a:gd name="T92" fmla="*/ 57041 w 525"/>
              <a:gd name="T93" fmla="*/ 93060 h 311"/>
              <a:gd name="T94" fmla="*/ 39189 w 525"/>
              <a:gd name="T95" fmla="*/ 87277 h 311"/>
              <a:gd name="T96" fmla="*/ 23513 w 525"/>
              <a:gd name="T97" fmla="*/ 77813 h 311"/>
              <a:gd name="T98" fmla="*/ 36576 w 525"/>
              <a:gd name="T99" fmla="*/ 70452 h 311"/>
              <a:gd name="T100" fmla="*/ 52251 w 525"/>
              <a:gd name="T101" fmla="*/ 58360 h 311"/>
              <a:gd name="T102" fmla="*/ 48333 w 525"/>
              <a:gd name="T103" fmla="*/ 54153 h 311"/>
              <a:gd name="T104" fmla="*/ 43543 w 525"/>
              <a:gd name="T105" fmla="*/ 42061 h 311"/>
              <a:gd name="T106" fmla="*/ 55299 w 525"/>
              <a:gd name="T107" fmla="*/ 39958 h 311"/>
              <a:gd name="T108" fmla="*/ 80119 w 525"/>
              <a:gd name="T109" fmla="*/ 30494 h 311"/>
              <a:gd name="T110" fmla="*/ 110599 w 525"/>
              <a:gd name="T111" fmla="*/ 18402 h 31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25" h="311">
                <a:moveTo>
                  <a:pt x="273" y="31"/>
                </a:moveTo>
                <a:lnTo>
                  <a:pt x="307" y="31"/>
                </a:lnTo>
                <a:lnTo>
                  <a:pt x="315" y="27"/>
                </a:lnTo>
                <a:lnTo>
                  <a:pt x="324" y="24"/>
                </a:lnTo>
                <a:lnTo>
                  <a:pt x="333" y="22"/>
                </a:lnTo>
                <a:lnTo>
                  <a:pt x="342" y="21"/>
                </a:lnTo>
                <a:lnTo>
                  <a:pt x="359" y="20"/>
                </a:lnTo>
                <a:lnTo>
                  <a:pt x="377" y="20"/>
                </a:lnTo>
                <a:lnTo>
                  <a:pt x="385" y="20"/>
                </a:lnTo>
                <a:lnTo>
                  <a:pt x="393" y="20"/>
                </a:lnTo>
                <a:lnTo>
                  <a:pt x="401" y="19"/>
                </a:lnTo>
                <a:lnTo>
                  <a:pt x="408" y="17"/>
                </a:lnTo>
                <a:lnTo>
                  <a:pt x="415" y="15"/>
                </a:lnTo>
                <a:lnTo>
                  <a:pt x="421" y="11"/>
                </a:lnTo>
                <a:lnTo>
                  <a:pt x="427" y="7"/>
                </a:lnTo>
                <a:lnTo>
                  <a:pt x="433" y="0"/>
                </a:lnTo>
                <a:lnTo>
                  <a:pt x="512" y="0"/>
                </a:lnTo>
                <a:lnTo>
                  <a:pt x="514" y="6"/>
                </a:lnTo>
                <a:lnTo>
                  <a:pt x="519" y="12"/>
                </a:lnTo>
                <a:lnTo>
                  <a:pt x="523" y="17"/>
                </a:lnTo>
                <a:lnTo>
                  <a:pt x="525" y="19"/>
                </a:lnTo>
                <a:lnTo>
                  <a:pt x="511" y="26"/>
                </a:lnTo>
                <a:lnTo>
                  <a:pt x="491" y="36"/>
                </a:lnTo>
                <a:lnTo>
                  <a:pt x="468" y="47"/>
                </a:lnTo>
                <a:lnTo>
                  <a:pt x="443" y="57"/>
                </a:lnTo>
                <a:lnTo>
                  <a:pt x="418" y="66"/>
                </a:lnTo>
                <a:lnTo>
                  <a:pt x="392" y="73"/>
                </a:lnTo>
                <a:lnTo>
                  <a:pt x="379" y="76"/>
                </a:lnTo>
                <a:lnTo>
                  <a:pt x="368" y="78"/>
                </a:lnTo>
                <a:lnTo>
                  <a:pt x="356" y="80"/>
                </a:lnTo>
                <a:lnTo>
                  <a:pt x="346" y="80"/>
                </a:lnTo>
                <a:lnTo>
                  <a:pt x="333" y="81"/>
                </a:lnTo>
                <a:lnTo>
                  <a:pt x="321" y="83"/>
                </a:lnTo>
                <a:lnTo>
                  <a:pt x="309" y="86"/>
                </a:lnTo>
                <a:lnTo>
                  <a:pt x="299" y="90"/>
                </a:lnTo>
                <a:lnTo>
                  <a:pt x="279" y="101"/>
                </a:lnTo>
                <a:lnTo>
                  <a:pt x="262" y="111"/>
                </a:lnTo>
                <a:lnTo>
                  <a:pt x="253" y="116"/>
                </a:lnTo>
                <a:lnTo>
                  <a:pt x="244" y="121"/>
                </a:lnTo>
                <a:lnTo>
                  <a:pt x="235" y="124"/>
                </a:lnTo>
                <a:lnTo>
                  <a:pt x="226" y="127"/>
                </a:lnTo>
                <a:lnTo>
                  <a:pt x="218" y="129"/>
                </a:lnTo>
                <a:lnTo>
                  <a:pt x="208" y="129"/>
                </a:lnTo>
                <a:lnTo>
                  <a:pt x="198" y="127"/>
                </a:lnTo>
                <a:lnTo>
                  <a:pt x="187" y="123"/>
                </a:lnTo>
                <a:lnTo>
                  <a:pt x="186" y="128"/>
                </a:lnTo>
                <a:lnTo>
                  <a:pt x="183" y="133"/>
                </a:lnTo>
                <a:lnTo>
                  <a:pt x="178" y="137"/>
                </a:lnTo>
                <a:lnTo>
                  <a:pt x="174" y="142"/>
                </a:lnTo>
                <a:lnTo>
                  <a:pt x="174" y="144"/>
                </a:lnTo>
                <a:lnTo>
                  <a:pt x="175" y="145"/>
                </a:lnTo>
                <a:lnTo>
                  <a:pt x="177" y="146"/>
                </a:lnTo>
                <a:lnTo>
                  <a:pt x="180" y="147"/>
                </a:lnTo>
                <a:lnTo>
                  <a:pt x="185" y="148"/>
                </a:lnTo>
                <a:lnTo>
                  <a:pt x="187" y="148"/>
                </a:lnTo>
                <a:lnTo>
                  <a:pt x="186" y="152"/>
                </a:lnTo>
                <a:lnTo>
                  <a:pt x="184" y="157"/>
                </a:lnTo>
                <a:lnTo>
                  <a:pt x="181" y="160"/>
                </a:lnTo>
                <a:lnTo>
                  <a:pt x="178" y="164"/>
                </a:lnTo>
                <a:lnTo>
                  <a:pt x="176" y="167"/>
                </a:lnTo>
                <a:lnTo>
                  <a:pt x="175" y="171"/>
                </a:lnTo>
                <a:lnTo>
                  <a:pt x="176" y="175"/>
                </a:lnTo>
                <a:lnTo>
                  <a:pt x="180" y="179"/>
                </a:lnTo>
                <a:lnTo>
                  <a:pt x="175" y="185"/>
                </a:lnTo>
                <a:lnTo>
                  <a:pt x="168" y="190"/>
                </a:lnTo>
                <a:lnTo>
                  <a:pt x="162" y="194"/>
                </a:lnTo>
                <a:lnTo>
                  <a:pt x="155" y="197"/>
                </a:lnTo>
                <a:lnTo>
                  <a:pt x="150" y="201"/>
                </a:lnTo>
                <a:lnTo>
                  <a:pt x="144" y="204"/>
                </a:lnTo>
                <a:lnTo>
                  <a:pt x="143" y="207"/>
                </a:lnTo>
                <a:lnTo>
                  <a:pt x="141" y="209"/>
                </a:lnTo>
                <a:lnTo>
                  <a:pt x="141" y="213"/>
                </a:lnTo>
                <a:lnTo>
                  <a:pt x="140" y="216"/>
                </a:lnTo>
                <a:lnTo>
                  <a:pt x="141" y="222"/>
                </a:lnTo>
                <a:lnTo>
                  <a:pt x="144" y="228"/>
                </a:lnTo>
                <a:lnTo>
                  <a:pt x="149" y="234"/>
                </a:lnTo>
                <a:lnTo>
                  <a:pt x="155" y="241"/>
                </a:lnTo>
                <a:lnTo>
                  <a:pt x="163" y="247"/>
                </a:lnTo>
                <a:lnTo>
                  <a:pt x="172" y="254"/>
                </a:lnTo>
                <a:lnTo>
                  <a:pt x="181" y="260"/>
                </a:lnTo>
                <a:lnTo>
                  <a:pt x="191" y="267"/>
                </a:lnTo>
                <a:lnTo>
                  <a:pt x="213" y="279"/>
                </a:lnTo>
                <a:lnTo>
                  <a:pt x="235" y="290"/>
                </a:lnTo>
                <a:lnTo>
                  <a:pt x="256" y="300"/>
                </a:lnTo>
                <a:lnTo>
                  <a:pt x="273" y="308"/>
                </a:lnTo>
                <a:lnTo>
                  <a:pt x="258" y="310"/>
                </a:lnTo>
                <a:lnTo>
                  <a:pt x="243" y="311"/>
                </a:lnTo>
                <a:lnTo>
                  <a:pt x="229" y="311"/>
                </a:lnTo>
                <a:lnTo>
                  <a:pt x="214" y="310"/>
                </a:lnTo>
                <a:lnTo>
                  <a:pt x="189" y="309"/>
                </a:lnTo>
                <a:lnTo>
                  <a:pt x="167" y="308"/>
                </a:lnTo>
                <a:lnTo>
                  <a:pt x="155" y="308"/>
                </a:lnTo>
                <a:lnTo>
                  <a:pt x="145" y="308"/>
                </a:lnTo>
                <a:lnTo>
                  <a:pt x="138" y="307"/>
                </a:lnTo>
                <a:lnTo>
                  <a:pt x="131" y="305"/>
                </a:lnTo>
                <a:lnTo>
                  <a:pt x="129" y="304"/>
                </a:lnTo>
                <a:lnTo>
                  <a:pt x="127" y="302"/>
                </a:lnTo>
                <a:lnTo>
                  <a:pt x="124" y="300"/>
                </a:lnTo>
                <a:lnTo>
                  <a:pt x="123" y="298"/>
                </a:lnTo>
                <a:lnTo>
                  <a:pt x="121" y="292"/>
                </a:lnTo>
                <a:lnTo>
                  <a:pt x="120" y="284"/>
                </a:lnTo>
                <a:lnTo>
                  <a:pt x="120" y="282"/>
                </a:lnTo>
                <a:lnTo>
                  <a:pt x="119" y="280"/>
                </a:lnTo>
                <a:lnTo>
                  <a:pt x="118" y="279"/>
                </a:lnTo>
                <a:lnTo>
                  <a:pt x="116" y="278"/>
                </a:lnTo>
                <a:lnTo>
                  <a:pt x="111" y="277"/>
                </a:lnTo>
                <a:lnTo>
                  <a:pt x="106" y="276"/>
                </a:lnTo>
                <a:lnTo>
                  <a:pt x="95" y="277"/>
                </a:lnTo>
                <a:lnTo>
                  <a:pt x="87" y="278"/>
                </a:lnTo>
                <a:lnTo>
                  <a:pt x="84" y="287"/>
                </a:lnTo>
                <a:lnTo>
                  <a:pt x="80" y="296"/>
                </a:lnTo>
                <a:lnTo>
                  <a:pt x="66" y="291"/>
                </a:lnTo>
                <a:lnTo>
                  <a:pt x="55" y="287"/>
                </a:lnTo>
                <a:lnTo>
                  <a:pt x="44" y="282"/>
                </a:lnTo>
                <a:lnTo>
                  <a:pt x="35" y="276"/>
                </a:lnTo>
                <a:lnTo>
                  <a:pt x="19" y="263"/>
                </a:lnTo>
                <a:lnTo>
                  <a:pt x="0" y="246"/>
                </a:lnTo>
                <a:lnTo>
                  <a:pt x="8" y="244"/>
                </a:lnTo>
                <a:lnTo>
                  <a:pt x="13" y="242"/>
                </a:lnTo>
                <a:lnTo>
                  <a:pt x="18" y="239"/>
                </a:lnTo>
                <a:lnTo>
                  <a:pt x="22" y="237"/>
                </a:lnTo>
                <a:lnTo>
                  <a:pt x="29" y="230"/>
                </a:lnTo>
                <a:lnTo>
                  <a:pt x="34" y="222"/>
                </a:lnTo>
                <a:lnTo>
                  <a:pt x="31" y="219"/>
                </a:lnTo>
                <a:lnTo>
                  <a:pt x="29" y="216"/>
                </a:lnTo>
                <a:lnTo>
                  <a:pt x="28" y="213"/>
                </a:lnTo>
                <a:lnTo>
                  <a:pt x="28" y="211"/>
                </a:lnTo>
                <a:lnTo>
                  <a:pt x="30" y="205"/>
                </a:lnTo>
                <a:lnTo>
                  <a:pt x="34" y="200"/>
                </a:lnTo>
                <a:lnTo>
                  <a:pt x="38" y="196"/>
                </a:lnTo>
                <a:lnTo>
                  <a:pt x="40" y="191"/>
                </a:lnTo>
                <a:lnTo>
                  <a:pt x="40" y="188"/>
                </a:lnTo>
                <a:lnTo>
                  <a:pt x="39" y="185"/>
                </a:lnTo>
                <a:lnTo>
                  <a:pt x="37" y="182"/>
                </a:lnTo>
                <a:lnTo>
                  <a:pt x="34" y="179"/>
                </a:lnTo>
                <a:lnTo>
                  <a:pt x="73" y="179"/>
                </a:lnTo>
                <a:lnTo>
                  <a:pt x="106" y="179"/>
                </a:lnTo>
                <a:lnTo>
                  <a:pt x="134" y="179"/>
                </a:lnTo>
                <a:lnTo>
                  <a:pt x="167" y="179"/>
                </a:lnTo>
                <a:lnTo>
                  <a:pt x="147" y="178"/>
                </a:lnTo>
                <a:lnTo>
                  <a:pt x="131" y="177"/>
                </a:lnTo>
                <a:lnTo>
                  <a:pt x="117" y="174"/>
                </a:lnTo>
                <a:lnTo>
                  <a:pt x="102" y="171"/>
                </a:lnTo>
                <a:lnTo>
                  <a:pt x="90" y="166"/>
                </a:lnTo>
                <a:lnTo>
                  <a:pt x="78" y="161"/>
                </a:lnTo>
                <a:lnTo>
                  <a:pt x="66" y="155"/>
                </a:lnTo>
                <a:lnTo>
                  <a:pt x="54" y="148"/>
                </a:lnTo>
                <a:lnTo>
                  <a:pt x="65" y="143"/>
                </a:lnTo>
                <a:lnTo>
                  <a:pt x="75" y="139"/>
                </a:lnTo>
                <a:lnTo>
                  <a:pt x="84" y="134"/>
                </a:lnTo>
                <a:lnTo>
                  <a:pt x="91" y="130"/>
                </a:lnTo>
                <a:lnTo>
                  <a:pt x="106" y="120"/>
                </a:lnTo>
                <a:lnTo>
                  <a:pt x="120" y="111"/>
                </a:lnTo>
                <a:lnTo>
                  <a:pt x="118" y="110"/>
                </a:lnTo>
                <a:lnTo>
                  <a:pt x="115" y="108"/>
                </a:lnTo>
                <a:lnTo>
                  <a:pt x="111" y="103"/>
                </a:lnTo>
                <a:lnTo>
                  <a:pt x="108" y="99"/>
                </a:lnTo>
                <a:lnTo>
                  <a:pt x="102" y="87"/>
                </a:lnTo>
                <a:lnTo>
                  <a:pt x="100" y="80"/>
                </a:lnTo>
                <a:lnTo>
                  <a:pt x="108" y="80"/>
                </a:lnTo>
                <a:lnTo>
                  <a:pt x="117" y="78"/>
                </a:lnTo>
                <a:lnTo>
                  <a:pt x="127" y="76"/>
                </a:lnTo>
                <a:lnTo>
                  <a:pt x="138" y="73"/>
                </a:lnTo>
                <a:lnTo>
                  <a:pt x="161" y="66"/>
                </a:lnTo>
                <a:lnTo>
                  <a:pt x="184" y="58"/>
                </a:lnTo>
                <a:lnTo>
                  <a:pt x="209" y="50"/>
                </a:lnTo>
                <a:lnTo>
                  <a:pt x="232" y="41"/>
                </a:lnTo>
                <a:lnTo>
                  <a:pt x="254" y="35"/>
                </a:lnTo>
                <a:lnTo>
                  <a:pt x="273" y="3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" name="Freeform 522"/>
          <p:cNvSpPr>
            <a:spLocks/>
          </p:cNvSpPr>
          <p:nvPr>
            <p:custDataLst>
              <p:tags r:id="rId131"/>
            </p:custDataLst>
          </p:nvPr>
        </p:nvSpPr>
        <p:spPr bwMode="auto">
          <a:xfrm>
            <a:off x="2872108" y="2406856"/>
            <a:ext cx="65506" cy="93350"/>
          </a:xfrm>
          <a:custGeom>
            <a:avLst/>
            <a:gdLst>
              <a:gd name="T0" fmla="*/ 18487 w 79"/>
              <a:gd name="T1" fmla="*/ 0 h 38"/>
              <a:gd name="T2" fmla="*/ 21703 w 79"/>
              <a:gd name="T3" fmla="*/ 1462 h 38"/>
              <a:gd name="T4" fmla="*/ 24918 w 79"/>
              <a:gd name="T5" fmla="*/ 4386 h 38"/>
              <a:gd name="T6" fmla="*/ 27329 w 79"/>
              <a:gd name="T7" fmla="*/ 10235 h 38"/>
              <a:gd name="T8" fmla="*/ 28937 w 79"/>
              <a:gd name="T9" fmla="*/ 17546 h 38"/>
              <a:gd name="T10" fmla="*/ 30142 w 79"/>
              <a:gd name="T11" fmla="*/ 24857 h 38"/>
              <a:gd name="T12" fmla="*/ 30946 w 79"/>
              <a:gd name="T13" fmla="*/ 32167 h 38"/>
              <a:gd name="T14" fmla="*/ 31750 w 79"/>
              <a:gd name="T15" fmla="*/ 39478 h 38"/>
              <a:gd name="T16" fmla="*/ 31750 w 79"/>
              <a:gd name="T17" fmla="*/ 46789 h 38"/>
              <a:gd name="T18" fmla="*/ 30946 w 79"/>
              <a:gd name="T19" fmla="*/ 49713 h 38"/>
              <a:gd name="T20" fmla="*/ 30142 w 79"/>
              <a:gd name="T21" fmla="*/ 51176 h 38"/>
              <a:gd name="T22" fmla="*/ 28937 w 79"/>
              <a:gd name="T23" fmla="*/ 52638 h 38"/>
              <a:gd name="T24" fmla="*/ 27329 w 79"/>
              <a:gd name="T25" fmla="*/ 54100 h 38"/>
              <a:gd name="T26" fmla="*/ 22908 w 79"/>
              <a:gd name="T27" fmla="*/ 55562 h 38"/>
              <a:gd name="T28" fmla="*/ 18487 w 79"/>
              <a:gd name="T29" fmla="*/ 55562 h 38"/>
              <a:gd name="T30" fmla="*/ 15272 w 79"/>
              <a:gd name="T31" fmla="*/ 54100 h 38"/>
              <a:gd name="T32" fmla="*/ 12057 w 79"/>
              <a:gd name="T33" fmla="*/ 52638 h 38"/>
              <a:gd name="T34" fmla="*/ 8440 w 79"/>
              <a:gd name="T35" fmla="*/ 51176 h 38"/>
              <a:gd name="T36" fmla="*/ 6028 w 79"/>
              <a:gd name="T37" fmla="*/ 46789 h 38"/>
              <a:gd name="T38" fmla="*/ 3215 w 79"/>
              <a:gd name="T39" fmla="*/ 42403 h 38"/>
              <a:gd name="T40" fmla="*/ 1608 w 79"/>
              <a:gd name="T41" fmla="*/ 36554 h 38"/>
              <a:gd name="T42" fmla="*/ 804 w 79"/>
              <a:gd name="T43" fmla="*/ 32167 h 38"/>
              <a:gd name="T44" fmla="*/ 402 w 79"/>
              <a:gd name="T45" fmla="*/ 29243 h 38"/>
              <a:gd name="T46" fmla="*/ 0 w 79"/>
              <a:gd name="T47" fmla="*/ 24857 h 38"/>
              <a:gd name="T48" fmla="*/ 0 w 79"/>
              <a:gd name="T49" fmla="*/ 19008 h 38"/>
              <a:gd name="T50" fmla="*/ 402 w 79"/>
              <a:gd name="T51" fmla="*/ 16084 h 38"/>
              <a:gd name="T52" fmla="*/ 1608 w 79"/>
              <a:gd name="T53" fmla="*/ 13159 h 38"/>
              <a:gd name="T54" fmla="*/ 4019 w 79"/>
              <a:gd name="T55" fmla="*/ 8773 h 38"/>
              <a:gd name="T56" fmla="*/ 6832 w 79"/>
              <a:gd name="T57" fmla="*/ 5849 h 38"/>
              <a:gd name="T58" fmla="*/ 12861 w 79"/>
              <a:gd name="T59" fmla="*/ 1462 h 38"/>
              <a:gd name="T60" fmla="*/ 18487 w 79"/>
              <a:gd name="T61" fmla="*/ 0 h 3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79" h="38">
                <a:moveTo>
                  <a:pt x="46" y="0"/>
                </a:moveTo>
                <a:lnTo>
                  <a:pt x="54" y="1"/>
                </a:lnTo>
                <a:lnTo>
                  <a:pt x="62" y="3"/>
                </a:lnTo>
                <a:lnTo>
                  <a:pt x="68" y="7"/>
                </a:lnTo>
                <a:lnTo>
                  <a:pt x="72" y="12"/>
                </a:lnTo>
                <a:lnTo>
                  <a:pt x="75" y="17"/>
                </a:lnTo>
                <a:lnTo>
                  <a:pt x="77" y="22"/>
                </a:lnTo>
                <a:lnTo>
                  <a:pt x="79" y="27"/>
                </a:lnTo>
                <a:lnTo>
                  <a:pt x="79" y="32"/>
                </a:lnTo>
                <a:lnTo>
                  <a:pt x="77" y="34"/>
                </a:lnTo>
                <a:lnTo>
                  <a:pt x="75" y="35"/>
                </a:lnTo>
                <a:lnTo>
                  <a:pt x="72" y="36"/>
                </a:lnTo>
                <a:lnTo>
                  <a:pt x="68" y="37"/>
                </a:lnTo>
                <a:lnTo>
                  <a:pt x="57" y="38"/>
                </a:lnTo>
                <a:lnTo>
                  <a:pt x="46" y="38"/>
                </a:lnTo>
                <a:lnTo>
                  <a:pt x="38" y="37"/>
                </a:lnTo>
                <a:lnTo>
                  <a:pt x="30" y="36"/>
                </a:lnTo>
                <a:lnTo>
                  <a:pt x="21" y="35"/>
                </a:lnTo>
                <a:lnTo>
                  <a:pt x="15" y="32"/>
                </a:lnTo>
                <a:lnTo>
                  <a:pt x="8" y="29"/>
                </a:lnTo>
                <a:lnTo>
                  <a:pt x="4" y="25"/>
                </a:lnTo>
                <a:lnTo>
                  <a:pt x="2" y="22"/>
                </a:lnTo>
                <a:lnTo>
                  <a:pt x="1" y="20"/>
                </a:lnTo>
                <a:lnTo>
                  <a:pt x="0" y="17"/>
                </a:lnTo>
                <a:lnTo>
                  <a:pt x="0" y="13"/>
                </a:lnTo>
                <a:lnTo>
                  <a:pt x="1" y="11"/>
                </a:lnTo>
                <a:lnTo>
                  <a:pt x="4" y="9"/>
                </a:lnTo>
                <a:lnTo>
                  <a:pt x="10" y="6"/>
                </a:lnTo>
                <a:lnTo>
                  <a:pt x="17" y="4"/>
                </a:lnTo>
                <a:lnTo>
                  <a:pt x="32" y="1"/>
                </a:lnTo>
                <a:lnTo>
                  <a:pt x="46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4" name="Freeform 523"/>
          <p:cNvSpPr>
            <a:spLocks/>
          </p:cNvSpPr>
          <p:nvPr>
            <p:custDataLst>
              <p:tags r:id="rId132"/>
            </p:custDataLst>
          </p:nvPr>
        </p:nvSpPr>
        <p:spPr bwMode="auto">
          <a:xfrm>
            <a:off x="7627867" y="2905617"/>
            <a:ext cx="406139" cy="450755"/>
          </a:xfrm>
          <a:custGeom>
            <a:avLst/>
            <a:gdLst>
              <a:gd name="T0" fmla="*/ 11151 w 459"/>
              <a:gd name="T1" fmla="*/ 23626 h 511"/>
              <a:gd name="T2" fmla="*/ 5146 w 459"/>
              <a:gd name="T3" fmla="*/ 13126 h 511"/>
              <a:gd name="T4" fmla="*/ 0 w 459"/>
              <a:gd name="T5" fmla="*/ 0 h 511"/>
              <a:gd name="T6" fmla="*/ 9435 w 459"/>
              <a:gd name="T7" fmla="*/ 3675 h 511"/>
              <a:gd name="T8" fmla="*/ 14153 w 459"/>
              <a:gd name="T9" fmla="*/ 3150 h 511"/>
              <a:gd name="T10" fmla="*/ 40742 w 459"/>
              <a:gd name="T11" fmla="*/ 35177 h 511"/>
              <a:gd name="T12" fmla="*/ 62615 w 459"/>
              <a:gd name="T13" fmla="*/ 64578 h 511"/>
              <a:gd name="T14" fmla="*/ 92635 w 459"/>
              <a:gd name="T15" fmla="*/ 103955 h 511"/>
              <a:gd name="T16" fmla="*/ 110648 w 459"/>
              <a:gd name="T17" fmla="*/ 124431 h 511"/>
              <a:gd name="T18" fmla="*/ 129947 w 459"/>
              <a:gd name="T19" fmla="*/ 139657 h 511"/>
              <a:gd name="T20" fmla="*/ 159539 w 459"/>
              <a:gd name="T21" fmla="*/ 163283 h 511"/>
              <a:gd name="T22" fmla="*/ 170689 w 459"/>
              <a:gd name="T23" fmla="*/ 176409 h 511"/>
              <a:gd name="T24" fmla="*/ 156536 w 459"/>
              <a:gd name="T25" fmla="*/ 168008 h 511"/>
              <a:gd name="T26" fmla="*/ 138953 w 459"/>
              <a:gd name="T27" fmla="*/ 155408 h 511"/>
              <a:gd name="T28" fmla="*/ 134664 w 459"/>
              <a:gd name="T29" fmla="*/ 156458 h 511"/>
              <a:gd name="T30" fmla="*/ 134235 w 459"/>
              <a:gd name="T31" fmla="*/ 163283 h 511"/>
              <a:gd name="T32" fmla="*/ 135951 w 459"/>
              <a:gd name="T33" fmla="*/ 176934 h 511"/>
              <a:gd name="T34" fmla="*/ 139811 w 459"/>
              <a:gd name="T35" fmla="*/ 187959 h 511"/>
              <a:gd name="T36" fmla="*/ 149246 w 459"/>
              <a:gd name="T37" fmla="*/ 203185 h 511"/>
              <a:gd name="T38" fmla="*/ 168974 w 459"/>
              <a:gd name="T39" fmla="*/ 221036 h 511"/>
              <a:gd name="T40" fmla="*/ 188702 w 459"/>
              <a:gd name="T41" fmla="*/ 240462 h 511"/>
              <a:gd name="T42" fmla="*/ 192132 w 459"/>
              <a:gd name="T43" fmla="*/ 249912 h 511"/>
              <a:gd name="T44" fmla="*/ 183555 w 459"/>
              <a:gd name="T45" fmla="*/ 246237 h 511"/>
              <a:gd name="T46" fmla="*/ 168116 w 459"/>
              <a:gd name="T47" fmla="*/ 242562 h 511"/>
              <a:gd name="T48" fmla="*/ 168545 w 459"/>
              <a:gd name="T49" fmla="*/ 259363 h 511"/>
              <a:gd name="T50" fmla="*/ 170689 w 459"/>
              <a:gd name="T51" fmla="*/ 268288 h 511"/>
              <a:gd name="T52" fmla="*/ 166400 w 459"/>
              <a:gd name="T53" fmla="*/ 258313 h 511"/>
              <a:gd name="T54" fmla="*/ 155679 w 459"/>
              <a:gd name="T55" fmla="*/ 244662 h 511"/>
              <a:gd name="T56" fmla="*/ 147101 w 459"/>
              <a:gd name="T57" fmla="*/ 233636 h 511"/>
              <a:gd name="T58" fmla="*/ 145386 w 459"/>
              <a:gd name="T59" fmla="*/ 226286 h 511"/>
              <a:gd name="T60" fmla="*/ 140668 w 459"/>
              <a:gd name="T61" fmla="*/ 215785 h 511"/>
              <a:gd name="T62" fmla="*/ 132949 w 459"/>
              <a:gd name="T63" fmla="*/ 201610 h 511"/>
              <a:gd name="T64" fmla="*/ 127802 w 459"/>
              <a:gd name="T65" fmla="*/ 192684 h 511"/>
              <a:gd name="T66" fmla="*/ 120083 w 459"/>
              <a:gd name="T67" fmla="*/ 187959 h 511"/>
              <a:gd name="T68" fmla="*/ 113221 w 459"/>
              <a:gd name="T69" fmla="*/ 180084 h 511"/>
              <a:gd name="T70" fmla="*/ 106788 w 459"/>
              <a:gd name="T71" fmla="*/ 164858 h 511"/>
              <a:gd name="T72" fmla="*/ 105072 w 459"/>
              <a:gd name="T73" fmla="*/ 153832 h 511"/>
              <a:gd name="T74" fmla="*/ 100355 w 459"/>
              <a:gd name="T75" fmla="*/ 147532 h 511"/>
              <a:gd name="T76" fmla="*/ 83200 w 459"/>
              <a:gd name="T77" fmla="*/ 128106 h 511"/>
              <a:gd name="T78" fmla="*/ 73336 w 459"/>
              <a:gd name="T79" fmla="*/ 115506 h 511"/>
              <a:gd name="T80" fmla="*/ 69905 w 459"/>
              <a:gd name="T81" fmla="*/ 106580 h 511"/>
              <a:gd name="T82" fmla="*/ 66046 w 459"/>
              <a:gd name="T83" fmla="*/ 98180 h 511"/>
              <a:gd name="T84" fmla="*/ 49320 w 459"/>
              <a:gd name="T85" fmla="*/ 81379 h 511"/>
              <a:gd name="T86" fmla="*/ 30021 w 459"/>
              <a:gd name="T87" fmla="*/ 68253 h 511"/>
              <a:gd name="T88" fmla="*/ 20157 w 459"/>
              <a:gd name="T89" fmla="*/ 57753 h 511"/>
              <a:gd name="T90" fmla="*/ 16297 w 459"/>
              <a:gd name="T91" fmla="*/ 48827 h 511"/>
              <a:gd name="T92" fmla="*/ 14581 w 459"/>
              <a:gd name="T93" fmla="*/ 39377 h 51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459" h="511">
                <a:moveTo>
                  <a:pt x="33" y="68"/>
                </a:moveTo>
                <a:lnTo>
                  <a:pt x="29" y="56"/>
                </a:lnTo>
                <a:lnTo>
                  <a:pt x="26" y="45"/>
                </a:lnTo>
                <a:lnTo>
                  <a:pt x="22" y="38"/>
                </a:lnTo>
                <a:lnTo>
                  <a:pt x="16" y="31"/>
                </a:lnTo>
                <a:lnTo>
                  <a:pt x="12" y="25"/>
                </a:lnTo>
                <a:lnTo>
                  <a:pt x="6" y="18"/>
                </a:lnTo>
                <a:lnTo>
                  <a:pt x="3" y="10"/>
                </a:lnTo>
                <a:lnTo>
                  <a:pt x="0" y="0"/>
                </a:lnTo>
                <a:lnTo>
                  <a:pt x="6" y="2"/>
                </a:lnTo>
                <a:lnTo>
                  <a:pt x="16" y="5"/>
                </a:lnTo>
                <a:lnTo>
                  <a:pt x="22" y="7"/>
                </a:lnTo>
                <a:lnTo>
                  <a:pt x="26" y="8"/>
                </a:lnTo>
                <a:lnTo>
                  <a:pt x="29" y="8"/>
                </a:lnTo>
                <a:lnTo>
                  <a:pt x="33" y="6"/>
                </a:lnTo>
                <a:lnTo>
                  <a:pt x="59" y="31"/>
                </a:lnTo>
                <a:lnTo>
                  <a:pt x="80" y="50"/>
                </a:lnTo>
                <a:lnTo>
                  <a:pt x="95" y="67"/>
                </a:lnTo>
                <a:lnTo>
                  <a:pt x="107" y="80"/>
                </a:lnTo>
                <a:lnTo>
                  <a:pt x="125" y="102"/>
                </a:lnTo>
                <a:lnTo>
                  <a:pt x="146" y="123"/>
                </a:lnTo>
                <a:lnTo>
                  <a:pt x="172" y="149"/>
                </a:lnTo>
                <a:lnTo>
                  <a:pt x="195" y="175"/>
                </a:lnTo>
                <a:lnTo>
                  <a:pt x="216" y="198"/>
                </a:lnTo>
                <a:lnTo>
                  <a:pt x="239" y="222"/>
                </a:lnTo>
                <a:lnTo>
                  <a:pt x="248" y="230"/>
                </a:lnTo>
                <a:lnTo>
                  <a:pt x="258" y="237"/>
                </a:lnTo>
                <a:lnTo>
                  <a:pt x="269" y="245"/>
                </a:lnTo>
                <a:lnTo>
                  <a:pt x="280" y="252"/>
                </a:lnTo>
                <a:lnTo>
                  <a:pt x="303" y="266"/>
                </a:lnTo>
                <a:lnTo>
                  <a:pt x="327" y="281"/>
                </a:lnTo>
                <a:lnTo>
                  <a:pt x="350" y="295"/>
                </a:lnTo>
                <a:lnTo>
                  <a:pt x="372" y="311"/>
                </a:lnTo>
                <a:lnTo>
                  <a:pt x="382" y="318"/>
                </a:lnTo>
                <a:lnTo>
                  <a:pt x="391" y="327"/>
                </a:lnTo>
                <a:lnTo>
                  <a:pt x="398" y="336"/>
                </a:lnTo>
                <a:lnTo>
                  <a:pt x="405" y="345"/>
                </a:lnTo>
                <a:lnTo>
                  <a:pt x="387" y="334"/>
                </a:lnTo>
                <a:lnTo>
                  <a:pt x="365" y="320"/>
                </a:lnTo>
                <a:lnTo>
                  <a:pt x="343" y="306"/>
                </a:lnTo>
                <a:lnTo>
                  <a:pt x="326" y="295"/>
                </a:lnTo>
                <a:lnTo>
                  <a:pt x="324" y="296"/>
                </a:lnTo>
                <a:lnTo>
                  <a:pt x="318" y="296"/>
                </a:lnTo>
                <a:lnTo>
                  <a:pt x="316" y="297"/>
                </a:lnTo>
                <a:lnTo>
                  <a:pt x="314" y="298"/>
                </a:lnTo>
                <a:lnTo>
                  <a:pt x="313" y="300"/>
                </a:lnTo>
                <a:lnTo>
                  <a:pt x="311" y="301"/>
                </a:lnTo>
                <a:lnTo>
                  <a:pt x="313" y="311"/>
                </a:lnTo>
                <a:lnTo>
                  <a:pt x="313" y="320"/>
                </a:lnTo>
                <a:lnTo>
                  <a:pt x="315" y="328"/>
                </a:lnTo>
                <a:lnTo>
                  <a:pt x="317" y="337"/>
                </a:lnTo>
                <a:lnTo>
                  <a:pt x="319" y="344"/>
                </a:lnTo>
                <a:lnTo>
                  <a:pt x="322" y="351"/>
                </a:lnTo>
                <a:lnTo>
                  <a:pt x="326" y="358"/>
                </a:lnTo>
                <a:lnTo>
                  <a:pt x="329" y="364"/>
                </a:lnTo>
                <a:lnTo>
                  <a:pt x="338" y="375"/>
                </a:lnTo>
                <a:lnTo>
                  <a:pt x="348" y="387"/>
                </a:lnTo>
                <a:lnTo>
                  <a:pt x="359" y="396"/>
                </a:lnTo>
                <a:lnTo>
                  <a:pt x="370" y="405"/>
                </a:lnTo>
                <a:lnTo>
                  <a:pt x="394" y="421"/>
                </a:lnTo>
                <a:lnTo>
                  <a:pt x="418" y="438"/>
                </a:lnTo>
                <a:lnTo>
                  <a:pt x="430" y="448"/>
                </a:lnTo>
                <a:lnTo>
                  <a:pt x="440" y="458"/>
                </a:lnTo>
                <a:lnTo>
                  <a:pt x="450" y="468"/>
                </a:lnTo>
                <a:lnTo>
                  <a:pt x="459" y="480"/>
                </a:lnTo>
                <a:lnTo>
                  <a:pt x="448" y="476"/>
                </a:lnTo>
                <a:lnTo>
                  <a:pt x="437" y="473"/>
                </a:lnTo>
                <a:lnTo>
                  <a:pt x="432" y="471"/>
                </a:lnTo>
                <a:lnTo>
                  <a:pt x="428" y="469"/>
                </a:lnTo>
                <a:lnTo>
                  <a:pt x="426" y="466"/>
                </a:lnTo>
                <a:lnTo>
                  <a:pt x="425" y="462"/>
                </a:lnTo>
                <a:lnTo>
                  <a:pt x="392" y="462"/>
                </a:lnTo>
                <a:lnTo>
                  <a:pt x="392" y="475"/>
                </a:lnTo>
                <a:lnTo>
                  <a:pt x="393" y="488"/>
                </a:lnTo>
                <a:lnTo>
                  <a:pt x="393" y="494"/>
                </a:lnTo>
                <a:lnTo>
                  <a:pt x="395" y="501"/>
                </a:lnTo>
                <a:lnTo>
                  <a:pt x="396" y="506"/>
                </a:lnTo>
                <a:lnTo>
                  <a:pt x="398" y="511"/>
                </a:lnTo>
                <a:lnTo>
                  <a:pt x="395" y="505"/>
                </a:lnTo>
                <a:lnTo>
                  <a:pt x="392" y="498"/>
                </a:lnTo>
                <a:lnTo>
                  <a:pt x="388" y="492"/>
                </a:lnTo>
                <a:lnTo>
                  <a:pt x="383" y="486"/>
                </a:lnTo>
                <a:lnTo>
                  <a:pt x="374" y="476"/>
                </a:lnTo>
                <a:lnTo>
                  <a:pt x="363" y="466"/>
                </a:lnTo>
                <a:lnTo>
                  <a:pt x="354" y="458"/>
                </a:lnTo>
                <a:lnTo>
                  <a:pt x="346" y="449"/>
                </a:lnTo>
                <a:lnTo>
                  <a:pt x="343" y="445"/>
                </a:lnTo>
                <a:lnTo>
                  <a:pt x="340" y="439"/>
                </a:lnTo>
                <a:lnTo>
                  <a:pt x="339" y="435"/>
                </a:lnTo>
                <a:lnTo>
                  <a:pt x="339" y="431"/>
                </a:lnTo>
                <a:lnTo>
                  <a:pt x="337" y="425"/>
                </a:lnTo>
                <a:lnTo>
                  <a:pt x="333" y="419"/>
                </a:lnTo>
                <a:lnTo>
                  <a:pt x="328" y="411"/>
                </a:lnTo>
                <a:lnTo>
                  <a:pt x="321" y="403"/>
                </a:lnTo>
                <a:lnTo>
                  <a:pt x="316" y="394"/>
                </a:lnTo>
                <a:lnTo>
                  <a:pt x="310" y="384"/>
                </a:lnTo>
                <a:lnTo>
                  <a:pt x="307" y="376"/>
                </a:lnTo>
                <a:lnTo>
                  <a:pt x="305" y="369"/>
                </a:lnTo>
                <a:lnTo>
                  <a:pt x="298" y="367"/>
                </a:lnTo>
                <a:lnTo>
                  <a:pt x="292" y="365"/>
                </a:lnTo>
                <a:lnTo>
                  <a:pt x="285" y="362"/>
                </a:lnTo>
                <a:lnTo>
                  <a:pt x="280" y="358"/>
                </a:lnTo>
                <a:lnTo>
                  <a:pt x="274" y="353"/>
                </a:lnTo>
                <a:lnTo>
                  <a:pt x="269" y="348"/>
                </a:lnTo>
                <a:lnTo>
                  <a:pt x="264" y="343"/>
                </a:lnTo>
                <a:lnTo>
                  <a:pt x="261" y="337"/>
                </a:lnTo>
                <a:lnTo>
                  <a:pt x="254" y="325"/>
                </a:lnTo>
                <a:lnTo>
                  <a:pt x="249" y="314"/>
                </a:lnTo>
                <a:lnTo>
                  <a:pt x="247" y="304"/>
                </a:lnTo>
                <a:lnTo>
                  <a:pt x="246" y="295"/>
                </a:lnTo>
                <a:lnTo>
                  <a:pt x="245" y="293"/>
                </a:lnTo>
                <a:lnTo>
                  <a:pt x="242" y="289"/>
                </a:lnTo>
                <a:lnTo>
                  <a:pt x="239" y="285"/>
                </a:lnTo>
                <a:lnTo>
                  <a:pt x="234" y="281"/>
                </a:lnTo>
                <a:lnTo>
                  <a:pt x="221" y="269"/>
                </a:lnTo>
                <a:lnTo>
                  <a:pt x="208" y="257"/>
                </a:lnTo>
                <a:lnTo>
                  <a:pt x="194" y="244"/>
                </a:lnTo>
                <a:lnTo>
                  <a:pt x="181" y="232"/>
                </a:lnTo>
                <a:lnTo>
                  <a:pt x="175" y="226"/>
                </a:lnTo>
                <a:lnTo>
                  <a:pt x="171" y="220"/>
                </a:lnTo>
                <a:lnTo>
                  <a:pt x="168" y="214"/>
                </a:lnTo>
                <a:lnTo>
                  <a:pt x="165" y="209"/>
                </a:lnTo>
                <a:lnTo>
                  <a:pt x="163" y="203"/>
                </a:lnTo>
                <a:lnTo>
                  <a:pt x="161" y="197"/>
                </a:lnTo>
                <a:lnTo>
                  <a:pt x="158" y="192"/>
                </a:lnTo>
                <a:lnTo>
                  <a:pt x="154" y="187"/>
                </a:lnTo>
                <a:lnTo>
                  <a:pt x="146" y="178"/>
                </a:lnTo>
                <a:lnTo>
                  <a:pt x="137" y="170"/>
                </a:lnTo>
                <a:lnTo>
                  <a:pt x="115" y="155"/>
                </a:lnTo>
                <a:lnTo>
                  <a:pt x="92" y="143"/>
                </a:lnTo>
                <a:lnTo>
                  <a:pt x="81" y="136"/>
                </a:lnTo>
                <a:lnTo>
                  <a:pt x="70" y="130"/>
                </a:lnTo>
                <a:lnTo>
                  <a:pt x="60" y="122"/>
                </a:lnTo>
                <a:lnTo>
                  <a:pt x="51" y="114"/>
                </a:lnTo>
                <a:lnTo>
                  <a:pt x="47" y="110"/>
                </a:lnTo>
                <a:lnTo>
                  <a:pt x="44" y="104"/>
                </a:lnTo>
                <a:lnTo>
                  <a:pt x="40" y="99"/>
                </a:lnTo>
                <a:lnTo>
                  <a:pt x="38" y="93"/>
                </a:lnTo>
                <a:lnTo>
                  <a:pt x="36" y="88"/>
                </a:lnTo>
                <a:lnTo>
                  <a:pt x="34" y="81"/>
                </a:lnTo>
                <a:lnTo>
                  <a:pt x="34" y="75"/>
                </a:lnTo>
                <a:lnTo>
                  <a:pt x="33" y="6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55" name="Group 524"/>
          <p:cNvGrpSpPr>
            <a:grpSpLocks/>
          </p:cNvGrpSpPr>
          <p:nvPr>
            <p:custDataLst>
              <p:tags r:id="rId133"/>
            </p:custDataLst>
          </p:nvPr>
        </p:nvGrpSpPr>
        <p:grpSpPr bwMode="auto">
          <a:xfrm>
            <a:off x="5132076" y="2830936"/>
            <a:ext cx="1385459" cy="645458"/>
            <a:chOff x="4115" y="1551"/>
            <a:chExt cx="504" cy="244"/>
          </a:xfrm>
        </p:grpSpPr>
        <p:sp>
          <p:nvSpPr>
            <p:cNvPr id="156" name="Freeform 525"/>
            <p:cNvSpPr>
              <a:spLocks/>
            </p:cNvSpPr>
            <p:nvPr/>
          </p:nvSpPr>
          <p:spPr bwMode="auto">
            <a:xfrm>
              <a:off x="4540" y="1551"/>
              <a:ext cx="79" cy="86"/>
            </a:xfrm>
            <a:custGeom>
              <a:avLst/>
              <a:gdLst>
                <a:gd name="T0" fmla="*/ 4 w 240"/>
                <a:gd name="T1" fmla="*/ 82 h 259"/>
                <a:gd name="T2" fmla="*/ 26 w 240"/>
                <a:gd name="T3" fmla="*/ 86 h 259"/>
                <a:gd name="T4" fmla="*/ 40 w 240"/>
                <a:gd name="T5" fmla="*/ 80 h 259"/>
                <a:gd name="T6" fmla="*/ 44 w 240"/>
                <a:gd name="T7" fmla="*/ 70 h 259"/>
                <a:gd name="T8" fmla="*/ 63 w 240"/>
                <a:gd name="T9" fmla="*/ 53 h 259"/>
                <a:gd name="T10" fmla="*/ 70 w 240"/>
                <a:gd name="T11" fmla="*/ 37 h 259"/>
                <a:gd name="T12" fmla="*/ 79 w 240"/>
                <a:gd name="T13" fmla="*/ 9 h 259"/>
                <a:gd name="T14" fmla="*/ 70 w 240"/>
                <a:gd name="T15" fmla="*/ 0 h 259"/>
                <a:gd name="T16" fmla="*/ 68 w 240"/>
                <a:gd name="T17" fmla="*/ 11 h 259"/>
                <a:gd name="T18" fmla="*/ 66 w 240"/>
                <a:gd name="T19" fmla="*/ 25 h 259"/>
                <a:gd name="T20" fmla="*/ 55 w 240"/>
                <a:gd name="T21" fmla="*/ 35 h 259"/>
                <a:gd name="T22" fmla="*/ 44 w 240"/>
                <a:gd name="T23" fmla="*/ 49 h 259"/>
                <a:gd name="T24" fmla="*/ 37 w 240"/>
                <a:gd name="T25" fmla="*/ 59 h 259"/>
                <a:gd name="T26" fmla="*/ 31 w 240"/>
                <a:gd name="T27" fmla="*/ 72 h 259"/>
                <a:gd name="T28" fmla="*/ 7 w 240"/>
                <a:gd name="T29" fmla="*/ 74 h 259"/>
                <a:gd name="T30" fmla="*/ 0 w 240"/>
                <a:gd name="T31" fmla="*/ 74 h 259"/>
                <a:gd name="T32" fmla="*/ 4 w 240"/>
                <a:gd name="T33" fmla="*/ 82 h 2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0" h="259">
                  <a:moveTo>
                    <a:pt x="13" y="247"/>
                  </a:moveTo>
                  <a:lnTo>
                    <a:pt x="79" y="259"/>
                  </a:lnTo>
                  <a:lnTo>
                    <a:pt x="120" y="240"/>
                  </a:lnTo>
                  <a:lnTo>
                    <a:pt x="133" y="210"/>
                  </a:lnTo>
                  <a:lnTo>
                    <a:pt x="192" y="161"/>
                  </a:lnTo>
                  <a:lnTo>
                    <a:pt x="212" y="111"/>
                  </a:lnTo>
                  <a:lnTo>
                    <a:pt x="240" y="26"/>
                  </a:lnTo>
                  <a:lnTo>
                    <a:pt x="212" y="0"/>
                  </a:lnTo>
                  <a:lnTo>
                    <a:pt x="206" y="32"/>
                  </a:lnTo>
                  <a:lnTo>
                    <a:pt x="199" y="74"/>
                  </a:lnTo>
                  <a:lnTo>
                    <a:pt x="166" y="105"/>
                  </a:lnTo>
                  <a:lnTo>
                    <a:pt x="133" y="149"/>
                  </a:lnTo>
                  <a:lnTo>
                    <a:pt x="113" y="179"/>
                  </a:lnTo>
                  <a:lnTo>
                    <a:pt x="93" y="216"/>
                  </a:lnTo>
                  <a:lnTo>
                    <a:pt x="20" y="222"/>
                  </a:lnTo>
                  <a:lnTo>
                    <a:pt x="0" y="222"/>
                  </a:lnTo>
                  <a:lnTo>
                    <a:pt x="13" y="24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" name="Freeform 526"/>
            <p:cNvSpPr>
              <a:spLocks/>
            </p:cNvSpPr>
            <p:nvPr/>
          </p:nvSpPr>
          <p:spPr bwMode="auto">
            <a:xfrm>
              <a:off x="4115" y="1761"/>
              <a:ext cx="84" cy="34"/>
            </a:xfrm>
            <a:custGeom>
              <a:avLst/>
              <a:gdLst>
                <a:gd name="T0" fmla="*/ 11 w 259"/>
                <a:gd name="T1" fmla="*/ 34 h 104"/>
                <a:gd name="T2" fmla="*/ 8 w 259"/>
                <a:gd name="T3" fmla="*/ 28 h 104"/>
                <a:gd name="T4" fmla="*/ 17 w 259"/>
                <a:gd name="T5" fmla="*/ 20 h 104"/>
                <a:gd name="T6" fmla="*/ 23 w 259"/>
                <a:gd name="T7" fmla="*/ 16 h 104"/>
                <a:gd name="T8" fmla="*/ 41 w 259"/>
                <a:gd name="T9" fmla="*/ 14 h 104"/>
                <a:gd name="T10" fmla="*/ 56 w 259"/>
                <a:gd name="T11" fmla="*/ 14 h 104"/>
                <a:gd name="T12" fmla="*/ 80 w 259"/>
                <a:gd name="T13" fmla="*/ 10 h 104"/>
                <a:gd name="T14" fmla="*/ 84 w 259"/>
                <a:gd name="T15" fmla="*/ 2 h 104"/>
                <a:gd name="T16" fmla="*/ 80 w 259"/>
                <a:gd name="T17" fmla="*/ 0 h 104"/>
                <a:gd name="T18" fmla="*/ 66 w 259"/>
                <a:gd name="T19" fmla="*/ 4 h 104"/>
                <a:gd name="T20" fmla="*/ 49 w 259"/>
                <a:gd name="T21" fmla="*/ 2 h 104"/>
                <a:gd name="T22" fmla="*/ 34 w 259"/>
                <a:gd name="T23" fmla="*/ 4 h 104"/>
                <a:gd name="T24" fmla="*/ 17 w 259"/>
                <a:gd name="T25" fmla="*/ 6 h 104"/>
                <a:gd name="T26" fmla="*/ 8 w 259"/>
                <a:gd name="T27" fmla="*/ 14 h 104"/>
                <a:gd name="T28" fmla="*/ 0 w 259"/>
                <a:gd name="T29" fmla="*/ 22 h 104"/>
                <a:gd name="T30" fmla="*/ 0 w 259"/>
                <a:gd name="T31" fmla="*/ 34 h 104"/>
                <a:gd name="T32" fmla="*/ 11 w 259"/>
                <a:gd name="T33" fmla="*/ 34 h 1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9" h="104">
                  <a:moveTo>
                    <a:pt x="33" y="104"/>
                  </a:moveTo>
                  <a:lnTo>
                    <a:pt x="26" y="86"/>
                  </a:lnTo>
                  <a:lnTo>
                    <a:pt x="52" y="62"/>
                  </a:lnTo>
                  <a:lnTo>
                    <a:pt x="72" y="49"/>
                  </a:lnTo>
                  <a:lnTo>
                    <a:pt x="126" y="43"/>
                  </a:lnTo>
                  <a:lnTo>
                    <a:pt x="172" y="43"/>
                  </a:lnTo>
                  <a:lnTo>
                    <a:pt x="246" y="31"/>
                  </a:lnTo>
                  <a:lnTo>
                    <a:pt x="259" y="7"/>
                  </a:lnTo>
                  <a:lnTo>
                    <a:pt x="246" y="0"/>
                  </a:lnTo>
                  <a:lnTo>
                    <a:pt x="205" y="13"/>
                  </a:lnTo>
                  <a:lnTo>
                    <a:pt x="152" y="7"/>
                  </a:lnTo>
                  <a:lnTo>
                    <a:pt x="106" y="13"/>
                  </a:lnTo>
                  <a:lnTo>
                    <a:pt x="52" y="19"/>
                  </a:lnTo>
                  <a:lnTo>
                    <a:pt x="26" y="43"/>
                  </a:lnTo>
                  <a:lnTo>
                    <a:pt x="0" y="68"/>
                  </a:lnTo>
                  <a:lnTo>
                    <a:pt x="0" y="104"/>
                  </a:lnTo>
                  <a:lnTo>
                    <a:pt x="33" y="10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8" name="Freeform 527"/>
          <p:cNvSpPr>
            <a:spLocks/>
          </p:cNvSpPr>
          <p:nvPr>
            <p:custDataLst>
              <p:tags r:id="rId134"/>
            </p:custDataLst>
          </p:nvPr>
        </p:nvSpPr>
        <p:spPr bwMode="auto">
          <a:xfrm>
            <a:off x="3186539" y="4089845"/>
            <a:ext cx="1093955" cy="858832"/>
          </a:xfrm>
          <a:custGeom>
            <a:avLst/>
            <a:gdLst>
              <a:gd name="T0" fmla="*/ 402746 w 1227"/>
              <a:gd name="T1" fmla="*/ 243317 h 979"/>
              <a:gd name="T2" fmla="*/ 402746 w 1227"/>
              <a:gd name="T3" fmla="*/ 230786 h 979"/>
              <a:gd name="T4" fmla="*/ 401882 w 1227"/>
              <a:gd name="T5" fmla="*/ 215122 h 979"/>
              <a:gd name="T6" fmla="*/ 392375 w 1227"/>
              <a:gd name="T7" fmla="*/ 201024 h 979"/>
              <a:gd name="T8" fmla="*/ 388486 w 1227"/>
              <a:gd name="T9" fmla="*/ 191625 h 979"/>
              <a:gd name="T10" fmla="*/ 353051 w 1227"/>
              <a:gd name="T11" fmla="*/ 162908 h 979"/>
              <a:gd name="T12" fmla="*/ 327988 w 1227"/>
              <a:gd name="T13" fmla="*/ 137323 h 979"/>
              <a:gd name="T14" fmla="*/ 324963 w 1227"/>
              <a:gd name="T15" fmla="*/ 119570 h 979"/>
              <a:gd name="T16" fmla="*/ 313727 w 1227"/>
              <a:gd name="T17" fmla="*/ 113827 h 979"/>
              <a:gd name="T18" fmla="*/ 300331 w 1227"/>
              <a:gd name="T19" fmla="*/ 108083 h 979"/>
              <a:gd name="T20" fmla="*/ 275700 w 1227"/>
              <a:gd name="T21" fmla="*/ 102339 h 979"/>
              <a:gd name="T22" fmla="*/ 257550 w 1227"/>
              <a:gd name="T23" fmla="*/ 104950 h 979"/>
              <a:gd name="T24" fmla="*/ 246315 w 1227"/>
              <a:gd name="T25" fmla="*/ 106517 h 979"/>
              <a:gd name="T26" fmla="*/ 229030 w 1227"/>
              <a:gd name="T27" fmla="*/ 101817 h 979"/>
              <a:gd name="T28" fmla="*/ 218226 w 1227"/>
              <a:gd name="T29" fmla="*/ 93463 h 979"/>
              <a:gd name="T30" fmla="*/ 208719 w 1227"/>
              <a:gd name="T31" fmla="*/ 66834 h 979"/>
              <a:gd name="T32" fmla="*/ 200941 w 1227"/>
              <a:gd name="T33" fmla="*/ 53780 h 979"/>
              <a:gd name="T34" fmla="*/ 186681 w 1227"/>
              <a:gd name="T35" fmla="*/ 42293 h 979"/>
              <a:gd name="T36" fmla="*/ 157728 w 1227"/>
              <a:gd name="T37" fmla="*/ 31851 h 979"/>
              <a:gd name="T38" fmla="*/ 130936 w 1227"/>
              <a:gd name="T39" fmla="*/ 16708 h 979"/>
              <a:gd name="T40" fmla="*/ 92476 w 1227"/>
              <a:gd name="T41" fmla="*/ 5221 h 979"/>
              <a:gd name="T42" fmla="*/ 71734 w 1227"/>
              <a:gd name="T43" fmla="*/ 19841 h 979"/>
              <a:gd name="T44" fmla="*/ 65252 w 1227"/>
              <a:gd name="T45" fmla="*/ 31851 h 979"/>
              <a:gd name="T46" fmla="*/ 66116 w 1227"/>
              <a:gd name="T47" fmla="*/ 46993 h 979"/>
              <a:gd name="T48" fmla="*/ 73030 w 1227"/>
              <a:gd name="T49" fmla="*/ 61613 h 979"/>
              <a:gd name="T50" fmla="*/ 65252 w 1227"/>
              <a:gd name="T51" fmla="*/ 78321 h 979"/>
              <a:gd name="T52" fmla="*/ 41052 w 1227"/>
              <a:gd name="T53" fmla="*/ 97118 h 979"/>
              <a:gd name="T54" fmla="*/ 23335 w 1227"/>
              <a:gd name="T55" fmla="*/ 99207 h 979"/>
              <a:gd name="T56" fmla="*/ 3889 w 1227"/>
              <a:gd name="T57" fmla="*/ 95552 h 979"/>
              <a:gd name="T58" fmla="*/ 0 w 1227"/>
              <a:gd name="T59" fmla="*/ 123225 h 979"/>
              <a:gd name="T60" fmla="*/ 3889 w 1227"/>
              <a:gd name="T61" fmla="*/ 140456 h 979"/>
              <a:gd name="T62" fmla="*/ 10803 w 1227"/>
              <a:gd name="T63" fmla="*/ 147243 h 979"/>
              <a:gd name="T64" fmla="*/ 17285 w 1227"/>
              <a:gd name="T65" fmla="*/ 160297 h 979"/>
              <a:gd name="T66" fmla="*/ 35867 w 1227"/>
              <a:gd name="T67" fmla="*/ 190059 h 979"/>
              <a:gd name="T68" fmla="*/ 44077 w 1227"/>
              <a:gd name="T69" fmla="*/ 216166 h 979"/>
              <a:gd name="T70" fmla="*/ 52288 w 1227"/>
              <a:gd name="T71" fmla="*/ 222954 h 979"/>
              <a:gd name="T72" fmla="*/ 57473 w 1227"/>
              <a:gd name="T73" fmla="*/ 228697 h 979"/>
              <a:gd name="T74" fmla="*/ 63955 w 1227"/>
              <a:gd name="T75" fmla="*/ 244884 h 979"/>
              <a:gd name="T76" fmla="*/ 96797 w 1227"/>
              <a:gd name="T77" fmla="*/ 285088 h 979"/>
              <a:gd name="T78" fmla="*/ 107601 w 1227"/>
              <a:gd name="T79" fmla="*/ 305452 h 979"/>
              <a:gd name="T80" fmla="*/ 110626 w 1227"/>
              <a:gd name="T81" fmla="*/ 325815 h 979"/>
              <a:gd name="T82" fmla="*/ 114947 w 1227"/>
              <a:gd name="T83" fmla="*/ 344090 h 979"/>
              <a:gd name="T84" fmla="*/ 129207 w 1227"/>
              <a:gd name="T85" fmla="*/ 366020 h 979"/>
              <a:gd name="T86" fmla="*/ 155999 w 1227"/>
              <a:gd name="T87" fmla="*/ 397348 h 979"/>
              <a:gd name="T88" fmla="*/ 167667 w 1227"/>
              <a:gd name="T89" fmla="*/ 425022 h 979"/>
              <a:gd name="T90" fmla="*/ 183656 w 1227"/>
              <a:gd name="T91" fmla="*/ 452695 h 979"/>
              <a:gd name="T92" fmla="*/ 208719 w 1227"/>
              <a:gd name="T93" fmla="*/ 489767 h 979"/>
              <a:gd name="T94" fmla="*/ 228165 w 1227"/>
              <a:gd name="T95" fmla="*/ 511175 h 979"/>
              <a:gd name="T96" fmla="*/ 234647 w 1227"/>
              <a:gd name="T97" fmla="*/ 497599 h 979"/>
              <a:gd name="T98" fmla="*/ 235944 w 1227"/>
              <a:gd name="T99" fmla="*/ 474625 h 979"/>
              <a:gd name="T100" fmla="*/ 246315 w 1227"/>
              <a:gd name="T101" fmla="*/ 467837 h 979"/>
              <a:gd name="T102" fmla="*/ 261439 w 1227"/>
              <a:gd name="T103" fmla="*/ 467315 h 979"/>
              <a:gd name="T104" fmla="*/ 285207 w 1227"/>
              <a:gd name="T105" fmla="*/ 474625 h 979"/>
              <a:gd name="T106" fmla="*/ 305949 w 1227"/>
              <a:gd name="T107" fmla="*/ 492378 h 979"/>
              <a:gd name="T108" fmla="*/ 340087 w 1227"/>
              <a:gd name="T109" fmla="*/ 437553 h 979"/>
              <a:gd name="T110" fmla="*/ 518125 w 1227"/>
              <a:gd name="T111" fmla="*/ 296053 h 979"/>
              <a:gd name="T112" fmla="*/ 406203 w 1227"/>
              <a:gd name="T113" fmla="*/ 244361 h 97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227" h="979">
                <a:moveTo>
                  <a:pt x="940" y="468"/>
                </a:moveTo>
                <a:lnTo>
                  <a:pt x="937" y="468"/>
                </a:lnTo>
                <a:lnTo>
                  <a:pt x="935" y="467"/>
                </a:lnTo>
                <a:lnTo>
                  <a:pt x="932" y="466"/>
                </a:lnTo>
                <a:lnTo>
                  <a:pt x="931" y="465"/>
                </a:lnTo>
                <a:lnTo>
                  <a:pt x="930" y="461"/>
                </a:lnTo>
                <a:lnTo>
                  <a:pt x="930" y="456"/>
                </a:lnTo>
                <a:lnTo>
                  <a:pt x="932" y="442"/>
                </a:lnTo>
                <a:lnTo>
                  <a:pt x="933" y="425"/>
                </a:lnTo>
                <a:lnTo>
                  <a:pt x="933" y="420"/>
                </a:lnTo>
                <a:lnTo>
                  <a:pt x="932" y="416"/>
                </a:lnTo>
                <a:lnTo>
                  <a:pt x="930" y="412"/>
                </a:lnTo>
                <a:lnTo>
                  <a:pt x="928" y="407"/>
                </a:lnTo>
                <a:lnTo>
                  <a:pt x="921" y="400"/>
                </a:lnTo>
                <a:lnTo>
                  <a:pt x="915" y="392"/>
                </a:lnTo>
                <a:lnTo>
                  <a:pt x="908" y="385"/>
                </a:lnTo>
                <a:lnTo>
                  <a:pt x="903" y="378"/>
                </a:lnTo>
                <a:lnTo>
                  <a:pt x="902" y="373"/>
                </a:lnTo>
                <a:lnTo>
                  <a:pt x="901" y="370"/>
                </a:lnTo>
                <a:lnTo>
                  <a:pt x="899" y="367"/>
                </a:lnTo>
                <a:lnTo>
                  <a:pt x="901" y="363"/>
                </a:lnTo>
                <a:lnTo>
                  <a:pt x="865" y="344"/>
                </a:lnTo>
                <a:lnTo>
                  <a:pt x="838" y="328"/>
                </a:lnTo>
                <a:lnTo>
                  <a:pt x="817" y="312"/>
                </a:lnTo>
                <a:lnTo>
                  <a:pt x="801" y="300"/>
                </a:lnTo>
                <a:lnTo>
                  <a:pt x="779" y="280"/>
                </a:lnTo>
                <a:lnTo>
                  <a:pt x="761" y="264"/>
                </a:lnTo>
                <a:lnTo>
                  <a:pt x="759" y="263"/>
                </a:lnTo>
                <a:lnTo>
                  <a:pt x="757" y="258"/>
                </a:lnTo>
                <a:lnTo>
                  <a:pt x="756" y="252"/>
                </a:lnTo>
                <a:lnTo>
                  <a:pt x="754" y="245"/>
                </a:lnTo>
                <a:lnTo>
                  <a:pt x="752" y="229"/>
                </a:lnTo>
                <a:lnTo>
                  <a:pt x="748" y="216"/>
                </a:lnTo>
                <a:lnTo>
                  <a:pt x="740" y="218"/>
                </a:lnTo>
                <a:lnTo>
                  <a:pt x="733" y="218"/>
                </a:lnTo>
                <a:lnTo>
                  <a:pt x="726" y="218"/>
                </a:lnTo>
                <a:lnTo>
                  <a:pt x="718" y="217"/>
                </a:lnTo>
                <a:lnTo>
                  <a:pt x="711" y="215"/>
                </a:lnTo>
                <a:lnTo>
                  <a:pt x="703" y="212"/>
                </a:lnTo>
                <a:lnTo>
                  <a:pt x="695" y="207"/>
                </a:lnTo>
                <a:lnTo>
                  <a:pt x="688" y="203"/>
                </a:lnTo>
                <a:lnTo>
                  <a:pt x="667" y="199"/>
                </a:lnTo>
                <a:lnTo>
                  <a:pt x="650" y="197"/>
                </a:lnTo>
                <a:lnTo>
                  <a:pt x="638" y="196"/>
                </a:lnTo>
                <a:lnTo>
                  <a:pt x="630" y="196"/>
                </a:lnTo>
                <a:lnTo>
                  <a:pt x="617" y="199"/>
                </a:lnTo>
                <a:lnTo>
                  <a:pt x="602" y="203"/>
                </a:lnTo>
                <a:lnTo>
                  <a:pt x="596" y="201"/>
                </a:lnTo>
                <a:lnTo>
                  <a:pt x="591" y="201"/>
                </a:lnTo>
                <a:lnTo>
                  <a:pt x="584" y="202"/>
                </a:lnTo>
                <a:lnTo>
                  <a:pt x="578" y="203"/>
                </a:lnTo>
                <a:lnTo>
                  <a:pt x="570" y="204"/>
                </a:lnTo>
                <a:lnTo>
                  <a:pt x="563" y="205"/>
                </a:lnTo>
                <a:lnTo>
                  <a:pt x="556" y="204"/>
                </a:lnTo>
                <a:lnTo>
                  <a:pt x="548" y="203"/>
                </a:lnTo>
                <a:lnTo>
                  <a:pt x="530" y="195"/>
                </a:lnTo>
                <a:lnTo>
                  <a:pt x="517" y="190"/>
                </a:lnTo>
                <a:lnTo>
                  <a:pt x="513" y="187"/>
                </a:lnTo>
                <a:lnTo>
                  <a:pt x="509" y="183"/>
                </a:lnTo>
                <a:lnTo>
                  <a:pt x="505" y="179"/>
                </a:lnTo>
                <a:lnTo>
                  <a:pt x="502" y="173"/>
                </a:lnTo>
                <a:lnTo>
                  <a:pt x="493" y="152"/>
                </a:lnTo>
                <a:lnTo>
                  <a:pt x="487" y="136"/>
                </a:lnTo>
                <a:lnTo>
                  <a:pt x="483" y="128"/>
                </a:lnTo>
                <a:lnTo>
                  <a:pt x="479" y="121"/>
                </a:lnTo>
                <a:lnTo>
                  <a:pt x="476" y="115"/>
                </a:lnTo>
                <a:lnTo>
                  <a:pt x="470" y="109"/>
                </a:lnTo>
                <a:lnTo>
                  <a:pt x="465" y="103"/>
                </a:lnTo>
                <a:lnTo>
                  <a:pt x="459" y="96"/>
                </a:lnTo>
                <a:lnTo>
                  <a:pt x="451" y="91"/>
                </a:lnTo>
                <a:lnTo>
                  <a:pt x="443" y="86"/>
                </a:lnTo>
                <a:lnTo>
                  <a:pt x="432" y="81"/>
                </a:lnTo>
                <a:lnTo>
                  <a:pt x="420" y="77"/>
                </a:lnTo>
                <a:lnTo>
                  <a:pt x="405" y="72"/>
                </a:lnTo>
                <a:lnTo>
                  <a:pt x="389" y="68"/>
                </a:lnTo>
                <a:lnTo>
                  <a:pt x="365" y="61"/>
                </a:lnTo>
                <a:lnTo>
                  <a:pt x="346" y="55"/>
                </a:lnTo>
                <a:lnTo>
                  <a:pt x="332" y="48"/>
                </a:lnTo>
                <a:lnTo>
                  <a:pt x="317" y="40"/>
                </a:lnTo>
                <a:lnTo>
                  <a:pt x="303" y="32"/>
                </a:lnTo>
                <a:lnTo>
                  <a:pt x="287" y="23"/>
                </a:lnTo>
                <a:lnTo>
                  <a:pt x="265" y="13"/>
                </a:lnTo>
                <a:lnTo>
                  <a:pt x="236" y="0"/>
                </a:lnTo>
                <a:lnTo>
                  <a:pt x="214" y="10"/>
                </a:lnTo>
                <a:lnTo>
                  <a:pt x="186" y="24"/>
                </a:lnTo>
                <a:lnTo>
                  <a:pt x="178" y="28"/>
                </a:lnTo>
                <a:lnTo>
                  <a:pt x="171" y="33"/>
                </a:lnTo>
                <a:lnTo>
                  <a:pt x="166" y="38"/>
                </a:lnTo>
                <a:lnTo>
                  <a:pt x="160" y="44"/>
                </a:lnTo>
                <a:lnTo>
                  <a:pt x="156" y="49"/>
                </a:lnTo>
                <a:lnTo>
                  <a:pt x="153" y="55"/>
                </a:lnTo>
                <a:lnTo>
                  <a:pt x="151" y="61"/>
                </a:lnTo>
                <a:lnTo>
                  <a:pt x="149" y="68"/>
                </a:lnTo>
                <a:lnTo>
                  <a:pt x="151" y="75"/>
                </a:lnTo>
                <a:lnTo>
                  <a:pt x="152" y="82"/>
                </a:lnTo>
                <a:lnTo>
                  <a:pt x="153" y="90"/>
                </a:lnTo>
                <a:lnTo>
                  <a:pt x="156" y="97"/>
                </a:lnTo>
                <a:lnTo>
                  <a:pt x="159" y="105"/>
                </a:lnTo>
                <a:lnTo>
                  <a:pt x="164" y="112"/>
                </a:lnTo>
                <a:lnTo>
                  <a:pt x="169" y="118"/>
                </a:lnTo>
                <a:lnTo>
                  <a:pt x="177" y="123"/>
                </a:lnTo>
                <a:lnTo>
                  <a:pt x="171" y="129"/>
                </a:lnTo>
                <a:lnTo>
                  <a:pt x="163" y="139"/>
                </a:lnTo>
                <a:lnTo>
                  <a:pt x="151" y="150"/>
                </a:lnTo>
                <a:lnTo>
                  <a:pt x="136" y="162"/>
                </a:lnTo>
                <a:lnTo>
                  <a:pt x="120" y="173"/>
                </a:lnTo>
                <a:lnTo>
                  <a:pt x="102" y="182"/>
                </a:lnTo>
                <a:lnTo>
                  <a:pt x="95" y="186"/>
                </a:lnTo>
                <a:lnTo>
                  <a:pt x="86" y="188"/>
                </a:lnTo>
                <a:lnTo>
                  <a:pt x="78" y="190"/>
                </a:lnTo>
                <a:lnTo>
                  <a:pt x="70" y="191"/>
                </a:lnTo>
                <a:lnTo>
                  <a:pt x="54" y="190"/>
                </a:lnTo>
                <a:lnTo>
                  <a:pt x="37" y="187"/>
                </a:lnTo>
                <a:lnTo>
                  <a:pt x="22" y="183"/>
                </a:lnTo>
                <a:lnTo>
                  <a:pt x="10" y="179"/>
                </a:lnTo>
                <a:lnTo>
                  <a:pt x="9" y="183"/>
                </a:lnTo>
                <a:lnTo>
                  <a:pt x="6" y="193"/>
                </a:lnTo>
                <a:lnTo>
                  <a:pt x="2" y="208"/>
                </a:lnTo>
                <a:lnTo>
                  <a:pt x="0" y="226"/>
                </a:lnTo>
                <a:lnTo>
                  <a:pt x="0" y="236"/>
                </a:lnTo>
                <a:lnTo>
                  <a:pt x="0" y="245"/>
                </a:lnTo>
                <a:lnTo>
                  <a:pt x="2" y="253"/>
                </a:lnTo>
                <a:lnTo>
                  <a:pt x="5" y="261"/>
                </a:lnTo>
                <a:lnTo>
                  <a:pt x="9" y="269"/>
                </a:lnTo>
                <a:lnTo>
                  <a:pt x="14" y="276"/>
                </a:lnTo>
                <a:lnTo>
                  <a:pt x="18" y="278"/>
                </a:lnTo>
                <a:lnTo>
                  <a:pt x="21" y="280"/>
                </a:lnTo>
                <a:lnTo>
                  <a:pt x="25" y="282"/>
                </a:lnTo>
                <a:lnTo>
                  <a:pt x="30" y="283"/>
                </a:lnTo>
                <a:lnTo>
                  <a:pt x="32" y="291"/>
                </a:lnTo>
                <a:lnTo>
                  <a:pt x="35" y="299"/>
                </a:lnTo>
                <a:lnTo>
                  <a:pt x="40" y="307"/>
                </a:lnTo>
                <a:lnTo>
                  <a:pt x="44" y="315"/>
                </a:lnTo>
                <a:lnTo>
                  <a:pt x="56" y="331"/>
                </a:lnTo>
                <a:lnTo>
                  <a:pt x="69" y="347"/>
                </a:lnTo>
                <a:lnTo>
                  <a:pt x="83" y="364"/>
                </a:lnTo>
                <a:lnTo>
                  <a:pt x="92" y="383"/>
                </a:lnTo>
                <a:lnTo>
                  <a:pt x="97" y="393"/>
                </a:lnTo>
                <a:lnTo>
                  <a:pt x="100" y="403"/>
                </a:lnTo>
                <a:lnTo>
                  <a:pt x="102" y="414"/>
                </a:lnTo>
                <a:lnTo>
                  <a:pt x="103" y="425"/>
                </a:lnTo>
                <a:lnTo>
                  <a:pt x="110" y="425"/>
                </a:lnTo>
                <a:lnTo>
                  <a:pt x="117" y="426"/>
                </a:lnTo>
                <a:lnTo>
                  <a:pt x="121" y="427"/>
                </a:lnTo>
                <a:lnTo>
                  <a:pt x="124" y="429"/>
                </a:lnTo>
                <a:lnTo>
                  <a:pt x="128" y="431"/>
                </a:lnTo>
                <a:lnTo>
                  <a:pt x="131" y="435"/>
                </a:lnTo>
                <a:lnTo>
                  <a:pt x="133" y="438"/>
                </a:lnTo>
                <a:lnTo>
                  <a:pt x="135" y="441"/>
                </a:lnTo>
                <a:lnTo>
                  <a:pt x="139" y="450"/>
                </a:lnTo>
                <a:lnTo>
                  <a:pt x="143" y="459"/>
                </a:lnTo>
                <a:lnTo>
                  <a:pt x="148" y="469"/>
                </a:lnTo>
                <a:lnTo>
                  <a:pt x="156" y="480"/>
                </a:lnTo>
                <a:lnTo>
                  <a:pt x="184" y="504"/>
                </a:lnTo>
                <a:lnTo>
                  <a:pt x="216" y="536"/>
                </a:lnTo>
                <a:lnTo>
                  <a:pt x="224" y="546"/>
                </a:lnTo>
                <a:lnTo>
                  <a:pt x="232" y="556"/>
                </a:lnTo>
                <a:lnTo>
                  <a:pt x="238" y="565"/>
                </a:lnTo>
                <a:lnTo>
                  <a:pt x="244" y="575"/>
                </a:lnTo>
                <a:lnTo>
                  <a:pt x="249" y="585"/>
                </a:lnTo>
                <a:lnTo>
                  <a:pt x="253" y="595"/>
                </a:lnTo>
                <a:lnTo>
                  <a:pt x="255" y="606"/>
                </a:lnTo>
                <a:lnTo>
                  <a:pt x="256" y="616"/>
                </a:lnTo>
                <a:lnTo>
                  <a:pt x="256" y="624"/>
                </a:lnTo>
                <a:lnTo>
                  <a:pt x="257" y="631"/>
                </a:lnTo>
                <a:lnTo>
                  <a:pt x="258" y="638"/>
                </a:lnTo>
                <a:lnTo>
                  <a:pt x="260" y="645"/>
                </a:lnTo>
                <a:lnTo>
                  <a:pt x="266" y="659"/>
                </a:lnTo>
                <a:lnTo>
                  <a:pt x="272" y="670"/>
                </a:lnTo>
                <a:lnTo>
                  <a:pt x="280" y="681"/>
                </a:lnTo>
                <a:lnTo>
                  <a:pt x="289" y="691"/>
                </a:lnTo>
                <a:lnTo>
                  <a:pt x="299" y="701"/>
                </a:lnTo>
                <a:lnTo>
                  <a:pt x="310" y="710"/>
                </a:lnTo>
                <a:lnTo>
                  <a:pt x="331" y="730"/>
                </a:lnTo>
                <a:lnTo>
                  <a:pt x="352" y="750"/>
                </a:lnTo>
                <a:lnTo>
                  <a:pt x="361" y="761"/>
                </a:lnTo>
                <a:lnTo>
                  <a:pt x="369" y="774"/>
                </a:lnTo>
                <a:lnTo>
                  <a:pt x="377" y="787"/>
                </a:lnTo>
                <a:lnTo>
                  <a:pt x="382" y="801"/>
                </a:lnTo>
                <a:lnTo>
                  <a:pt x="388" y="814"/>
                </a:lnTo>
                <a:lnTo>
                  <a:pt x="394" y="827"/>
                </a:lnTo>
                <a:lnTo>
                  <a:pt x="401" y="838"/>
                </a:lnTo>
                <a:lnTo>
                  <a:pt x="409" y="848"/>
                </a:lnTo>
                <a:lnTo>
                  <a:pt x="425" y="867"/>
                </a:lnTo>
                <a:lnTo>
                  <a:pt x="443" y="886"/>
                </a:lnTo>
                <a:lnTo>
                  <a:pt x="459" y="905"/>
                </a:lnTo>
                <a:lnTo>
                  <a:pt x="476" y="925"/>
                </a:lnTo>
                <a:lnTo>
                  <a:pt x="483" y="938"/>
                </a:lnTo>
                <a:lnTo>
                  <a:pt x="490" y="950"/>
                </a:lnTo>
                <a:lnTo>
                  <a:pt x="496" y="964"/>
                </a:lnTo>
                <a:lnTo>
                  <a:pt x="502" y="979"/>
                </a:lnTo>
                <a:lnTo>
                  <a:pt x="528" y="979"/>
                </a:lnTo>
                <a:lnTo>
                  <a:pt x="535" y="973"/>
                </a:lnTo>
                <a:lnTo>
                  <a:pt x="539" y="966"/>
                </a:lnTo>
                <a:lnTo>
                  <a:pt x="541" y="960"/>
                </a:lnTo>
                <a:lnTo>
                  <a:pt x="543" y="953"/>
                </a:lnTo>
                <a:lnTo>
                  <a:pt x="543" y="938"/>
                </a:lnTo>
                <a:lnTo>
                  <a:pt x="541" y="918"/>
                </a:lnTo>
                <a:lnTo>
                  <a:pt x="543" y="913"/>
                </a:lnTo>
                <a:lnTo>
                  <a:pt x="546" y="909"/>
                </a:lnTo>
                <a:lnTo>
                  <a:pt x="551" y="905"/>
                </a:lnTo>
                <a:lnTo>
                  <a:pt x="557" y="901"/>
                </a:lnTo>
                <a:lnTo>
                  <a:pt x="563" y="898"/>
                </a:lnTo>
                <a:lnTo>
                  <a:pt x="570" y="896"/>
                </a:lnTo>
                <a:lnTo>
                  <a:pt x="577" y="894"/>
                </a:lnTo>
                <a:lnTo>
                  <a:pt x="582" y="893"/>
                </a:lnTo>
                <a:lnTo>
                  <a:pt x="594" y="894"/>
                </a:lnTo>
                <a:lnTo>
                  <a:pt x="605" y="895"/>
                </a:lnTo>
                <a:lnTo>
                  <a:pt x="616" y="896"/>
                </a:lnTo>
                <a:lnTo>
                  <a:pt x="626" y="898"/>
                </a:lnTo>
                <a:lnTo>
                  <a:pt x="644" y="902"/>
                </a:lnTo>
                <a:lnTo>
                  <a:pt x="660" y="909"/>
                </a:lnTo>
                <a:lnTo>
                  <a:pt x="674" y="916"/>
                </a:lnTo>
                <a:lnTo>
                  <a:pt x="686" y="924"/>
                </a:lnTo>
                <a:lnTo>
                  <a:pt x="697" y="934"/>
                </a:lnTo>
                <a:lnTo>
                  <a:pt x="708" y="943"/>
                </a:lnTo>
                <a:lnTo>
                  <a:pt x="729" y="916"/>
                </a:lnTo>
                <a:lnTo>
                  <a:pt x="756" y="881"/>
                </a:lnTo>
                <a:lnTo>
                  <a:pt x="778" y="851"/>
                </a:lnTo>
                <a:lnTo>
                  <a:pt x="787" y="838"/>
                </a:lnTo>
                <a:lnTo>
                  <a:pt x="1033" y="789"/>
                </a:lnTo>
                <a:lnTo>
                  <a:pt x="1146" y="763"/>
                </a:lnTo>
                <a:lnTo>
                  <a:pt x="1227" y="616"/>
                </a:lnTo>
                <a:lnTo>
                  <a:pt x="1199" y="567"/>
                </a:lnTo>
                <a:lnTo>
                  <a:pt x="1173" y="591"/>
                </a:lnTo>
                <a:lnTo>
                  <a:pt x="1000" y="573"/>
                </a:lnTo>
                <a:lnTo>
                  <a:pt x="940" y="480"/>
                </a:lnTo>
                <a:lnTo>
                  <a:pt x="940" y="46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9" name="Freeform 528"/>
          <p:cNvSpPr>
            <a:spLocks/>
          </p:cNvSpPr>
          <p:nvPr>
            <p:custDataLst>
              <p:tags r:id="rId135"/>
            </p:custDataLst>
          </p:nvPr>
        </p:nvSpPr>
        <p:spPr bwMode="auto">
          <a:xfrm>
            <a:off x="2102411" y="3324365"/>
            <a:ext cx="117911" cy="96019"/>
          </a:xfrm>
          <a:custGeom>
            <a:avLst/>
            <a:gdLst>
              <a:gd name="T0" fmla="*/ 57150 w 146"/>
              <a:gd name="T1" fmla="*/ 12700 h 81"/>
              <a:gd name="T2" fmla="*/ 54018 w 146"/>
              <a:gd name="T3" fmla="*/ 16933 h 81"/>
              <a:gd name="T4" fmla="*/ 50887 w 146"/>
              <a:gd name="T5" fmla="*/ 20461 h 81"/>
              <a:gd name="T6" fmla="*/ 48147 w 146"/>
              <a:gd name="T7" fmla="*/ 24694 h 81"/>
              <a:gd name="T8" fmla="*/ 46190 w 146"/>
              <a:gd name="T9" fmla="*/ 28928 h 81"/>
              <a:gd name="T10" fmla="*/ 42275 w 146"/>
              <a:gd name="T11" fmla="*/ 37394 h 81"/>
              <a:gd name="T12" fmla="*/ 38361 w 146"/>
              <a:gd name="T13" fmla="*/ 45156 h 81"/>
              <a:gd name="T14" fmla="*/ 36404 w 146"/>
              <a:gd name="T15" fmla="*/ 48683 h 81"/>
              <a:gd name="T16" fmla="*/ 33272 w 146"/>
              <a:gd name="T17" fmla="*/ 51506 h 81"/>
              <a:gd name="T18" fmla="*/ 29749 w 146"/>
              <a:gd name="T19" fmla="*/ 54328 h 81"/>
              <a:gd name="T20" fmla="*/ 25835 w 146"/>
              <a:gd name="T21" fmla="*/ 56444 h 81"/>
              <a:gd name="T22" fmla="*/ 20746 w 146"/>
              <a:gd name="T23" fmla="*/ 57150 h 81"/>
              <a:gd name="T24" fmla="*/ 15266 w 146"/>
              <a:gd name="T25" fmla="*/ 56444 h 81"/>
              <a:gd name="T26" fmla="*/ 8220 w 146"/>
              <a:gd name="T27" fmla="*/ 54328 h 81"/>
              <a:gd name="T28" fmla="*/ 0 w 146"/>
              <a:gd name="T29" fmla="*/ 52211 h 81"/>
              <a:gd name="T30" fmla="*/ 0 w 146"/>
              <a:gd name="T31" fmla="*/ 43744 h 81"/>
              <a:gd name="T32" fmla="*/ 0 w 146"/>
              <a:gd name="T33" fmla="*/ 34572 h 81"/>
              <a:gd name="T34" fmla="*/ 0 w 146"/>
              <a:gd name="T35" fmla="*/ 23989 h 81"/>
              <a:gd name="T36" fmla="*/ 0 w 146"/>
              <a:gd name="T37" fmla="*/ 12700 h 81"/>
              <a:gd name="T38" fmla="*/ 5480 w 146"/>
              <a:gd name="T39" fmla="*/ 12700 h 81"/>
              <a:gd name="T40" fmla="*/ 8612 w 146"/>
              <a:gd name="T41" fmla="*/ 12700 h 81"/>
              <a:gd name="T42" fmla="*/ 12135 w 146"/>
              <a:gd name="T43" fmla="*/ 12700 h 81"/>
              <a:gd name="T44" fmla="*/ 15658 w 146"/>
              <a:gd name="T45" fmla="*/ 12700 h 81"/>
              <a:gd name="T46" fmla="*/ 20355 w 146"/>
              <a:gd name="T47" fmla="*/ 12700 h 81"/>
              <a:gd name="T48" fmla="*/ 24661 w 146"/>
              <a:gd name="T49" fmla="*/ 11289 h 81"/>
              <a:gd name="T50" fmla="*/ 28575 w 146"/>
              <a:gd name="T51" fmla="*/ 9878 h 81"/>
              <a:gd name="T52" fmla="*/ 32489 w 146"/>
              <a:gd name="T53" fmla="*/ 7761 h 81"/>
              <a:gd name="T54" fmla="*/ 39535 w 146"/>
              <a:gd name="T55" fmla="*/ 3528 h 81"/>
              <a:gd name="T56" fmla="*/ 46973 w 146"/>
              <a:gd name="T57" fmla="*/ 0 h 81"/>
              <a:gd name="T58" fmla="*/ 50496 w 146"/>
              <a:gd name="T59" fmla="*/ 2822 h 81"/>
              <a:gd name="T60" fmla="*/ 52844 w 146"/>
              <a:gd name="T61" fmla="*/ 6350 h 81"/>
              <a:gd name="T62" fmla="*/ 55193 w 146"/>
              <a:gd name="T63" fmla="*/ 9878 h 81"/>
              <a:gd name="T64" fmla="*/ 57150 w 146"/>
              <a:gd name="T65" fmla="*/ 12700 h 8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46" h="81">
                <a:moveTo>
                  <a:pt x="146" y="18"/>
                </a:moveTo>
                <a:lnTo>
                  <a:pt x="138" y="24"/>
                </a:lnTo>
                <a:lnTo>
                  <a:pt x="130" y="29"/>
                </a:lnTo>
                <a:lnTo>
                  <a:pt x="123" y="35"/>
                </a:lnTo>
                <a:lnTo>
                  <a:pt x="118" y="41"/>
                </a:lnTo>
                <a:lnTo>
                  <a:pt x="108" y="53"/>
                </a:lnTo>
                <a:lnTo>
                  <a:pt x="98" y="64"/>
                </a:lnTo>
                <a:lnTo>
                  <a:pt x="93" y="69"/>
                </a:lnTo>
                <a:lnTo>
                  <a:pt x="85" y="73"/>
                </a:lnTo>
                <a:lnTo>
                  <a:pt x="76" y="77"/>
                </a:lnTo>
                <a:lnTo>
                  <a:pt x="66" y="80"/>
                </a:lnTo>
                <a:lnTo>
                  <a:pt x="53" y="81"/>
                </a:lnTo>
                <a:lnTo>
                  <a:pt x="39" y="80"/>
                </a:lnTo>
                <a:lnTo>
                  <a:pt x="21" y="77"/>
                </a:lnTo>
                <a:lnTo>
                  <a:pt x="0" y="74"/>
                </a:lnTo>
                <a:lnTo>
                  <a:pt x="0" y="62"/>
                </a:lnTo>
                <a:lnTo>
                  <a:pt x="0" y="49"/>
                </a:lnTo>
                <a:lnTo>
                  <a:pt x="0" y="34"/>
                </a:lnTo>
                <a:lnTo>
                  <a:pt x="0" y="18"/>
                </a:lnTo>
                <a:lnTo>
                  <a:pt x="14" y="18"/>
                </a:lnTo>
                <a:lnTo>
                  <a:pt x="22" y="18"/>
                </a:lnTo>
                <a:lnTo>
                  <a:pt x="31" y="18"/>
                </a:lnTo>
                <a:lnTo>
                  <a:pt x="40" y="18"/>
                </a:lnTo>
                <a:lnTo>
                  <a:pt x="52" y="18"/>
                </a:lnTo>
                <a:lnTo>
                  <a:pt x="63" y="16"/>
                </a:lnTo>
                <a:lnTo>
                  <a:pt x="73" y="14"/>
                </a:lnTo>
                <a:lnTo>
                  <a:pt x="83" y="11"/>
                </a:lnTo>
                <a:lnTo>
                  <a:pt x="101" y="5"/>
                </a:lnTo>
                <a:lnTo>
                  <a:pt x="120" y="0"/>
                </a:lnTo>
                <a:lnTo>
                  <a:pt x="129" y="4"/>
                </a:lnTo>
                <a:lnTo>
                  <a:pt x="135" y="9"/>
                </a:lnTo>
                <a:lnTo>
                  <a:pt x="141" y="14"/>
                </a:lnTo>
                <a:lnTo>
                  <a:pt x="146" y="1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0" name="Freeform 529"/>
          <p:cNvSpPr>
            <a:spLocks/>
          </p:cNvSpPr>
          <p:nvPr>
            <p:custDataLst>
              <p:tags r:id="rId136"/>
            </p:custDataLst>
          </p:nvPr>
        </p:nvSpPr>
        <p:spPr bwMode="auto">
          <a:xfrm>
            <a:off x="1565259" y="3681767"/>
            <a:ext cx="32753" cy="96019"/>
          </a:xfrm>
          <a:custGeom>
            <a:avLst/>
            <a:gdLst>
              <a:gd name="T0" fmla="*/ 15875 w 34"/>
              <a:gd name="T1" fmla="*/ 57150 h 49"/>
              <a:gd name="T2" fmla="*/ 15875 w 34"/>
              <a:gd name="T3" fmla="*/ 39655 h 49"/>
              <a:gd name="T4" fmla="*/ 15875 w 34"/>
              <a:gd name="T5" fmla="*/ 29158 h 49"/>
              <a:gd name="T6" fmla="*/ 15408 w 34"/>
              <a:gd name="T7" fmla="*/ 24493 h 49"/>
              <a:gd name="T8" fmla="*/ 15408 w 34"/>
              <a:gd name="T9" fmla="*/ 19828 h 49"/>
              <a:gd name="T10" fmla="*/ 14474 w 34"/>
              <a:gd name="T11" fmla="*/ 17495 h 49"/>
              <a:gd name="T12" fmla="*/ 14007 w 34"/>
              <a:gd name="T13" fmla="*/ 13996 h 49"/>
              <a:gd name="T14" fmla="*/ 11673 w 34"/>
              <a:gd name="T15" fmla="*/ 9331 h 49"/>
              <a:gd name="T16" fmla="*/ 9805 w 34"/>
              <a:gd name="T17" fmla="*/ 0 h 49"/>
              <a:gd name="T18" fmla="*/ 3735 w 34"/>
              <a:gd name="T19" fmla="*/ 0 h 49"/>
              <a:gd name="T20" fmla="*/ 0 w 34"/>
              <a:gd name="T21" fmla="*/ 0 h 49"/>
              <a:gd name="T22" fmla="*/ 1401 w 34"/>
              <a:gd name="T23" fmla="*/ 12830 h 49"/>
              <a:gd name="T24" fmla="*/ 3268 w 34"/>
              <a:gd name="T25" fmla="*/ 23327 h 49"/>
              <a:gd name="T26" fmla="*/ 4669 w 34"/>
              <a:gd name="T27" fmla="*/ 31491 h 49"/>
              <a:gd name="T28" fmla="*/ 6537 w 34"/>
              <a:gd name="T29" fmla="*/ 39655 h 49"/>
              <a:gd name="T30" fmla="*/ 8871 w 34"/>
              <a:gd name="T31" fmla="*/ 45487 h 49"/>
              <a:gd name="T32" fmla="*/ 11206 w 34"/>
              <a:gd name="T33" fmla="*/ 50152 h 49"/>
              <a:gd name="T34" fmla="*/ 13540 w 34"/>
              <a:gd name="T35" fmla="*/ 53651 h 49"/>
              <a:gd name="T36" fmla="*/ 15875 w 34"/>
              <a:gd name="T37" fmla="*/ 57150 h 4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4" h="49">
                <a:moveTo>
                  <a:pt x="34" y="49"/>
                </a:moveTo>
                <a:lnTo>
                  <a:pt x="34" y="34"/>
                </a:lnTo>
                <a:lnTo>
                  <a:pt x="34" y="25"/>
                </a:lnTo>
                <a:lnTo>
                  <a:pt x="33" y="21"/>
                </a:lnTo>
                <a:lnTo>
                  <a:pt x="33" y="17"/>
                </a:lnTo>
                <a:lnTo>
                  <a:pt x="31" y="15"/>
                </a:lnTo>
                <a:lnTo>
                  <a:pt x="30" y="12"/>
                </a:lnTo>
                <a:lnTo>
                  <a:pt x="25" y="8"/>
                </a:lnTo>
                <a:lnTo>
                  <a:pt x="21" y="0"/>
                </a:lnTo>
                <a:lnTo>
                  <a:pt x="8" y="0"/>
                </a:lnTo>
                <a:lnTo>
                  <a:pt x="0" y="0"/>
                </a:lnTo>
                <a:lnTo>
                  <a:pt x="3" y="11"/>
                </a:lnTo>
                <a:lnTo>
                  <a:pt x="7" y="20"/>
                </a:lnTo>
                <a:lnTo>
                  <a:pt x="10" y="27"/>
                </a:lnTo>
                <a:lnTo>
                  <a:pt x="14" y="34"/>
                </a:lnTo>
                <a:lnTo>
                  <a:pt x="19" y="39"/>
                </a:lnTo>
                <a:lnTo>
                  <a:pt x="24" y="43"/>
                </a:lnTo>
                <a:lnTo>
                  <a:pt x="29" y="46"/>
                </a:lnTo>
                <a:lnTo>
                  <a:pt x="34" y="4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1" name="Freeform 530"/>
          <p:cNvSpPr>
            <a:spLocks/>
          </p:cNvSpPr>
          <p:nvPr>
            <p:custDataLst>
              <p:tags r:id="rId137"/>
            </p:custDataLst>
          </p:nvPr>
        </p:nvSpPr>
        <p:spPr bwMode="auto">
          <a:xfrm>
            <a:off x="723501" y="4263213"/>
            <a:ext cx="58956" cy="96019"/>
          </a:xfrm>
          <a:custGeom>
            <a:avLst/>
            <a:gdLst>
              <a:gd name="T0" fmla="*/ 28575 w 60"/>
              <a:gd name="T1" fmla="*/ 0 h 74"/>
              <a:gd name="T2" fmla="*/ 26670 w 60"/>
              <a:gd name="T3" fmla="*/ 3089 h 74"/>
              <a:gd name="T4" fmla="*/ 24289 w 60"/>
              <a:gd name="T5" fmla="*/ 7723 h 74"/>
              <a:gd name="T6" fmla="*/ 22860 w 60"/>
              <a:gd name="T7" fmla="*/ 11584 h 74"/>
              <a:gd name="T8" fmla="*/ 21908 w 60"/>
              <a:gd name="T9" fmla="*/ 16218 h 74"/>
              <a:gd name="T10" fmla="*/ 19526 w 60"/>
              <a:gd name="T11" fmla="*/ 23941 h 74"/>
              <a:gd name="T12" fmla="*/ 17621 w 60"/>
              <a:gd name="T13" fmla="*/ 32436 h 74"/>
              <a:gd name="T14" fmla="*/ 16669 w 60"/>
              <a:gd name="T15" fmla="*/ 36298 h 74"/>
              <a:gd name="T16" fmla="*/ 15240 w 60"/>
              <a:gd name="T17" fmla="*/ 39387 h 74"/>
              <a:gd name="T18" fmla="*/ 13811 w 60"/>
              <a:gd name="T19" fmla="*/ 43249 h 74"/>
              <a:gd name="T20" fmla="*/ 11906 w 60"/>
              <a:gd name="T21" fmla="*/ 46338 h 74"/>
              <a:gd name="T22" fmla="*/ 9525 w 60"/>
              <a:gd name="T23" fmla="*/ 50199 h 74"/>
              <a:gd name="T24" fmla="*/ 7144 w 60"/>
              <a:gd name="T25" fmla="*/ 53289 h 74"/>
              <a:gd name="T26" fmla="*/ 3810 w 60"/>
              <a:gd name="T27" fmla="*/ 55605 h 74"/>
              <a:gd name="T28" fmla="*/ 0 w 60"/>
              <a:gd name="T29" fmla="*/ 57150 h 74"/>
              <a:gd name="T30" fmla="*/ 2381 w 60"/>
              <a:gd name="T31" fmla="*/ 46338 h 74"/>
              <a:gd name="T32" fmla="*/ 5715 w 60"/>
              <a:gd name="T33" fmla="*/ 36298 h 74"/>
              <a:gd name="T34" fmla="*/ 9049 w 60"/>
              <a:gd name="T35" fmla="*/ 26258 h 74"/>
              <a:gd name="T36" fmla="*/ 12859 w 60"/>
              <a:gd name="T37" fmla="*/ 17763 h 74"/>
              <a:gd name="T38" fmla="*/ 17145 w 60"/>
              <a:gd name="T39" fmla="*/ 10812 h 74"/>
              <a:gd name="T40" fmla="*/ 20479 w 60"/>
              <a:gd name="T41" fmla="*/ 4634 h 74"/>
              <a:gd name="T42" fmla="*/ 22860 w 60"/>
              <a:gd name="T43" fmla="*/ 2317 h 74"/>
              <a:gd name="T44" fmla="*/ 24765 w 60"/>
              <a:gd name="T45" fmla="*/ 772 h 74"/>
              <a:gd name="T46" fmla="*/ 26670 w 60"/>
              <a:gd name="T47" fmla="*/ 0 h 74"/>
              <a:gd name="T48" fmla="*/ 28575 w 60"/>
              <a:gd name="T49" fmla="*/ 0 h 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0" h="74">
                <a:moveTo>
                  <a:pt x="60" y="0"/>
                </a:moveTo>
                <a:lnTo>
                  <a:pt x="56" y="4"/>
                </a:lnTo>
                <a:lnTo>
                  <a:pt x="51" y="10"/>
                </a:lnTo>
                <a:lnTo>
                  <a:pt x="48" y="15"/>
                </a:lnTo>
                <a:lnTo>
                  <a:pt x="46" y="21"/>
                </a:lnTo>
                <a:lnTo>
                  <a:pt x="41" y="31"/>
                </a:lnTo>
                <a:lnTo>
                  <a:pt x="37" y="42"/>
                </a:lnTo>
                <a:lnTo>
                  <a:pt x="35" y="47"/>
                </a:lnTo>
                <a:lnTo>
                  <a:pt x="32" y="51"/>
                </a:lnTo>
                <a:lnTo>
                  <a:pt x="29" y="56"/>
                </a:lnTo>
                <a:lnTo>
                  <a:pt x="25" y="60"/>
                </a:lnTo>
                <a:lnTo>
                  <a:pt x="20" y="65"/>
                </a:lnTo>
                <a:lnTo>
                  <a:pt x="15" y="69"/>
                </a:lnTo>
                <a:lnTo>
                  <a:pt x="8" y="72"/>
                </a:lnTo>
                <a:lnTo>
                  <a:pt x="0" y="74"/>
                </a:lnTo>
                <a:lnTo>
                  <a:pt x="5" y="60"/>
                </a:lnTo>
                <a:lnTo>
                  <a:pt x="12" y="47"/>
                </a:lnTo>
                <a:lnTo>
                  <a:pt x="19" y="34"/>
                </a:lnTo>
                <a:lnTo>
                  <a:pt x="27" y="23"/>
                </a:lnTo>
                <a:lnTo>
                  <a:pt x="36" y="14"/>
                </a:lnTo>
                <a:lnTo>
                  <a:pt x="43" y="6"/>
                </a:lnTo>
                <a:lnTo>
                  <a:pt x="48" y="3"/>
                </a:lnTo>
                <a:lnTo>
                  <a:pt x="52" y="1"/>
                </a:lnTo>
                <a:lnTo>
                  <a:pt x="56" y="0"/>
                </a:lnTo>
                <a:lnTo>
                  <a:pt x="6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2" name="Freeform 531"/>
          <p:cNvSpPr>
            <a:spLocks/>
          </p:cNvSpPr>
          <p:nvPr>
            <p:custDataLst>
              <p:tags r:id="rId138"/>
            </p:custDataLst>
          </p:nvPr>
        </p:nvSpPr>
        <p:spPr bwMode="auto">
          <a:xfrm>
            <a:off x="602316" y="4289884"/>
            <a:ext cx="49129" cy="101353"/>
          </a:xfrm>
          <a:custGeom>
            <a:avLst/>
            <a:gdLst>
              <a:gd name="T0" fmla="*/ 6586 w 47"/>
              <a:gd name="T1" fmla="*/ 10724 h 45"/>
              <a:gd name="T2" fmla="*/ 11146 w 47"/>
              <a:gd name="T3" fmla="*/ 10724 h 45"/>
              <a:gd name="T4" fmla="*/ 14186 w 47"/>
              <a:gd name="T5" fmla="*/ 8043 h 45"/>
              <a:gd name="T6" fmla="*/ 16212 w 47"/>
              <a:gd name="T7" fmla="*/ 6703 h 45"/>
              <a:gd name="T8" fmla="*/ 17732 w 47"/>
              <a:gd name="T9" fmla="*/ 4022 h 45"/>
              <a:gd name="T10" fmla="*/ 18746 w 47"/>
              <a:gd name="T11" fmla="*/ 1341 h 45"/>
              <a:gd name="T12" fmla="*/ 19759 w 47"/>
              <a:gd name="T13" fmla="*/ 0 h 45"/>
              <a:gd name="T14" fmla="*/ 21785 w 47"/>
              <a:gd name="T15" fmla="*/ 1341 h 45"/>
              <a:gd name="T16" fmla="*/ 23812 w 47"/>
              <a:gd name="T17" fmla="*/ 2681 h 45"/>
              <a:gd name="T18" fmla="*/ 23305 w 47"/>
              <a:gd name="T19" fmla="*/ 9384 h 45"/>
              <a:gd name="T20" fmla="*/ 23305 w 47"/>
              <a:gd name="T21" fmla="*/ 14746 h 45"/>
              <a:gd name="T22" fmla="*/ 22292 w 47"/>
              <a:gd name="T23" fmla="*/ 20108 h 45"/>
              <a:gd name="T24" fmla="*/ 21785 w 47"/>
              <a:gd name="T25" fmla="*/ 25471 h 45"/>
              <a:gd name="T26" fmla="*/ 18746 w 47"/>
              <a:gd name="T27" fmla="*/ 34854 h 45"/>
              <a:gd name="T28" fmla="*/ 15199 w 47"/>
              <a:gd name="T29" fmla="*/ 42898 h 45"/>
              <a:gd name="T30" fmla="*/ 12159 w 47"/>
              <a:gd name="T31" fmla="*/ 50941 h 45"/>
              <a:gd name="T32" fmla="*/ 8106 w 47"/>
              <a:gd name="T33" fmla="*/ 56303 h 45"/>
              <a:gd name="T34" fmla="*/ 3546 w 47"/>
              <a:gd name="T35" fmla="*/ 60325 h 45"/>
              <a:gd name="T36" fmla="*/ 0 w 47"/>
              <a:gd name="T37" fmla="*/ 60325 h 45"/>
              <a:gd name="T38" fmla="*/ 1013 w 47"/>
              <a:gd name="T39" fmla="*/ 50941 h 45"/>
              <a:gd name="T40" fmla="*/ 3040 w 47"/>
              <a:gd name="T41" fmla="*/ 34854 h 45"/>
              <a:gd name="T42" fmla="*/ 5573 w 47"/>
              <a:gd name="T43" fmla="*/ 20108 h 45"/>
              <a:gd name="T44" fmla="*/ 6586 w 47"/>
              <a:gd name="T45" fmla="*/ 10724 h 4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7" h="45">
                <a:moveTo>
                  <a:pt x="13" y="8"/>
                </a:moveTo>
                <a:lnTo>
                  <a:pt x="22" y="8"/>
                </a:lnTo>
                <a:lnTo>
                  <a:pt x="28" y="6"/>
                </a:lnTo>
                <a:lnTo>
                  <a:pt x="32" y="5"/>
                </a:lnTo>
                <a:lnTo>
                  <a:pt x="35" y="3"/>
                </a:lnTo>
                <a:lnTo>
                  <a:pt x="37" y="1"/>
                </a:lnTo>
                <a:lnTo>
                  <a:pt x="39" y="0"/>
                </a:lnTo>
                <a:lnTo>
                  <a:pt x="43" y="1"/>
                </a:lnTo>
                <a:lnTo>
                  <a:pt x="47" y="2"/>
                </a:lnTo>
                <a:lnTo>
                  <a:pt x="46" y="7"/>
                </a:lnTo>
                <a:lnTo>
                  <a:pt x="46" y="11"/>
                </a:lnTo>
                <a:lnTo>
                  <a:pt x="44" y="15"/>
                </a:lnTo>
                <a:lnTo>
                  <a:pt x="43" y="19"/>
                </a:lnTo>
                <a:lnTo>
                  <a:pt x="37" y="26"/>
                </a:lnTo>
                <a:lnTo>
                  <a:pt x="30" y="32"/>
                </a:lnTo>
                <a:lnTo>
                  <a:pt x="24" y="38"/>
                </a:lnTo>
                <a:lnTo>
                  <a:pt x="16" y="42"/>
                </a:lnTo>
                <a:lnTo>
                  <a:pt x="7" y="45"/>
                </a:lnTo>
                <a:lnTo>
                  <a:pt x="0" y="45"/>
                </a:lnTo>
                <a:lnTo>
                  <a:pt x="2" y="38"/>
                </a:lnTo>
                <a:lnTo>
                  <a:pt x="6" y="26"/>
                </a:lnTo>
                <a:lnTo>
                  <a:pt x="11" y="15"/>
                </a:lnTo>
                <a:lnTo>
                  <a:pt x="13" y="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" name="Freeform 532"/>
          <p:cNvSpPr>
            <a:spLocks/>
          </p:cNvSpPr>
          <p:nvPr>
            <p:custDataLst>
              <p:tags r:id="rId139"/>
            </p:custDataLst>
          </p:nvPr>
        </p:nvSpPr>
        <p:spPr bwMode="auto">
          <a:xfrm>
            <a:off x="549911" y="4279215"/>
            <a:ext cx="13101" cy="96019"/>
          </a:xfrm>
          <a:custGeom>
            <a:avLst/>
            <a:gdLst>
              <a:gd name="T0" fmla="*/ 1465 w 26"/>
              <a:gd name="T1" fmla="*/ 57150 h 36"/>
              <a:gd name="T2" fmla="*/ 1221 w 26"/>
              <a:gd name="T3" fmla="*/ 47625 h 36"/>
              <a:gd name="T4" fmla="*/ 733 w 26"/>
              <a:gd name="T5" fmla="*/ 31750 h 36"/>
              <a:gd name="T6" fmla="*/ 244 w 26"/>
              <a:gd name="T7" fmla="*/ 15875 h 36"/>
              <a:gd name="T8" fmla="*/ 0 w 26"/>
              <a:gd name="T9" fmla="*/ 0 h 36"/>
              <a:gd name="T10" fmla="*/ 6350 w 26"/>
              <a:gd name="T11" fmla="*/ 0 h 36"/>
              <a:gd name="T12" fmla="*/ 6106 w 26"/>
              <a:gd name="T13" fmla="*/ 19050 h 36"/>
              <a:gd name="T14" fmla="*/ 5862 w 26"/>
              <a:gd name="T15" fmla="*/ 36513 h 36"/>
              <a:gd name="T16" fmla="*/ 5617 w 26"/>
              <a:gd name="T17" fmla="*/ 42863 h 36"/>
              <a:gd name="T18" fmla="*/ 5617 w 26"/>
              <a:gd name="T19" fmla="*/ 49213 h 36"/>
              <a:gd name="T20" fmla="*/ 5862 w 26"/>
              <a:gd name="T21" fmla="*/ 53975 h 36"/>
              <a:gd name="T22" fmla="*/ 6350 w 26"/>
              <a:gd name="T23" fmla="*/ 57150 h 36"/>
              <a:gd name="T24" fmla="*/ 1465 w 26"/>
              <a:gd name="T25" fmla="*/ 57150 h 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6" h="36">
                <a:moveTo>
                  <a:pt x="6" y="36"/>
                </a:moveTo>
                <a:lnTo>
                  <a:pt x="5" y="30"/>
                </a:lnTo>
                <a:lnTo>
                  <a:pt x="3" y="20"/>
                </a:lnTo>
                <a:lnTo>
                  <a:pt x="1" y="10"/>
                </a:lnTo>
                <a:lnTo>
                  <a:pt x="0" y="0"/>
                </a:lnTo>
                <a:lnTo>
                  <a:pt x="26" y="0"/>
                </a:lnTo>
                <a:lnTo>
                  <a:pt x="25" y="12"/>
                </a:lnTo>
                <a:lnTo>
                  <a:pt x="24" y="23"/>
                </a:lnTo>
                <a:lnTo>
                  <a:pt x="23" y="27"/>
                </a:lnTo>
                <a:lnTo>
                  <a:pt x="23" y="31"/>
                </a:lnTo>
                <a:lnTo>
                  <a:pt x="24" y="34"/>
                </a:lnTo>
                <a:lnTo>
                  <a:pt x="26" y="36"/>
                </a:lnTo>
                <a:lnTo>
                  <a:pt x="6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" name="Freeform 533"/>
          <p:cNvSpPr>
            <a:spLocks/>
          </p:cNvSpPr>
          <p:nvPr>
            <p:custDataLst>
              <p:tags r:id="rId140"/>
            </p:custDataLst>
          </p:nvPr>
        </p:nvSpPr>
        <p:spPr bwMode="auto">
          <a:xfrm>
            <a:off x="3173438" y="3823127"/>
            <a:ext cx="360285" cy="266718"/>
          </a:xfrm>
          <a:custGeom>
            <a:avLst/>
            <a:gdLst>
              <a:gd name="T0" fmla="*/ 11210 w 405"/>
              <a:gd name="T1" fmla="*/ 85157 h 302"/>
              <a:gd name="T2" fmla="*/ 12073 w 405"/>
              <a:gd name="T3" fmla="*/ 82003 h 302"/>
              <a:gd name="T4" fmla="*/ 12935 w 405"/>
              <a:gd name="T5" fmla="*/ 80952 h 302"/>
              <a:gd name="T6" fmla="*/ 12073 w 405"/>
              <a:gd name="T7" fmla="*/ 79375 h 302"/>
              <a:gd name="T8" fmla="*/ 7761 w 405"/>
              <a:gd name="T9" fmla="*/ 75170 h 302"/>
              <a:gd name="T10" fmla="*/ 2587 w 405"/>
              <a:gd name="T11" fmla="*/ 66759 h 302"/>
              <a:gd name="T12" fmla="*/ 862 w 405"/>
              <a:gd name="T13" fmla="*/ 60977 h 302"/>
              <a:gd name="T14" fmla="*/ 2156 w 405"/>
              <a:gd name="T15" fmla="*/ 58874 h 302"/>
              <a:gd name="T16" fmla="*/ 2587 w 405"/>
              <a:gd name="T17" fmla="*/ 54669 h 302"/>
              <a:gd name="T18" fmla="*/ 7330 w 405"/>
              <a:gd name="T19" fmla="*/ 50989 h 302"/>
              <a:gd name="T20" fmla="*/ 14660 w 405"/>
              <a:gd name="T21" fmla="*/ 48887 h 302"/>
              <a:gd name="T22" fmla="*/ 20265 w 405"/>
              <a:gd name="T23" fmla="*/ 46258 h 302"/>
              <a:gd name="T24" fmla="*/ 24577 w 405"/>
              <a:gd name="T25" fmla="*/ 43104 h 302"/>
              <a:gd name="T26" fmla="*/ 28889 w 405"/>
              <a:gd name="T27" fmla="*/ 36796 h 302"/>
              <a:gd name="T28" fmla="*/ 32338 w 405"/>
              <a:gd name="T29" fmla="*/ 27334 h 302"/>
              <a:gd name="T30" fmla="*/ 36219 w 405"/>
              <a:gd name="T31" fmla="*/ 24706 h 302"/>
              <a:gd name="T32" fmla="*/ 40961 w 405"/>
              <a:gd name="T33" fmla="*/ 27334 h 302"/>
              <a:gd name="T34" fmla="*/ 50447 w 405"/>
              <a:gd name="T35" fmla="*/ 28386 h 302"/>
              <a:gd name="T36" fmla="*/ 72868 w 405"/>
              <a:gd name="T37" fmla="*/ 24180 h 302"/>
              <a:gd name="T38" fmla="*/ 91409 w 405"/>
              <a:gd name="T39" fmla="*/ 22603 h 302"/>
              <a:gd name="T40" fmla="*/ 100894 w 405"/>
              <a:gd name="T41" fmla="*/ 21552 h 302"/>
              <a:gd name="T42" fmla="*/ 113830 w 405"/>
              <a:gd name="T43" fmla="*/ 18398 h 302"/>
              <a:gd name="T44" fmla="*/ 137113 w 405"/>
              <a:gd name="T45" fmla="*/ 8936 h 302"/>
              <a:gd name="T46" fmla="*/ 154791 w 405"/>
              <a:gd name="T47" fmla="*/ 2103 h 302"/>
              <a:gd name="T48" fmla="*/ 160396 w 405"/>
              <a:gd name="T49" fmla="*/ 1577 h 302"/>
              <a:gd name="T50" fmla="*/ 166002 w 405"/>
              <a:gd name="T51" fmla="*/ 1577 h 302"/>
              <a:gd name="T52" fmla="*/ 171607 w 405"/>
              <a:gd name="T53" fmla="*/ 526 h 302"/>
              <a:gd name="T54" fmla="*/ 170313 w 405"/>
              <a:gd name="T55" fmla="*/ 4205 h 302"/>
              <a:gd name="T56" fmla="*/ 155222 w 405"/>
              <a:gd name="T57" fmla="*/ 21552 h 302"/>
              <a:gd name="T58" fmla="*/ 148323 w 405"/>
              <a:gd name="T59" fmla="*/ 29963 h 302"/>
              <a:gd name="T60" fmla="*/ 146168 w 405"/>
              <a:gd name="T61" fmla="*/ 33642 h 302"/>
              <a:gd name="T62" fmla="*/ 146168 w 405"/>
              <a:gd name="T63" fmla="*/ 50464 h 302"/>
              <a:gd name="T64" fmla="*/ 145305 w 405"/>
              <a:gd name="T65" fmla="*/ 78324 h 302"/>
              <a:gd name="T66" fmla="*/ 144443 w 405"/>
              <a:gd name="T67" fmla="*/ 94619 h 302"/>
              <a:gd name="T68" fmla="*/ 140562 w 405"/>
              <a:gd name="T69" fmla="*/ 104081 h 302"/>
              <a:gd name="T70" fmla="*/ 131508 w 405"/>
              <a:gd name="T71" fmla="*/ 110389 h 302"/>
              <a:gd name="T72" fmla="*/ 114261 w 405"/>
              <a:gd name="T73" fmla="*/ 119325 h 302"/>
              <a:gd name="T74" fmla="*/ 45704 w 405"/>
              <a:gd name="T75" fmla="*/ 158750 h 302"/>
              <a:gd name="T76" fmla="*/ 24577 w 405"/>
              <a:gd name="T77" fmla="*/ 136672 h 302"/>
              <a:gd name="T78" fmla="*/ 30182 w 405"/>
              <a:gd name="T79" fmla="*/ 119851 h 302"/>
              <a:gd name="T80" fmla="*/ 34925 w 405"/>
              <a:gd name="T81" fmla="*/ 109863 h 302"/>
              <a:gd name="T82" fmla="*/ 37081 w 405"/>
              <a:gd name="T83" fmla="*/ 90414 h 302"/>
              <a:gd name="T84" fmla="*/ 30613 w 405"/>
              <a:gd name="T85" fmla="*/ 90940 h 302"/>
              <a:gd name="T86" fmla="*/ 24577 w 405"/>
              <a:gd name="T87" fmla="*/ 88837 h 302"/>
              <a:gd name="T88" fmla="*/ 17678 w 405"/>
              <a:gd name="T89" fmla="*/ 86734 h 302"/>
              <a:gd name="T90" fmla="*/ 11210 w 405"/>
              <a:gd name="T91" fmla="*/ 87260 h 3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05" h="302">
                <a:moveTo>
                  <a:pt x="26" y="166"/>
                </a:moveTo>
                <a:lnTo>
                  <a:pt x="26" y="162"/>
                </a:lnTo>
                <a:lnTo>
                  <a:pt x="27" y="158"/>
                </a:lnTo>
                <a:lnTo>
                  <a:pt x="28" y="156"/>
                </a:lnTo>
                <a:lnTo>
                  <a:pt x="29" y="155"/>
                </a:lnTo>
                <a:lnTo>
                  <a:pt x="30" y="154"/>
                </a:lnTo>
                <a:lnTo>
                  <a:pt x="33" y="154"/>
                </a:lnTo>
                <a:lnTo>
                  <a:pt x="28" y="151"/>
                </a:lnTo>
                <a:lnTo>
                  <a:pt x="23" y="147"/>
                </a:lnTo>
                <a:lnTo>
                  <a:pt x="18" y="143"/>
                </a:lnTo>
                <a:lnTo>
                  <a:pt x="14" y="138"/>
                </a:lnTo>
                <a:lnTo>
                  <a:pt x="6" y="127"/>
                </a:lnTo>
                <a:lnTo>
                  <a:pt x="0" y="117"/>
                </a:lnTo>
                <a:lnTo>
                  <a:pt x="2" y="116"/>
                </a:lnTo>
                <a:lnTo>
                  <a:pt x="4" y="115"/>
                </a:lnTo>
                <a:lnTo>
                  <a:pt x="5" y="112"/>
                </a:lnTo>
                <a:lnTo>
                  <a:pt x="5" y="110"/>
                </a:lnTo>
                <a:lnTo>
                  <a:pt x="6" y="104"/>
                </a:lnTo>
                <a:lnTo>
                  <a:pt x="6" y="98"/>
                </a:lnTo>
                <a:lnTo>
                  <a:pt x="17" y="97"/>
                </a:lnTo>
                <a:lnTo>
                  <a:pt x="26" y="95"/>
                </a:lnTo>
                <a:lnTo>
                  <a:pt x="34" y="93"/>
                </a:lnTo>
                <a:lnTo>
                  <a:pt x="41" y="91"/>
                </a:lnTo>
                <a:lnTo>
                  <a:pt x="47" y="88"/>
                </a:lnTo>
                <a:lnTo>
                  <a:pt x="52" y="85"/>
                </a:lnTo>
                <a:lnTo>
                  <a:pt x="57" y="82"/>
                </a:lnTo>
                <a:lnTo>
                  <a:pt x="60" y="78"/>
                </a:lnTo>
                <a:lnTo>
                  <a:pt x="67" y="70"/>
                </a:lnTo>
                <a:lnTo>
                  <a:pt x="71" y="61"/>
                </a:lnTo>
                <a:lnTo>
                  <a:pt x="75" y="52"/>
                </a:lnTo>
                <a:lnTo>
                  <a:pt x="80" y="43"/>
                </a:lnTo>
                <a:lnTo>
                  <a:pt x="84" y="47"/>
                </a:lnTo>
                <a:lnTo>
                  <a:pt x="89" y="50"/>
                </a:lnTo>
                <a:lnTo>
                  <a:pt x="95" y="52"/>
                </a:lnTo>
                <a:lnTo>
                  <a:pt x="102" y="53"/>
                </a:lnTo>
                <a:lnTo>
                  <a:pt x="117" y="54"/>
                </a:lnTo>
                <a:lnTo>
                  <a:pt x="135" y="52"/>
                </a:lnTo>
                <a:lnTo>
                  <a:pt x="169" y="46"/>
                </a:lnTo>
                <a:lnTo>
                  <a:pt x="200" y="43"/>
                </a:lnTo>
                <a:lnTo>
                  <a:pt x="212" y="43"/>
                </a:lnTo>
                <a:lnTo>
                  <a:pt x="223" y="42"/>
                </a:lnTo>
                <a:lnTo>
                  <a:pt x="234" y="41"/>
                </a:lnTo>
                <a:lnTo>
                  <a:pt x="245" y="39"/>
                </a:lnTo>
                <a:lnTo>
                  <a:pt x="264" y="35"/>
                </a:lnTo>
                <a:lnTo>
                  <a:pt x="283" y="29"/>
                </a:lnTo>
                <a:lnTo>
                  <a:pt x="318" y="17"/>
                </a:lnTo>
                <a:lnTo>
                  <a:pt x="352" y="6"/>
                </a:lnTo>
                <a:lnTo>
                  <a:pt x="359" y="4"/>
                </a:lnTo>
                <a:lnTo>
                  <a:pt x="365" y="3"/>
                </a:lnTo>
                <a:lnTo>
                  <a:pt x="372" y="3"/>
                </a:lnTo>
                <a:lnTo>
                  <a:pt x="378" y="3"/>
                </a:lnTo>
                <a:lnTo>
                  <a:pt x="385" y="3"/>
                </a:lnTo>
                <a:lnTo>
                  <a:pt x="392" y="2"/>
                </a:lnTo>
                <a:lnTo>
                  <a:pt x="398" y="1"/>
                </a:lnTo>
                <a:lnTo>
                  <a:pt x="405" y="0"/>
                </a:lnTo>
                <a:lnTo>
                  <a:pt x="395" y="8"/>
                </a:lnTo>
                <a:lnTo>
                  <a:pt x="372" y="29"/>
                </a:lnTo>
                <a:lnTo>
                  <a:pt x="360" y="41"/>
                </a:lnTo>
                <a:lnTo>
                  <a:pt x="349" y="52"/>
                </a:lnTo>
                <a:lnTo>
                  <a:pt x="344" y="57"/>
                </a:lnTo>
                <a:lnTo>
                  <a:pt x="341" y="61"/>
                </a:lnTo>
                <a:lnTo>
                  <a:pt x="339" y="64"/>
                </a:lnTo>
                <a:lnTo>
                  <a:pt x="339" y="68"/>
                </a:lnTo>
                <a:lnTo>
                  <a:pt x="339" y="96"/>
                </a:lnTo>
                <a:lnTo>
                  <a:pt x="338" y="132"/>
                </a:lnTo>
                <a:lnTo>
                  <a:pt x="337" y="149"/>
                </a:lnTo>
                <a:lnTo>
                  <a:pt x="336" y="165"/>
                </a:lnTo>
                <a:lnTo>
                  <a:pt x="335" y="180"/>
                </a:lnTo>
                <a:lnTo>
                  <a:pt x="332" y="191"/>
                </a:lnTo>
                <a:lnTo>
                  <a:pt x="326" y="198"/>
                </a:lnTo>
                <a:lnTo>
                  <a:pt x="317" y="204"/>
                </a:lnTo>
                <a:lnTo>
                  <a:pt x="305" y="210"/>
                </a:lnTo>
                <a:lnTo>
                  <a:pt x="293" y="215"/>
                </a:lnTo>
                <a:lnTo>
                  <a:pt x="265" y="227"/>
                </a:lnTo>
                <a:lnTo>
                  <a:pt x="239" y="241"/>
                </a:lnTo>
                <a:lnTo>
                  <a:pt x="106" y="302"/>
                </a:lnTo>
                <a:lnTo>
                  <a:pt x="53" y="271"/>
                </a:lnTo>
                <a:lnTo>
                  <a:pt x="57" y="260"/>
                </a:lnTo>
                <a:lnTo>
                  <a:pt x="64" y="240"/>
                </a:lnTo>
                <a:lnTo>
                  <a:pt x="70" y="228"/>
                </a:lnTo>
                <a:lnTo>
                  <a:pt x="75" y="218"/>
                </a:lnTo>
                <a:lnTo>
                  <a:pt x="81" y="209"/>
                </a:lnTo>
                <a:lnTo>
                  <a:pt x="86" y="203"/>
                </a:lnTo>
                <a:lnTo>
                  <a:pt x="86" y="172"/>
                </a:lnTo>
                <a:lnTo>
                  <a:pt x="79" y="173"/>
                </a:lnTo>
                <a:lnTo>
                  <a:pt x="71" y="173"/>
                </a:lnTo>
                <a:lnTo>
                  <a:pt x="63" y="171"/>
                </a:lnTo>
                <a:lnTo>
                  <a:pt x="57" y="169"/>
                </a:lnTo>
                <a:lnTo>
                  <a:pt x="49" y="167"/>
                </a:lnTo>
                <a:lnTo>
                  <a:pt x="41" y="165"/>
                </a:lnTo>
                <a:lnTo>
                  <a:pt x="34" y="165"/>
                </a:lnTo>
                <a:lnTo>
                  <a:pt x="26" y="16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5" name="Freeform 534"/>
          <p:cNvSpPr>
            <a:spLocks/>
          </p:cNvSpPr>
          <p:nvPr>
            <p:custDataLst>
              <p:tags r:id="rId141"/>
            </p:custDataLst>
          </p:nvPr>
        </p:nvSpPr>
        <p:spPr bwMode="auto">
          <a:xfrm>
            <a:off x="7493579" y="4463250"/>
            <a:ext cx="88432" cy="133359"/>
          </a:xfrm>
          <a:custGeom>
            <a:avLst/>
            <a:gdLst>
              <a:gd name="T0" fmla="*/ 42862 w 100"/>
              <a:gd name="T1" fmla="*/ 512 h 155"/>
              <a:gd name="T2" fmla="*/ 42862 w 100"/>
              <a:gd name="T3" fmla="*/ 15363 h 155"/>
              <a:gd name="T4" fmla="*/ 42862 w 100"/>
              <a:gd name="T5" fmla="*/ 28165 h 155"/>
              <a:gd name="T6" fmla="*/ 42862 w 100"/>
              <a:gd name="T7" fmla="*/ 39944 h 155"/>
              <a:gd name="T8" fmla="*/ 42862 w 100"/>
              <a:gd name="T9" fmla="*/ 50698 h 155"/>
              <a:gd name="T10" fmla="*/ 42005 w 100"/>
              <a:gd name="T11" fmla="*/ 55819 h 155"/>
              <a:gd name="T12" fmla="*/ 40290 w 100"/>
              <a:gd name="T13" fmla="*/ 60427 h 155"/>
              <a:gd name="T14" fmla="*/ 38147 w 100"/>
              <a:gd name="T15" fmla="*/ 65548 h 155"/>
              <a:gd name="T16" fmla="*/ 35147 w 100"/>
              <a:gd name="T17" fmla="*/ 70157 h 155"/>
              <a:gd name="T18" fmla="*/ 31289 w 100"/>
              <a:gd name="T19" fmla="*/ 73742 h 155"/>
              <a:gd name="T20" fmla="*/ 26574 w 100"/>
              <a:gd name="T21" fmla="*/ 76815 h 155"/>
              <a:gd name="T22" fmla="*/ 24431 w 100"/>
              <a:gd name="T23" fmla="*/ 77839 h 155"/>
              <a:gd name="T24" fmla="*/ 21860 w 100"/>
              <a:gd name="T25" fmla="*/ 78863 h 155"/>
              <a:gd name="T26" fmla="*/ 19717 w 100"/>
              <a:gd name="T27" fmla="*/ 79375 h 155"/>
              <a:gd name="T28" fmla="*/ 16716 w 100"/>
              <a:gd name="T29" fmla="*/ 79375 h 155"/>
              <a:gd name="T30" fmla="*/ 15002 w 100"/>
              <a:gd name="T31" fmla="*/ 78863 h 155"/>
              <a:gd name="T32" fmla="*/ 12859 w 100"/>
              <a:gd name="T33" fmla="*/ 78351 h 155"/>
              <a:gd name="T34" fmla="*/ 11144 w 100"/>
              <a:gd name="T35" fmla="*/ 77327 h 155"/>
              <a:gd name="T36" fmla="*/ 9430 w 100"/>
              <a:gd name="T37" fmla="*/ 76302 h 155"/>
              <a:gd name="T38" fmla="*/ 6429 w 100"/>
              <a:gd name="T39" fmla="*/ 72718 h 155"/>
              <a:gd name="T40" fmla="*/ 3858 w 100"/>
              <a:gd name="T41" fmla="*/ 68621 h 155"/>
              <a:gd name="T42" fmla="*/ 2143 w 100"/>
              <a:gd name="T43" fmla="*/ 63500 h 155"/>
              <a:gd name="T44" fmla="*/ 857 w 100"/>
              <a:gd name="T45" fmla="*/ 57867 h 155"/>
              <a:gd name="T46" fmla="*/ 0 w 100"/>
              <a:gd name="T47" fmla="*/ 52746 h 155"/>
              <a:gd name="T48" fmla="*/ 0 w 100"/>
              <a:gd name="T49" fmla="*/ 47625 h 155"/>
              <a:gd name="T50" fmla="*/ 0 w 100"/>
              <a:gd name="T51" fmla="*/ 39431 h 155"/>
              <a:gd name="T52" fmla="*/ 0 w 100"/>
              <a:gd name="T53" fmla="*/ 33286 h 155"/>
              <a:gd name="T54" fmla="*/ 0 w 100"/>
              <a:gd name="T55" fmla="*/ 28677 h 155"/>
              <a:gd name="T56" fmla="*/ 0 w 100"/>
              <a:gd name="T57" fmla="*/ 25605 h 155"/>
              <a:gd name="T58" fmla="*/ 6429 w 100"/>
              <a:gd name="T59" fmla="*/ 25605 h 155"/>
              <a:gd name="T60" fmla="*/ 11144 w 100"/>
              <a:gd name="T61" fmla="*/ 25605 h 155"/>
              <a:gd name="T62" fmla="*/ 11144 w 100"/>
              <a:gd name="T63" fmla="*/ 20484 h 155"/>
              <a:gd name="T64" fmla="*/ 11573 w 100"/>
              <a:gd name="T65" fmla="*/ 15875 h 155"/>
              <a:gd name="T66" fmla="*/ 12430 w 100"/>
              <a:gd name="T67" fmla="*/ 11778 h 155"/>
              <a:gd name="T68" fmla="*/ 13287 w 100"/>
              <a:gd name="T69" fmla="*/ 8706 h 155"/>
              <a:gd name="T70" fmla="*/ 15002 w 100"/>
              <a:gd name="T71" fmla="*/ 6145 h 155"/>
              <a:gd name="T72" fmla="*/ 16716 w 100"/>
              <a:gd name="T73" fmla="*/ 3585 h 155"/>
              <a:gd name="T74" fmla="*/ 18002 w 100"/>
              <a:gd name="T75" fmla="*/ 2048 h 155"/>
              <a:gd name="T76" fmla="*/ 20574 w 100"/>
              <a:gd name="T77" fmla="*/ 1024 h 155"/>
              <a:gd name="T78" fmla="*/ 25289 w 100"/>
              <a:gd name="T79" fmla="*/ 0 h 155"/>
              <a:gd name="T80" fmla="*/ 30432 w 100"/>
              <a:gd name="T81" fmla="*/ 0 h 155"/>
              <a:gd name="T82" fmla="*/ 36004 w 100"/>
              <a:gd name="T83" fmla="*/ 0 h 155"/>
              <a:gd name="T84" fmla="*/ 42862 w 100"/>
              <a:gd name="T85" fmla="*/ 512 h 15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00" h="155">
                <a:moveTo>
                  <a:pt x="100" y="1"/>
                </a:moveTo>
                <a:lnTo>
                  <a:pt x="100" y="30"/>
                </a:lnTo>
                <a:lnTo>
                  <a:pt x="100" y="55"/>
                </a:lnTo>
                <a:lnTo>
                  <a:pt x="100" y="78"/>
                </a:lnTo>
                <a:lnTo>
                  <a:pt x="100" y="99"/>
                </a:lnTo>
                <a:lnTo>
                  <a:pt x="98" y="109"/>
                </a:lnTo>
                <a:lnTo>
                  <a:pt x="94" y="118"/>
                </a:lnTo>
                <a:lnTo>
                  <a:pt x="89" y="128"/>
                </a:lnTo>
                <a:lnTo>
                  <a:pt x="82" y="137"/>
                </a:lnTo>
                <a:lnTo>
                  <a:pt x="73" y="144"/>
                </a:lnTo>
                <a:lnTo>
                  <a:pt x="62" y="150"/>
                </a:lnTo>
                <a:lnTo>
                  <a:pt x="57" y="152"/>
                </a:lnTo>
                <a:lnTo>
                  <a:pt x="51" y="154"/>
                </a:lnTo>
                <a:lnTo>
                  <a:pt x="46" y="155"/>
                </a:lnTo>
                <a:lnTo>
                  <a:pt x="39" y="155"/>
                </a:lnTo>
                <a:lnTo>
                  <a:pt x="35" y="154"/>
                </a:lnTo>
                <a:lnTo>
                  <a:pt x="30" y="153"/>
                </a:lnTo>
                <a:lnTo>
                  <a:pt x="26" y="151"/>
                </a:lnTo>
                <a:lnTo>
                  <a:pt x="22" y="149"/>
                </a:lnTo>
                <a:lnTo>
                  <a:pt x="15" y="142"/>
                </a:lnTo>
                <a:lnTo>
                  <a:pt x="9" y="134"/>
                </a:lnTo>
                <a:lnTo>
                  <a:pt x="5" y="124"/>
                </a:lnTo>
                <a:lnTo>
                  <a:pt x="2" y="113"/>
                </a:lnTo>
                <a:lnTo>
                  <a:pt x="0" y="103"/>
                </a:lnTo>
                <a:lnTo>
                  <a:pt x="0" y="93"/>
                </a:lnTo>
                <a:lnTo>
                  <a:pt x="0" y="77"/>
                </a:lnTo>
                <a:lnTo>
                  <a:pt x="0" y="65"/>
                </a:lnTo>
                <a:lnTo>
                  <a:pt x="0" y="56"/>
                </a:lnTo>
                <a:lnTo>
                  <a:pt x="0" y="50"/>
                </a:lnTo>
                <a:lnTo>
                  <a:pt x="15" y="50"/>
                </a:lnTo>
                <a:lnTo>
                  <a:pt x="26" y="50"/>
                </a:lnTo>
                <a:lnTo>
                  <a:pt x="26" y="40"/>
                </a:lnTo>
                <a:lnTo>
                  <a:pt x="27" y="31"/>
                </a:lnTo>
                <a:lnTo>
                  <a:pt x="29" y="23"/>
                </a:lnTo>
                <a:lnTo>
                  <a:pt x="31" y="17"/>
                </a:lnTo>
                <a:lnTo>
                  <a:pt x="35" y="12"/>
                </a:lnTo>
                <a:lnTo>
                  <a:pt x="39" y="7"/>
                </a:lnTo>
                <a:lnTo>
                  <a:pt x="42" y="4"/>
                </a:lnTo>
                <a:lnTo>
                  <a:pt x="48" y="2"/>
                </a:lnTo>
                <a:lnTo>
                  <a:pt x="59" y="0"/>
                </a:lnTo>
                <a:lnTo>
                  <a:pt x="71" y="0"/>
                </a:lnTo>
                <a:lnTo>
                  <a:pt x="84" y="0"/>
                </a:lnTo>
                <a:lnTo>
                  <a:pt x="100" y="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166" name="Group 535"/>
          <p:cNvGrpSpPr>
            <a:grpSpLocks/>
          </p:cNvGrpSpPr>
          <p:nvPr>
            <p:custDataLst>
              <p:tags r:id="rId142"/>
            </p:custDataLst>
          </p:nvPr>
        </p:nvGrpSpPr>
        <p:grpSpPr bwMode="auto">
          <a:xfrm>
            <a:off x="2639562" y="3569745"/>
            <a:ext cx="995696" cy="338731"/>
            <a:chOff x="3289" y="1830"/>
            <a:chExt cx="363" cy="128"/>
          </a:xfrm>
          <a:solidFill>
            <a:srgbClr val="FFCC99"/>
          </a:solidFill>
        </p:grpSpPr>
        <p:sp>
          <p:nvSpPr>
            <p:cNvPr id="167" name="Freeform 536"/>
            <p:cNvSpPr>
              <a:spLocks/>
            </p:cNvSpPr>
            <p:nvPr/>
          </p:nvSpPr>
          <p:spPr bwMode="auto">
            <a:xfrm>
              <a:off x="3289" y="1871"/>
              <a:ext cx="4" cy="3"/>
            </a:xfrm>
            <a:custGeom>
              <a:avLst/>
              <a:gdLst>
                <a:gd name="T0" fmla="*/ 4 w 13"/>
                <a:gd name="T1" fmla="*/ 0 h 7"/>
                <a:gd name="T2" fmla="*/ 4 w 13"/>
                <a:gd name="T3" fmla="*/ 0 h 7"/>
                <a:gd name="T4" fmla="*/ 3 w 13"/>
                <a:gd name="T5" fmla="*/ 1 h 7"/>
                <a:gd name="T6" fmla="*/ 1 w 13"/>
                <a:gd name="T7" fmla="*/ 2 h 7"/>
                <a:gd name="T8" fmla="*/ 0 w 13"/>
                <a:gd name="T9" fmla="*/ 3 h 7"/>
                <a:gd name="T10" fmla="*/ 2 w 13"/>
                <a:gd name="T11" fmla="*/ 1 h 7"/>
                <a:gd name="T12" fmla="*/ 4 w 13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7">
                  <a:moveTo>
                    <a:pt x="13" y="0"/>
                  </a:moveTo>
                  <a:lnTo>
                    <a:pt x="12" y="1"/>
                  </a:lnTo>
                  <a:lnTo>
                    <a:pt x="9" y="3"/>
                  </a:lnTo>
                  <a:lnTo>
                    <a:pt x="4" y="5"/>
                  </a:lnTo>
                  <a:lnTo>
                    <a:pt x="0" y="7"/>
                  </a:lnTo>
                  <a:lnTo>
                    <a:pt x="7" y="3"/>
                  </a:lnTo>
                  <a:lnTo>
                    <a:pt x="13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8" name="Freeform 537"/>
            <p:cNvSpPr>
              <a:spLocks/>
            </p:cNvSpPr>
            <p:nvPr/>
          </p:nvSpPr>
          <p:spPr bwMode="auto">
            <a:xfrm>
              <a:off x="3324" y="1937"/>
              <a:ext cx="10" cy="3"/>
            </a:xfrm>
            <a:custGeom>
              <a:avLst/>
              <a:gdLst>
                <a:gd name="T0" fmla="*/ 0 w 34"/>
                <a:gd name="T1" fmla="*/ 2 h 8"/>
                <a:gd name="T2" fmla="*/ 2 w 34"/>
                <a:gd name="T3" fmla="*/ 2 h 8"/>
                <a:gd name="T4" fmla="*/ 4 w 34"/>
                <a:gd name="T5" fmla="*/ 1 h 8"/>
                <a:gd name="T6" fmla="*/ 7 w 34"/>
                <a:gd name="T7" fmla="*/ 0 h 8"/>
                <a:gd name="T8" fmla="*/ 10 w 34"/>
                <a:gd name="T9" fmla="*/ 0 h 8"/>
                <a:gd name="T10" fmla="*/ 9 w 34"/>
                <a:gd name="T11" fmla="*/ 1 h 8"/>
                <a:gd name="T12" fmla="*/ 8 w 34"/>
                <a:gd name="T13" fmla="*/ 2 h 8"/>
                <a:gd name="T14" fmla="*/ 6 w 34"/>
                <a:gd name="T15" fmla="*/ 2 h 8"/>
                <a:gd name="T16" fmla="*/ 5 w 34"/>
                <a:gd name="T17" fmla="*/ 3 h 8"/>
                <a:gd name="T18" fmla="*/ 4 w 34"/>
                <a:gd name="T19" fmla="*/ 3 h 8"/>
                <a:gd name="T20" fmla="*/ 2 w 34"/>
                <a:gd name="T21" fmla="*/ 3 h 8"/>
                <a:gd name="T22" fmla="*/ 1 w 34"/>
                <a:gd name="T23" fmla="*/ 3 h 8"/>
                <a:gd name="T24" fmla="*/ 0 w 34"/>
                <a:gd name="T25" fmla="*/ 2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4" h="8">
                  <a:moveTo>
                    <a:pt x="0" y="6"/>
                  </a:moveTo>
                  <a:lnTo>
                    <a:pt x="7" y="5"/>
                  </a:lnTo>
                  <a:lnTo>
                    <a:pt x="15" y="3"/>
                  </a:lnTo>
                  <a:lnTo>
                    <a:pt x="25" y="1"/>
                  </a:lnTo>
                  <a:lnTo>
                    <a:pt x="34" y="0"/>
                  </a:lnTo>
                  <a:lnTo>
                    <a:pt x="31" y="2"/>
                  </a:lnTo>
                  <a:lnTo>
                    <a:pt x="27" y="4"/>
                  </a:lnTo>
                  <a:lnTo>
                    <a:pt x="22" y="6"/>
                  </a:lnTo>
                  <a:lnTo>
                    <a:pt x="18" y="7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9" name="Freeform 538"/>
            <p:cNvSpPr>
              <a:spLocks/>
            </p:cNvSpPr>
            <p:nvPr/>
          </p:nvSpPr>
          <p:spPr bwMode="auto">
            <a:xfrm>
              <a:off x="3343" y="1948"/>
              <a:ext cx="4" cy="8"/>
            </a:xfrm>
            <a:custGeom>
              <a:avLst/>
              <a:gdLst>
                <a:gd name="T0" fmla="*/ 0 w 13"/>
                <a:gd name="T1" fmla="*/ 8 h 24"/>
                <a:gd name="T2" fmla="*/ 0 w 13"/>
                <a:gd name="T3" fmla="*/ 0 h 24"/>
                <a:gd name="T4" fmla="*/ 4 w 13"/>
                <a:gd name="T5" fmla="*/ 4 h 24"/>
                <a:gd name="T6" fmla="*/ 0 w 13"/>
                <a:gd name="T7" fmla="*/ 8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4">
                  <a:moveTo>
                    <a:pt x="0" y="24"/>
                  </a:moveTo>
                  <a:lnTo>
                    <a:pt x="0" y="0"/>
                  </a:lnTo>
                  <a:lnTo>
                    <a:pt x="13" y="12"/>
                  </a:lnTo>
                  <a:lnTo>
                    <a:pt x="0" y="24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0" name="Freeform 539"/>
            <p:cNvSpPr>
              <a:spLocks/>
            </p:cNvSpPr>
            <p:nvPr/>
          </p:nvSpPr>
          <p:spPr bwMode="auto">
            <a:xfrm>
              <a:off x="3313" y="1834"/>
              <a:ext cx="34" cy="23"/>
            </a:xfrm>
            <a:custGeom>
              <a:avLst/>
              <a:gdLst>
                <a:gd name="T0" fmla="*/ 0 w 107"/>
                <a:gd name="T1" fmla="*/ 4 h 69"/>
                <a:gd name="T2" fmla="*/ 0 w 107"/>
                <a:gd name="T3" fmla="*/ 9 h 69"/>
                <a:gd name="T4" fmla="*/ 0 w 107"/>
                <a:gd name="T5" fmla="*/ 15 h 69"/>
                <a:gd name="T6" fmla="*/ 0 w 107"/>
                <a:gd name="T7" fmla="*/ 21 h 69"/>
                <a:gd name="T8" fmla="*/ 0 w 107"/>
                <a:gd name="T9" fmla="*/ 23 h 69"/>
                <a:gd name="T10" fmla="*/ 5 w 107"/>
                <a:gd name="T11" fmla="*/ 22 h 69"/>
                <a:gd name="T12" fmla="*/ 16 w 107"/>
                <a:gd name="T13" fmla="*/ 19 h 69"/>
                <a:gd name="T14" fmla="*/ 27 w 107"/>
                <a:gd name="T15" fmla="*/ 17 h 69"/>
                <a:gd name="T16" fmla="*/ 34 w 107"/>
                <a:gd name="T17" fmla="*/ 15 h 69"/>
                <a:gd name="T18" fmla="*/ 32 w 107"/>
                <a:gd name="T19" fmla="*/ 13 h 69"/>
                <a:gd name="T20" fmla="*/ 30 w 107"/>
                <a:gd name="T21" fmla="*/ 11 h 69"/>
                <a:gd name="T22" fmla="*/ 27 w 107"/>
                <a:gd name="T23" fmla="*/ 10 h 69"/>
                <a:gd name="T24" fmla="*/ 25 w 107"/>
                <a:gd name="T25" fmla="*/ 9 h 69"/>
                <a:gd name="T26" fmla="*/ 23 w 107"/>
                <a:gd name="T27" fmla="*/ 8 h 69"/>
                <a:gd name="T28" fmla="*/ 21 w 107"/>
                <a:gd name="T29" fmla="*/ 6 h 69"/>
                <a:gd name="T30" fmla="*/ 20 w 107"/>
                <a:gd name="T31" fmla="*/ 5 h 69"/>
                <a:gd name="T32" fmla="*/ 20 w 107"/>
                <a:gd name="T33" fmla="*/ 4 h 69"/>
                <a:gd name="T34" fmla="*/ 19 w 107"/>
                <a:gd name="T35" fmla="*/ 2 h 69"/>
                <a:gd name="T36" fmla="*/ 19 w 107"/>
                <a:gd name="T37" fmla="*/ 0 h 69"/>
                <a:gd name="T38" fmla="*/ 17 w 107"/>
                <a:gd name="T39" fmla="*/ 0 h 69"/>
                <a:gd name="T40" fmla="*/ 12 w 107"/>
                <a:gd name="T41" fmla="*/ 1 h 69"/>
                <a:gd name="T42" fmla="*/ 6 w 107"/>
                <a:gd name="T43" fmla="*/ 3 h 69"/>
                <a:gd name="T44" fmla="*/ 0 w 107"/>
                <a:gd name="T45" fmla="*/ 4 h 6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7" h="69">
                  <a:moveTo>
                    <a:pt x="0" y="13"/>
                  </a:moveTo>
                  <a:lnTo>
                    <a:pt x="0" y="27"/>
                  </a:lnTo>
                  <a:lnTo>
                    <a:pt x="0" y="45"/>
                  </a:lnTo>
                  <a:lnTo>
                    <a:pt x="0" y="62"/>
                  </a:lnTo>
                  <a:lnTo>
                    <a:pt x="0" y="69"/>
                  </a:lnTo>
                  <a:lnTo>
                    <a:pt x="16" y="66"/>
                  </a:lnTo>
                  <a:lnTo>
                    <a:pt x="49" y="58"/>
                  </a:lnTo>
                  <a:lnTo>
                    <a:pt x="85" y="50"/>
                  </a:lnTo>
                  <a:lnTo>
                    <a:pt x="107" y="44"/>
                  </a:lnTo>
                  <a:lnTo>
                    <a:pt x="101" y="38"/>
                  </a:lnTo>
                  <a:lnTo>
                    <a:pt x="94" y="34"/>
                  </a:lnTo>
                  <a:lnTo>
                    <a:pt x="86" y="30"/>
                  </a:lnTo>
                  <a:lnTo>
                    <a:pt x="78" y="27"/>
                  </a:lnTo>
                  <a:lnTo>
                    <a:pt x="72" y="23"/>
                  </a:lnTo>
                  <a:lnTo>
                    <a:pt x="65" y="18"/>
                  </a:lnTo>
                  <a:lnTo>
                    <a:pt x="63" y="15"/>
                  </a:lnTo>
                  <a:lnTo>
                    <a:pt x="62" y="11"/>
                  </a:lnTo>
                  <a:lnTo>
                    <a:pt x="61" y="7"/>
                  </a:lnTo>
                  <a:lnTo>
                    <a:pt x="61" y="0"/>
                  </a:lnTo>
                  <a:lnTo>
                    <a:pt x="54" y="1"/>
                  </a:lnTo>
                  <a:lnTo>
                    <a:pt x="38" y="4"/>
                  </a:lnTo>
                  <a:lnTo>
                    <a:pt x="18" y="9"/>
                  </a:lnTo>
                  <a:lnTo>
                    <a:pt x="0" y="1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1" name="Freeform 540"/>
            <p:cNvSpPr>
              <a:spLocks/>
            </p:cNvSpPr>
            <p:nvPr/>
          </p:nvSpPr>
          <p:spPr bwMode="auto">
            <a:xfrm>
              <a:off x="3302" y="1830"/>
              <a:ext cx="350" cy="128"/>
            </a:xfrm>
            <a:custGeom>
              <a:avLst/>
              <a:gdLst>
                <a:gd name="T0" fmla="*/ 324 w 1070"/>
                <a:gd name="T1" fmla="*/ 42 h 382"/>
                <a:gd name="T2" fmla="*/ 317 w 1070"/>
                <a:gd name="T3" fmla="*/ 35 h 382"/>
                <a:gd name="T4" fmla="*/ 315 w 1070"/>
                <a:gd name="T5" fmla="*/ 19 h 382"/>
                <a:gd name="T6" fmla="*/ 306 w 1070"/>
                <a:gd name="T7" fmla="*/ 12 h 382"/>
                <a:gd name="T8" fmla="*/ 267 w 1070"/>
                <a:gd name="T9" fmla="*/ 6 h 382"/>
                <a:gd name="T10" fmla="*/ 237 w 1070"/>
                <a:gd name="T11" fmla="*/ 19 h 382"/>
                <a:gd name="T12" fmla="*/ 222 w 1070"/>
                <a:gd name="T13" fmla="*/ 22 h 382"/>
                <a:gd name="T14" fmla="*/ 207 w 1070"/>
                <a:gd name="T15" fmla="*/ 22 h 382"/>
                <a:gd name="T16" fmla="*/ 200 w 1070"/>
                <a:gd name="T17" fmla="*/ 15 h 382"/>
                <a:gd name="T18" fmla="*/ 183 w 1070"/>
                <a:gd name="T19" fmla="*/ 12 h 382"/>
                <a:gd name="T20" fmla="*/ 172 w 1070"/>
                <a:gd name="T21" fmla="*/ 6 h 382"/>
                <a:gd name="T22" fmla="*/ 158 w 1070"/>
                <a:gd name="T23" fmla="*/ 7 h 382"/>
                <a:gd name="T24" fmla="*/ 152 w 1070"/>
                <a:gd name="T25" fmla="*/ 0 h 382"/>
                <a:gd name="T26" fmla="*/ 128 w 1070"/>
                <a:gd name="T27" fmla="*/ 5 h 382"/>
                <a:gd name="T28" fmla="*/ 98 w 1070"/>
                <a:gd name="T29" fmla="*/ 9 h 382"/>
                <a:gd name="T30" fmla="*/ 84 w 1070"/>
                <a:gd name="T31" fmla="*/ 15 h 382"/>
                <a:gd name="T32" fmla="*/ 45 w 1070"/>
                <a:gd name="T33" fmla="*/ 20 h 382"/>
                <a:gd name="T34" fmla="*/ 57 w 1070"/>
                <a:gd name="T35" fmla="*/ 25 h 382"/>
                <a:gd name="T36" fmla="*/ 54 w 1070"/>
                <a:gd name="T37" fmla="*/ 30 h 382"/>
                <a:gd name="T38" fmla="*/ 37 w 1070"/>
                <a:gd name="T39" fmla="*/ 31 h 382"/>
                <a:gd name="T40" fmla="*/ 14 w 1070"/>
                <a:gd name="T41" fmla="*/ 31 h 382"/>
                <a:gd name="T42" fmla="*/ 3 w 1070"/>
                <a:gd name="T43" fmla="*/ 37 h 382"/>
                <a:gd name="T44" fmla="*/ 0 w 1070"/>
                <a:gd name="T45" fmla="*/ 49 h 382"/>
                <a:gd name="T46" fmla="*/ 5 w 1070"/>
                <a:gd name="T47" fmla="*/ 56 h 382"/>
                <a:gd name="T48" fmla="*/ 7 w 1070"/>
                <a:gd name="T49" fmla="*/ 65 h 382"/>
                <a:gd name="T50" fmla="*/ 7 w 1070"/>
                <a:gd name="T51" fmla="*/ 70 h 382"/>
                <a:gd name="T52" fmla="*/ 16 w 1070"/>
                <a:gd name="T53" fmla="*/ 79 h 382"/>
                <a:gd name="T54" fmla="*/ 18 w 1070"/>
                <a:gd name="T55" fmla="*/ 87 h 382"/>
                <a:gd name="T56" fmla="*/ 24 w 1070"/>
                <a:gd name="T57" fmla="*/ 91 h 382"/>
                <a:gd name="T58" fmla="*/ 31 w 1070"/>
                <a:gd name="T59" fmla="*/ 97 h 382"/>
                <a:gd name="T60" fmla="*/ 67 w 1070"/>
                <a:gd name="T61" fmla="*/ 118 h 382"/>
                <a:gd name="T62" fmla="*/ 83 w 1070"/>
                <a:gd name="T63" fmla="*/ 124 h 382"/>
                <a:gd name="T64" fmla="*/ 87 w 1070"/>
                <a:gd name="T65" fmla="*/ 120 h 382"/>
                <a:gd name="T66" fmla="*/ 91 w 1070"/>
                <a:gd name="T67" fmla="*/ 113 h 382"/>
                <a:gd name="T68" fmla="*/ 97 w 1070"/>
                <a:gd name="T69" fmla="*/ 106 h 382"/>
                <a:gd name="T70" fmla="*/ 109 w 1070"/>
                <a:gd name="T71" fmla="*/ 108 h 382"/>
                <a:gd name="T72" fmla="*/ 118 w 1070"/>
                <a:gd name="T73" fmla="*/ 120 h 382"/>
                <a:gd name="T74" fmla="*/ 131 w 1070"/>
                <a:gd name="T75" fmla="*/ 124 h 382"/>
                <a:gd name="T76" fmla="*/ 146 w 1070"/>
                <a:gd name="T77" fmla="*/ 120 h 382"/>
                <a:gd name="T78" fmla="*/ 161 w 1070"/>
                <a:gd name="T79" fmla="*/ 112 h 382"/>
                <a:gd name="T80" fmla="*/ 172 w 1070"/>
                <a:gd name="T81" fmla="*/ 110 h 382"/>
                <a:gd name="T82" fmla="*/ 184 w 1070"/>
                <a:gd name="T83" fmla="*/ 109 h 382"/>
                <a:gd name="T84" fmla="*/ 185 w 1070"/>
                <a:gd name="T85" fmla="*/ 123 h 382"/>
                <a:gd name="T86" fmla="*/ 193 w 1070"/>
                <a:gd name="T87" fmla="*/ 126 h 382"/>
                <a:gd name="T88" fmla="*/ 201 w 1070"/>
                <a:gd name="T89" fmla="*/ 121 h 382"/>
                <a:gd name="T90" fmla="*/ 212 w 1070"/>
                <a:gd name="T91" fmla="*/ 113 h 382"/>
                <a:gd name="T92" fmla="*/ 246 w 1070"/>
                <a:gd name="T93" fmla="*/ 110 h 382"/>
                <a:gd name="T94" fmla="*/ 272 w 1070"/>
                <a:gd name="T95" fmla="*/ 106 h 382"/>
                <a:gd name="T96" fmla="*/ 300 w 1070"/>
                <a:gd name="T97" fmla="*/ 95 h 382"/>
                <a:gd name="T98" fmla="*/ 316 w 1070"/>
                <a:gd name="T99" fmla="*/ 96 h 382"/>
                <a:gd name="T100" fmla="*/ 329 w 1070"/>
                <a:gd name="T101" fmla="*/ 98 h 382"/>
                <a:gd name="T102" fmla="*/ 345 w 1070"/>
                <a:gd name="T103" fmla="*/ 103 h 382"/>
                <a:gd name="T104" fmla="*/ 345 w 1070"/>
                <a:gd name="T105" fmla="*/ 90 h 382"/>
                <a:gd name="T106" fmla="*/ 336 w 1070"/>
                <a:gd name="T107" fmla="*/ 73 h 382"/>
                <a:gd name="T108" fmla="*/ 333 w 1070"/>
                <a:gd name="T109" fmla="*/ 56 h 38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070" h="382">
                  <a:moveTo>
                    <a:pt x="1011" y="142"/>
                  </a:moveTo>
                  <a:lnTo>
                    <a:pt x="1011" y="136"/>
                  </a:lnTo>
                  <a:lnTo>
                    <a:pt x="1011" y="123"/>
                  </a:lnTo>
                  <a:lnTo>
                    <a:pt x="1000" y="125"/>
                  </a:lnTo>
                  <a:lnTo>
                    <a:pt x="992" y="124"/>
                  </a:lnTo>
                  <a:lnTo>
                    <a:pt x="984" y="122"/>
                  </a:lnTo>
                  <a:lnTo>
                    <a:pt x="980" y="119"/>
                  </a:lnTo>
                  <a:lnTo>
                    <a:pt x="976" y="114"/>
                  </a:lnTo>
                  <a:lnTo>
                    <a:pt x="972" y="109"/>
                  </a:lnTo>
                  <a:lnTo>
                    <a:pt x="970" y="103"/>
                  </a:lnTo>
                  <a:lnTo>
                    <a:pt x="969" y="96"/>
                  </a:lnTo>
                  <a:lnTo>
                    <a:pt x="967" y="82"/>
                  </a:lnTo>
                  <a:lnTo>
                    <a:pt x="966" y="68"/>
                  </a:lnTo>
                  <a:lnTo>
                    <a:pt x="965" y="62"/>
                  </a:lnTo>
                  <a:lnTo>
                    <a:pt x="962" y="57"/>
                  </a:lnTo>
                  <a:lnTo>
                    <a:pt x="960" y="53"/>
                  </a:lnTo>
                  <a:lnTo>
                    <a:pt x="957" y="50"/>
                  </a:lnTo>
                  <a:lnTo>
                    <a:pt x="950" y="44"/>
                  </a:lnTo>
                  <a:lnTo>
                    <a:pt x="944" y="40"/>
                  </a:lnTo>
                  <a:lnTo>
                    <a:pt x="936" y="36"/>
                  </a:lnTo>
                  <a:lnTo>
                    <a:pt x="928" y="33"/>
                  </a:lnTo>
                  <a:lnTo>
                    <a:pt x="912" y="28"/>
                  </a:lnTo>
                  <a:lnTo>
                    <a:pt x="894" y="25"/>
                  </a:lnTo>
                  <a:lnTo>
                    <a:pt x="857" y="22"/>
                  </a:lnTo>
                  <a:lnTo>
                    <a:pt x="817" y="19"/>
                  </a:lnTo>
                  <a:lnTo>
                    <a:pt x="799" y="29"/>
                  </a:lnTo>
                  <a:lnTo>
                    <a:pt x="769" y="43"/>
                  </a:lnTo>
                  <a:lnTo>
                    <a:pt x="752" y="50"/>
                  </a:lnTo>
                  <a:lnTo>
                    <a:pt x="734" y="56"/>
                  </a:lnTo>
                  <a:lnTo>
                    <a:pt x="726" y="58"/>
                  </a:lnTo>
                  <a:lnTo>
                    <a:pt x="719" y="60"/>
                  </a:lnTo>
                  <a:lnTo>
                    <a:pt x="711" y="61"/>
                  </a:lnTo>
                  <a:lnTo>
                    <a:pt x="704" y="62"/>
                  </a:lnTo>
                  <a:lnTo>
                    <a:pt x="692" y="63"/>
                  </a:lnTo>
                  <a:lnTo>
                    <a:pt x="678" y="65"/>
                  </a:lnTo>
                  <a:lnTo>
                    <a:pt x="664" y="67"/>
                  </a:lnTo>
                  <a:lnTo>
                    <a:pt x="652" y="68"/>
                  </a:lnTo>
                  <a:lnTo>
                    <a:pt x="644" y="68"/>
                  </a:lnTo>
                  <a:lnTo>
                    <a:pt x="637" y="67"/>
                  </a:lnTo>
                  <a:lnTo>
                    <a:pt x="632" y="65"/>
                  </a:lnTo>
                  <a:lnTo>
                    <a:pt x="626" y="63"/>
                  </a:lnTo>
                  <a:lnTo>
                    <a:pt x="622" y="59"/>
                  </a:lnTo>
                  <a:lnTo>
                    <a:pt x="618" y="55"/>
                  </a:lnTo>
                  <a:lnTo>
                    <a:pt x="614" y="50"/>
                  </a:lnTo>
                  <a:lnTo>
                    <a:pt x="612" y="44"/>
                  </a:lnTo>
                  <a:lnTo>
                    <a:pt x="601" y="45"/>
                  </a:lnTo>
                  <a:lnTo>
                    <a:pt x="591" y="44"/>
                  </a:lnTo>
                  <a:lnTo>
                    <a:pt x="581" y="42"/>
                  </a:lnTo>
                  <a:lnTo>
                    <a:pt x="571" y="40"/>
                  </a:lnTo>
                  <a:lnTo>
                    <a:pt x="560" y="37"/>
                  </a:lnTo>
                  <a:lnTo>
                    <a:pt x="549" y="34"/>
                  </a:lnTo>
                  <a:lnTo>
                    <a:pt x="537" y="32"/>
                  </a:lnTo>
                  <a:lnTo>
                    <a:pt x="525" y="32"/>
                  </a:lnTo>
                  <a:lnTo>
                    <a:pt x="525" y="25"/>
                  </a:lnTo>
                  <a:lnTo>
                    <a:pt x="525" y="19"/>
                  </a:lnTo>
                  <a:lnTo>
                    <a:pt x="512" y="22"/>
                  </a:lnTo>
                  <a:lnTo>
                    <a:pt x="499" y="25"/>
                  </a:lnTo>
                  <a:lnTo>
                    <a:pt x="493" y="25"/>
                  </a:lnTo>
                  <a:lnTo>
                    <a:pt x="488" y="23"/>
                  </a:lnTo>
                  <a:lnTo>
                    <a:pt x="483" y="21"/>
                  </a:lnTo>
                  <a:lnTo>
                    <a:pt x="477" y="17"/>
                  </a:lnTo>
                  <a:lnTo>
                    <a:pt x="473" y="13"/>
                  </a:lnTo>
                  <a:lnTo>
                    <a:pt x="468" y="9"/>
                  </a:lnTo>
                  <a:lnTo>
                    <a:pt x="466" y="5"/>
                  </a:lnTo>
                  <a:lnTo>
                    <a:pt x="465" y="0"/>
                  </a:lnTo>
                  <a:lnTo>
                    <a:pt x="456" y="5"/>
                  </a:lnTo>
                  <a:lnTo>
                    <a:pt x="445" y="9"/>
                  </a:lnTo>
                  <a:lnTo>
                    <a:pt x="432" y="12"/>
                  </a:lnTo>
                  <a:lnTo>
                    <a:pt x="419" y="14"/>
                  </a:lnTo>
                  <a:lnTo>
                    <a:pt x="390" y="16"/>
                  </a:lnTo>
                  <a:lnTo>
                    <a:pt x="360" y="19"/>
                  </a:lnTo>
                  <a:lnTo>
                    <a:pt x="343" y="20"/>
                  </a:lnTo>
                  <a:lnTo>
                    <a:pt x="329" y="21"/>
                  </a:lnTo>
                  <a:lnTo>
                    <a:pt x="313" y="23"/>
                  </a:lnTo>
                  <a:lnTo>
                    <a:pt x="299" y="26"/>
                  </a:lnTo>
                  <a:lnTo>
                    <a:pt x="286" y="30"/>
                  </a:lnTo>
                  <a:lnTo>
                    <a:pt x="274" y="35"/>
                  </a:lnTo>
                  <a:lnTo>
                    <a:pt x="267" y="38"/>
                  </a:lnTo>
                  <a:lnTo>
                    <a:pt x="262" y="41"/>
                  </a:lnTo>
                  <a:lnTo>
                    <a:pt x="257" y="45"/>
                  </a:lnTo>
                  <a:lnTo>
                    <a:pt x="253" y="50"/>
                  </a:lnTo>
                  <a:lnTo>
                    <a:pt x="147" y="50"/>
                  </a:lnTo>
                  <a:lnTo>
                    <a:pt x="145" y="54"/>
                  </a:lnTo>
                  <a:lnTo>
                    <a:pt x="142" y="58"/>
                  </a:lnTo>
                  <a:lnTo>
                    <a:pt x="138" y="61"/>
                  </a:lnTo>
                  <a:lnTo>
                    <a:pt x="133" y="62"/>
                  </a:lnTo>
                  <a:lnTo>
                    <a:pt x="143" y="65"/>
                  </a:lnTo>
                  <a:lnTo>
                    <a:pt x="153" y="68"/>
                  </a:lnTo>
                  <a:lnTo>
                    <a:pt x="163" y="70"/>
                  </a:lnTo>
                  <a:lnTo>
                    <a:pt x="173" y="75"/>
                  </a:lnTo>
                  <a:lnTo>
                    <a:pt x="173" y="79"/>
                  </a:lnTo>
                  <a:lnTo>
                    <a:pt x="172" y="83"/>
                  </a:lnTo>
                  <a:lnTo>
                    <a:pt x="170" y="86"/>
                  </a:lnTo>
                  <a:lnTo>
                    <a:pt x="167" y="88"/>
                  </a:lnTo>
                  <a:lnTo>
                    <a:pt x="164" y="90"/>
                  </a:lnTo>
                  <a:lnTo>
                    <a:pt x="161" y="91"/>
                  </a:lnTo>
                  <a:lnTo>
                    <a:pt x="158" y="92"/>
                  </a:lnTo>
                  <a:lnTo>
                    <a:pt x="153" y="93"/>
                  </a:lnTo>
                  <a:lnTo>
                    <a:pt x="133" y="94"/>
                  </a:lnTo>
                  <a:lnTo>
                    <a:pt x="114" y="93"/>
                  </a:lnTo>
                  <a:lnTo>
                    <a:pt x="108" y="93"/>
                  </a:lnTo>
                  <a:lnTo>
                    <a:pt x="94" y="93"/>
                  </a:lnTo>
                  <a:lnTo>
                    <a:pt x="74" y="93"/>
                  </a:lnTo>
                  <a:lnTo>
                    <a:pt x="53" y="93"/>
                  </a:lnTo>
                  <a:lnTo>
                    <a:pt x="42" y="94"/>
                  </a:lnTo>
                  <a:lnTo>
                    <a:pt x="31" y="95"/>
                  </a:lnTo>
                  <a:lnTo>
                    <a:pt x="22" y="99"/>
                  </a:lnTo>
                  <a:lnTo>
                    <a:pt x="15" y="104"/>
                  </a:lnTo>
                  <a:lnTo>
                    <a:pt x="11" y="107"/>
                  </a:lnTo>
                  <a:lnTo>
                    <a:pt x="8" y="110"/>
                  </a:lnTo>
                  <a:lnTo>
                    <a:pt x="6" y="114"/>
                  </a:lnTo>
                  <a:lnTo>
                    <a:pt x="4" y="119"/>
                  </a:lnTo>
                  <a:lnTo>
                    <a:pt x="2" y="130"/>
                  </a:lnTo>
                  <a:lnTo>
                    <a:pt x="0" y="142"/>
                  </a:lnTo>
                  <a:lnTo>
                    <a:pt x="0" y="147"/>
                  </a:lnTo>
                  <a:lnTo>
                    <a:pt x="2" y="151"/>
                  </a:lnTo>
                  <a:lnTo>
                    <a:pt x="4" y="154"/>
                  </a:lnTo>
                  <a:lnTo>
                    <a:pt x="5" y="157"/>
                  </a:lnTo>
                  <a:lnTo>
                    <a:pt x="10" y="162"/>
                  </a:lnTo>
                  <a:lnTo>
                    <a:pt x="16" y="167"/>
                  </a:lnTo>
                  <a:lnTo>
                    <a:pt x="20" y="173"/>
                  </a:lnTo>
                  <a:lnTo>
                    <a:pt x="22" y="179"/>
                  </a:lnTo>
                  <a:lnTo>
                    <a:pt x="24" y="183"/>
                  </a:lnTo>
                  <a:lnTo>
                    <a:pt x="24" y="188"/>
                  </a:lnTo>
                  <a:lnTo>
                    <a:pt x="22" y="193"/>
                  </a:lnTo>
                  <a:lnTo>
                    <a:pt x="20" y="198"/>
                  </a:lnTo>
                  <a:lnTo>
                    <a:pt x="19" y="200"/>
                  </a:lnTo>
                  <a:lnTo>
                    <a:pt x="19" y="203"/>
                  </a:lnTo>
                  <a:lnTo>
                    <a:pt x="20" y="206"/>
                  </a:lnTo>
                  <a:lnTo>
                    <a:pt x="21" y="210"/>
                  </a:lnTo>
                  <a:lnTo>
                    <a:pt x="25" y="217"/>
                  </a:lnTo>
                  <a:lnTo>
                    <a:pt x="30" y="224"/>
                  </a:lnTo>
                  <a:lnTo>
                    <a:pt x="37" y="230"/>
                  </a:lnTo>
                  <a:lnTo>
                    <a:pt x="44" y="235"/>
                  </a:lnTo>
                  <a:lnTo>
                    <a:pt x="49" y="237"/>
                  </a:lnTo>
                  <a:lnTo>
                    <a:pt x="52" y="239"/>
                  </a:lnTo>
                  <a:lnTo>
                    <a:pt x="56" y="241"/>
                  </a:lnTo>
                  <a:lnTo>
                    <a:pt x="60" y="241"/>
                  </a:lnTo>
                  <a:lnTo>
                    <a:pt x="59" y="250"/>
                  </a:lnTo>
                  <a:lnTo>
                    <a:pt x="56" y="259"/>
                  </a:lnTo>
                  <a:lnTo>
                    <a:pt x="52" y="266"/>
                  </a:lnTo>
                  <a:lnTo>
                    <a:pt x="47" y="271"/>
                  </a:lnTo>
                  <a:lnTo>
                    <a:pt x="56" y="271"/>
                  </a:lnTo>
                  <a:lnTo>
                    <a:pt x="66" y="271"/>
                  </a:lnTo>
                  <a:lnTo>
                    <a:pt x="74" y="271"/>
                  </a:lnTo>
                  <a:lnTo>
                    <a:pt x="81" y="271"/>
                  </a:lnTo>
                  <a:lnTo>
                    <a:pt x="82" y="275"/>
                  </a:lnTo>
                  <a:lnTo>
                    <a:pt x="84" y="280"/>
                  </a:lnTo>
                  <a:lnTo>
                    <a:pt x="89" y="284"/>
                  </a:lnTo>
                  <a:lnTo>
                    <a:pt x="96" y="290"/>
                  </a:lnTo>
                  <a:lnTo>
                    <a:pt x="112" y="302"/>
                  </a:lnTo>
                  <a:lnTo>
                    <a:pt x="131" y="313"/>
                  </a:lnTo>
                  <a:lnTo>
                    <a:pt x="170" y="334"/>
                  </a:lnTo>
                  <a:lnTo>
                    <a:pt x="193" y="345"/>
                  </a:lnTo>
                  <a:lnTo>
                    <a:pt x="205" y="352"/>
                  </a:lnTo>
                  <a:lnTo>
                    <a:pt x="218" y="360"/>
                  </a:lnTo>
                  <a:lnTo>
                    <a:pt x="226" y="364"/>
                  </a:lnTo>
                  <a:lnTo>
                    <a:pt x="234" y="367"/>
                  </a:lnTo>
                  <a:lnTo>
                    <a:pt x="243" y="370"/>
                  </a:lnTo>
                  <a:lnTo>
                    <a:pt x="253" y="370"/>
                  </a:lnTo>
                  <a:lnTo>
                    <a:pt x="255" y="370"/>
                  </a:lnTo>
                  <a:lnTo>
                    <a:pt x="257" y="367"/>
                  </a:lnTo>
                  <a:lnTo>
                    <a:pt x="261" y="365"/>
                  </a:lnTo>
                  <a:lnTo>
                    <a:pt x="264" y="361"/>
                  </a:lnTo>
                  <a:lnTo>
                    <a:pt x="267" y="358"/>
                  </a:lnTo>
                  <a:lnTo>
                    <a:pt x="271" y="355"/>
                  </a:lnTo>
                  <a:lnTo>
                    <a:pt x="275" y="353"/>
                  </a:lnTo>
                  <a:lnTo>
                    <a:pt x="279" y="352"/>
                  </a:lnTo>
                  <a:lnTo>
                    <a:pt x="277" y="344"/>
                  </a:lnTo>
                  <a:lnTo>
                    <a:pt x="277" y="338"/>
                  </a:lnTo>
                  <a:lnTo>
                    <a:pt x="278" y="332"/>
                  </a:lnTo>
                  <a:lnTo>
                    <a:pt x="280" y="326"/>
                  </a:lnTo>
                  <a:lnTo>
                    <a:pt x="284" y="322"/>
                  </a:lnTo>
                  <a:lnTo>
                    <a:pt x="289" y="318"/>
                  </a:lnTo>
                  <a:lnTo>
                    <a:pt x="297" y="316"/>
                  </a:lnTo>
                  <a:lnTo>
                    <a:pt x="306" y="315"/>
                  </a:lnTo>
                  <a:lnTo>
                    <a:pt x="316" y="315"/>
                  </a:lnTo>
                  <a:lnTo>
                    <a:pt x="323" y="317"/>
                  </a:lnTo>
                  <a:lnTo>
                    <a:pt x="329" y="320"/>
                  </a:lnTo>
                  <a:lnTo>
                    <a:pt x="334" y="323"/>
                  </a:lnTo>
                  <a:lnTo>
                    <a:pt x="343" y="332"/>
                  </a:lnTo>
                  <a:lnTo>
                    <a:pt x="350" y="342"/>
                  </a:lnTo>
                  <a:lnTo>
                    <a:pt x="353" y="347"/>
                  </a:lnTo>
                  <a:lnTo>
                    <a:pt x="357" y="353"/>
                  </a:lnTo>
                  <a:lnTo>
                    <a:pt x="362" y="358"/>
                  </a:lnTo>
                  <a:lnTo>
                    <a:pt x="367" y="362"/>
                  </a:lnTo>
                  <a:lnTo>
                    <a:pt x="373" y="365"/>
                  </a:lnTo>
                  <a:lnTo>
                    <a:pt x="380" y="368"/>
                  </a:lnTo>
                  <a:lnTo>
                    <a:pt x="389" y="370"/>
                  </a:lnTo>
                  <a:lnTo>
                    <a:pt x="399" y="370"/>
                  </a:lnTo>
                  <a:lnTo>
                    <a:pt x="409" y="370"/>
                  </a:lnTo>
                  <a:lnTo>
                    <a:pt x="418" y="369"/>
                  </a:lnTo>
                  <a:lnTo>
                    <a:pt x="425" y="367"/>
                  </a:lnTo>
                  <a:lnTo>
                    <a:pt x="433" y="365"/>
                  </a:lnTo>
                  <a:lnTo>
                    <a:pt x="447" y="359"/>
                  </a:lnTo>
                  <a:lnTo>
                    <a:pt x="459" y="352"/>
                  </a:lnTo>
                  <a:lnTo>
                    <a:pt x="472" y="345"/>
                  </a:lnTo>
                  <a:lnTo>
                    <a:pt x="483" y="339"/>
                  </a:lnTo>
                  <a:lnTo>
                    <a:pt x="488" y="336"/>
                  </a:lnTo>
                  <a:lnTo>
                    <a:pt x="493" y="335"/>
                  </a:lnTo>
                  <a:lnTo>
                    <a:pt x="499" y="333"/>
                  </a:lnTo>
                  <a:lnTo>
                    <a:pt x="506" y="333"/>
                  </a:lnTo>
                  <a:lnTo>
                    <a:pt x="512" y="332"/>
                  </a:lnTo>
                  <a:lnTo>
                    <a:pt x="521" y="329"/>
                  </a:lnTo>
                  <a:lnTo>
                    <a:pt x="525" y="327"/>
                  </a:lnTo>
                  <a:lnTo>
                    <a:pt x="529" y="325"/>
                  </a:lnTo>
                  <a:lnTo>
                    <a:pt x="531" y="323"/>
                  </a:lnTo>
                  <a:lnTo>
                    <a:pt x="532" y="321"/>
                  </a:lnTo>
                  <a:lnTo>
                    <a:pt x="565" y="321"/>
                  </a:lnTo>
                  <a:lnTo>
                    <a:pt x="564" y="326"/>
                  </a:lnTo>
                  <a:lnTo>
                    <a:pt x="563" y="333"/>
                  </a:lnTo>
                  <a:lnTo>
                    <a:pt x="564" y="341"/>
                  </a:lnTo>
                  <a:lnTo>
                    <a:pt x="565" y="349"/>
                  </a:lnTo>
                  <a:lnTo>
                    <a:pt x="566" y="358"/>
                  </a:lnTo>
                  <a:lnTo>
                    <a:pt x="567" y="367"/>
                  </a:lnTo>
                  <a:lnTo>
                    <a:pt x="567" y="375"/>
                  </a:lnTo>
                  <a:lnTo>
                    <a:pt x="565" y="382"/>
                  </a:lnTo>
                  <a:lnTo>
                    <a:pt x="575" y="381"/>
                  </a:lnTo>
                  <a:lnTo>
                    <a:pt x="582" y="379"/>
                  </a:lnTo>
                  <a:lnTo>
                    <a:pt x="590" y="377"/>
                  </a:lnTo>
                  <a:lnTo>
                    <a:pt x="596" y="375"/>
                  </a:lnTo>
                  <a:lnTo>
                    <a:pt x="601" y="372"/>
                  </a:lnTo>
                  <a:lnTo>
                    <a:pt x="605" y="369"/>
                  </a:lnTo>
                  <a:lnTo>
                    <a:pt x="610" y="366"/>
                  </a:lnTo>
                  <a:lnTo>
                    <a:pt x="613" y="362"/>
                  </a:lnTo>
                  <a:lnTo>
                    <a:pt x="623" y="345"/>
                  </a:lnTo>
                  <a:lnTo>
                    <a:pt x="632" y="327"/>
                  </a:lnTo>
                  <a:lnTo>
                    <a:pt x="636" y="331"/>
                  </a:lnTo>
                  <a:lnTo>
                    <a:pt x="641" y="334"/>
                  </a:lnTo>
                  <a:lnTo>
                    <a:pt x="647" y="336"/>
                  </a:lnTo>
                  <a:lnTo>
                    <a:pt x="654" y="337"/>
                  </a:lnTo>
                  <a:lnTo>
                    <a:pt x="669" y="338"/>
                  </a:lnTo>
                  <a:lnTo>
                    <a:pt x="687" y="336"/>
                  </a:lnTo>
                  <a:lnTo>
                    <a:pt x="721" y="330"/>
                  </a:lnTo>
                  <a:lnTo>
                    <a:pt x="752" y="327"/>
                  </a:lnTo>
                  <a:lnTo>
                    <a:pt x="767" y="327"/>
                  </a:lnTo>
                  <a:lnTo>
                    <a:pt x="781" y="325"/>
                  </a:lnTo>
                  <a:lnTo>
                    <a:pt x="794" y="324"/>
                  </a:lnTo>
                  <a:lnTo>
                    <a:pt x="808" y="321"/>
                  </a:lnTo>
                  <a:lnTo>
                    <a:pt x="831" y="315"/>
                  </a:lnTo>
                  <a:lnTo>
                    <a:pt x="853" y="307"/>
                  </a:lnTo>
                  <a:lnTo>
                    <a:pt x="873" y="299"/>
                  </a:lnTo>
                  <a:lnTo>
                    <a:pt x="895" y="290"/>
                  </a:lnTo>
                  <a:lnTo>
                    <a:pt x="906" y="287"/>
                  </a:lnTo>
                  <a:lnTo>
                    <a:pt x="918" y="283"/>
                  </a:lnTo>
                  <a:lnTo>
                    <a:pt x="930" y="280"/>
                  </a:lnTo>
                  <a:lnTo>
                    <a:pt x="944" y="278"/>
                  </a:lnTo>
                  <a:lnTo>
                    <a:pt x="951" y="279"/>
                  </a:lnTo>
                  <a:lnTo>
                    <a:pt x="961" y="284"/>
                  </a:lnTo>
                  <a:lnTo>
                    <a:pt x="967" y="286"/>
                  </a:lnTo>
                  <a:lnTo>
                    <a:pt x="972" y="288"/>
                  </a:lnTo>
                  <a:lnTo>
                    <a:pt x="979" y="289"/>
                  </a:lnTo>
                  <a:lnTo>
                    <a:pt x="983" y="290"/>
                  </a:lnTo>
                  <a:lnTo>
                    <a:pt x="995" y="290"/>
                  </a:lnTo>
                  <a:lnTo>
                    <a:pt x="1005" y="293"/>
                  </a:lnTo>
                  <a:lnTo>
                    <a:pt x="1015" y="295"/>
                  </a:lnTo>
                  <a:lnTo>
                    <a:pt x="1024" y="300"/>
                  </a:lnTo>
                  <a:lnTo>
                    <a:pt x="1034" y="303"/>
                  </a:lnTo>
                  <a:lnTo>
                    <a:pt x="1045" y="306"/>
                  </a:lnTo>
                  <a:lnTo>
                    <a:pt x="1056" y="308"/>
                  </a:lnTo>
                  <a:lnTo>
                    <a:pt x="1070" y="309"/>
                  </a:lnTo>
                  <a:lnTo>
                    <a:pt x="1068" y="297"/>
                  </a:lnTo>
                  <a:lnTo>
                    <a:pt x="1063" y="286"/>
                  </a:lnTo>
                  <a:lnTo>
                    <a:pt x="1060" y="276"/>
                  </a:lnTo>
                  <a:lnTo>
                    <a:pt x="1056" y="268"/>
                  </a:lnTo>
                  <a:lnTo>
                    <a:pt x="1047" y="254"/>
                  </a:lnTo>
                  <a:lnTo>
                    <a:pt x="1038" y="241"/>
                  </a:lnTo>
                  <a:lnTo>
                    <a:pt x="1034" y="233"/>
                  </a:lnTo>
                  <a:lnTo>
                    <a:pt x="1030" y="226"/>
                  </a:lnTo>
                  <a:lnTo>
                    <a:pt x="1026" y="219"/>
                  </a:lnTo>
                  <a:lnTo>
                    <a:pt x="1024" y="211"/>
                  </a:lnTo>
                  <a:lnTo>
                    <a:pt x="1021" y="202"/>
                  </a:lnTo>
                  <a:lnTo>
                    <a:pt x="1018" y="192"/>
                  </a:lnTo>
                  <a:lnTo>
                    <a:pt x="1017" y="179"/>
                  </a:lnTo>
                  <a:lnTo>
                    <a:pt x="1017" y="167"/>
                  </a:lnTo>
                  <a:lnTo>
                    <a:pt x="1014" y="152"/>
                  </a:lnTo>
                  <a:lnTo>
                    <a:pt x="1011" y="14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72" name="Freeform 544"/>
          <p:cNvSpPr>
            <a:spLocks/>
          </p:cNvSpPr>
          <p:nvPr>
            <p:custDataLst>
              <p:tags r:id="rId143"/>
            </p:custDataLst>
          </p:nvPr>
        </p:nvSpPr>
        <p:spPr bwMode="auto">
          <a:xfrm>
            <a:off x="4110178" y="4465918"/>
            <a:ext cx="360285" cy="456087"/>
          </a:xfrm>
          <a:custGeom>
            <a:avLst/>
            <a:gdLst>
              <a:gd name="T0" fmla="*/ 87531 w 399"/>
              <a:gd name="T1" fmla="*/ 4192 h 518"/>
              <a:gd name="T2" fmla="*/ 88407 w 399"/>
              <a:gd name="T3" fmla="*/ 11529 h 518"/>
              <a:gd name="T4" fmla="*/ 91033 w 399"/>
              <a:gd name="T5" fmla="*/ 18866 h 518"/>
              <a:gd name="T6" fmla="*/ 93659 w 399"/>
              <a:gd name="T7" fmla="*/ 25679 h 518"/>
              <a:gd name="T8" fmla="*/ 98035 w 399"/>
              <a:gd name="T9" fmla="*/ 33016 h 518"/>
              <a:gd name="T10" fmla="*/ 102849 w 399"/>
              <a:gd name="T11" fmla="*/ 39304 h 518"/>
              <a:gd name="T12" fmla="*/ 108977 w 399"/>
              <a:gd name="T13" fmla="*/ 45069 h 518"/>
              <a:gd name="T14" fmla="*/ 115541 w 399"/>
              <a:gd name="T15" fmla="*/ 49786 h 518"/>
              <a:gd name="T16" fmla="*/ 138299 w 399"/>
              <a:gd name="T17" fmla="*/ 55550 h 518"/>
              <a:gd name="T18" fmla="*/ 159745 w 399"/>
              <a:gd name="T19" fmla="*/ 62363 h 518"/>
              <a:gd name="T20" fmla="*/ 166310 w 399"/>
              <a:gd name="T21" fmla="*/ 66555 h 518"/>
              <a:gd name="T22" fmla="*/ 171561 w 399"/>
              <a:gd name="T23" fmla="*/ 71796 h 518"/>
              <a:gd name="T24" fmla="*/ 174187 w 399"/>
              <a:gd name="T25" fmla="*/ 79133 h 518"/>
              <a:gd name="T26" fmla="*/ 174187 w 399"/>
              <a:gd name="T27" fmla="*/ 91186 h 518"/>
              <a:gd name="T28" fmla="*/ 170686 w 399"/>
              <a:gd name="T29" fmla="*/ 104812 h 518"/>
              <a:gd name="T30" fmla="*/ 161495 w 399"/>
              <a:gd name="T31" fmla="*/ 125250 h 518"/>
              <a:gd name="T32" fmla="*/ 150554 w 399"/>
              <a:gd name="T33" fmla="*/ 144640 h 518"/>
              <a:gd name="T34" fmla="*/ 143551 w 399"/>
              <a:gd name="T35" fmla="*/ 158790 h 518"/>
              <a:gd name="T36" fmla="*/ 137424 w 399"/>
              <a:gd name="T37" fmla="*/ 172939 h 518"/>
              <a:gd name="T38" fmla="*/ 134361 w 399"/>
              <a:gd name="T39" fmla="*/ 188661 h 518"/>
              <a:gd name="T40" fmla="*/ 129984 w 399"/>
              <a:gd name="T41" fmla="*/ 197570 h 518"/>
              <a:gd name="T42" fmla="*/ 117292 w 399"/>
              <a:gd name="T43" fmla="*/ 202810 h 518"/>
              <a:gd name="T44" fmla="*/ 107664 w 399"/>
              <a:gd name="T45" fmla="*/ 209099 h 518"/>
              <a:gd name="T46" fmla="*/ 102849 w 399"/>
              <a:gd name="T47" fmla="*/ 213816 h 518"/>
              <a:gd name="T48" fmla="*/ 99348 w 399"/>
              <a:gd name="T49" fmla="*/ 218532 h 518"/>
              <a:gd name="T50" fmla="*/ 98035 w 399"/>
              <a:gd name="T51" fmla="*/ 223773 h 518"/>
              <a:gd name="T52" fmla="*/ 93221 w 399"/>
              <a:gd name="T53" fmla="*/ 229537 h 518"/>
              <a:gd name="T54" fmla="*/ 82279 w 399"/>
              <a:gd name="T55" fmla="*/ 235826 h 518"/>
              <a:gd name="T56" fmla="*/ 75715 w 399"/>
              <a:gd name="T57" fmla="*/ 238970 h 518"/>
              <a:gd name="T58" fmla="*/ 72651 w 399"/>
              <a:gd name="T59" fmla="*/ 244735 h 518"/>
              <a:gd name="T60" fmla="*/ 69150 w 399"/>
              <a:gd name="T61" fmla="*/ 252072 h 518"/>
              <a:gd name="T62" fmla="*/ 63898 w 399"/>
              <a:gd name="T63" fmla="*/ 256788 h 518"/>
              <a:gd name="T64" fmla="*/ 57333 w 399"/>
              <a:gd name="T65" fmla="*/ 258885 h 518"/>
              <a:gd name="T66" fmla="*/ 44641 w 399"/>
              <a:gd name="T67" fmla="*/ 260981 h 518"/>
              <a:gd name="T68" fmla="*/ 31949 w 399"/>
              <a:gd name="T69" fmla="*/ 264125 h 518"/>
              <a:gd name="T70" fmla="*/ 24071 w 399"/>
              <a:gd name="T71" fmla="*/ 268318 h 518"/>
              <a:gd name="T72" fmla="*/ 20132 w 399"/>
              <a:gd name="T73" fmla="*/ 269366 h 518"/>
              <a:gd name="T74" fmla="*/ 18819 w 399"/>
              <a:gd name="T75" fmla="*/ 265173 h 518"/>
              <a:gd name="T76" fmla="*/ 16631 w 399"/>
              <a:gd name="T77" fmla="*/ 260457 h 518"/>
              <a:gd name="T78" fmla="*/ 14880 w 399"/>
              <a:gd name="T79" fmla="*/ 255216 h 518"/>
              <a:gd name="T80" fmla="*/ 14443 w 399"/>
              <a:gd name="T81" fmla="*/ 245259 h 518"/>
              <a:gd name="T82" fmla="*/ 12692 w 399"/>
              <a:gd name="T83" fmla="*/ 233206 h 518"/>
              <a:gd name="T84" fmla="*/ 7440 w 399"/>
              <a:gd name="T85" fmla="*/ 219056 h 518"/>
              <a:gd name="T86" fmla="*/ 0 w 399"/>
              <a:gd name="T87" fmla="*/ 187613 h 518"/>
              <a:gd name="T88" fmla="*/ 84905 w 399"/>
              <a:gd name="T89" fmla="*/ 96951 h 518"/>
              <a:gd name="T90" fmla="*/ 87531 w 399"/>
              <a:gd name="T91" fmla="*/ 0 h 5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99" h="518">
                <a:moveTo>
                  <a:pt x="200" y="0"/>
                </a:moveTo>
                <a:lnTo>
                  <a:pt x="200" y="8"/>
                </a:lnTo>
                <a:lnTo>
                  <a:pt x="201" y="15"/>
                </a:lnTo>
                <a:lnTo>
                  <a:pt x="202" y="22"/>
                </a:lnTo>
                <a:lnTo>
                  <a:pt x="205" y="29"/>
                </a:lnTo>
                <a:lnTo>
                  <a:pt x="208" y="36"/>
                </a:lnTo>
                <a:lnTo>
                  <a:pt x="211" y="42"/>
                </a:lnTo>
                <a:lnTo>
                  <a:pt x="214" y="49"/>
                </a:lnTo>
                <a:lnTo>
                  <a:pt x="219" y="56"/>
                </a:lnTo>
                <a:lnTo>
                  <a:pt x="224" y="63"/>
                </a:lnTo>
                <a:lnTo>
                  <a:pt x="230" y="69"/>
                </a:lnTo>
                <a:lnTo>
                  <a:pt x="235" y="75"/>
                </a:lnTo>
                <a:lnTo>
                  <a:pt x="242" y="81"/>
                </a:lnTo>
                <a:lnTo>
                  <a:pt x="249" y="86"/>
                </a:lnTo>
                <a:lnTo>
                  <a:pt x="256" y="91"/>
                </a:lnTo>
                <a:lnTo>
                  <a:pt x="264" y="95"/>
                </a:lnTo>
                <a:lnTo>
                  <a:pt x="273" y="98"/>
                </a:lnTo>
                <a:lnTo>
                  <a:pt x="316" y="106"/>
                </a:lnTo>
                <a:lnTo>
                  <a:pt x="356" y="116"/>
                </a:lnTo>
                <a:lnTo>
                  <a:pt x="365" y="119"/>
                </a:lnTo>
                <a:lnTo>
                  <a:pt x="374" y="123"/>
                </a:lnTo>
                <a:lnTo>
                  <a:pt x="380" y="127"/>
                </a:lnTo>
                <a:lnTo>
                  <a:pt x="387" y="132"/>
                </a:lnTo>
                <a:lnTo>
                  <a:pt x="392" y="137"/>
                </a:lnTo>
                <a:lnTo>
                  <a:pt x="396" y="144"/>
                </a:lnTo>
                <a:lnTo>
                  <a:pt x="398" y="151"/>
                </a:lnTo>
                <a:lnTo>
                  <a:pt x="399" y="160"/>
                </a:lnTo>
                <a:lnTo>
                  <a:pt x="398" y="174"/>
                </a:lnTo>
                <a:lnTo>
                  <a:pt x="396" y="187"/>
                </a:lnTo>
                <a:lnTo>
                  <a:pt x="390" y="200"/>
                </a:lnTo>
                <a:lnTo>
                  <a:pt x="385" y="213"/>
                </a:lnTo>
                <a:lnTo>
                  <a:pt x="369" y="239"/>
                </a:lnTo>
                <a:lnTo>
                  <a:pt x="353" y="263"/>
                </a:lnTo>
                <a:lnTo>
                  <a:pt x="344" y="276"/>
                </a:lnTo>
                <a:lnTo>
                  <a:pt x="335" y="290"/>
                </a:lnTo>
                <a:lnTo>
                  <a:pt x="328" y="303"/>
                </a:lnTo>
                <a:lnTo>
                  <a:pt x="321" y="316"/>
                </a:lnTo>
                <a:lnTo>
                  <a:pt x="314" y="330"/>
                </a:lnTo>
                <a:lnTo>
                  <a:pt x="310" y="345"/>
                </a:lnTo>
                <a:lnTo>
                  <a:pt x="307" y="360"/>
                </a:lnTo>
                <a:lnTo>
                  <a:pt x="306" y="376"/>
                </a:lnTo>
                <a:lnTo>
                  <a:pt x="297" y="377"/>
                </a:lnTo>
                <a:lnTo>
                  <a:pt x="284" y="381"/>
                </a:lnTo>
                <a:lnTo>
                  <a:pt x="268" y="387"/>
                </a:lnTo>
                <a:lnTo>
                  <a:pt x="254" y="395"/>
                </a:lnTo>
                <a:lnTo>
                  <a:pt x="246" y="399"/>
                </a:lnTo>
                <a:lnTo>
                  <a:pt x="241" y="403"/>
                </a:lnTo>
                <a:lnTo>
                  <a:pt x="235" y="408"/>
                </a:lnTo>
                <a:lnTo>
                  <a:pt x="231" y="413"/>
                </a:lnTo>
                <a:lnTo>
                  <a:pt x="227" y="417"/>
                </a:lnTo>
                <a:lnTo>
                  <a:pt x="225" y="422"/>
                </a:lnTo>
                <a:lnTo>
                  <a:pt x="224" y="427"/>
                </a:lnTo>
                <a:lnTo>
                  <a:pt x="227" y="431"/>
                </a:lnTo>
                <a:lnTo>
                  <a:pt x="213" y="438"/>
                </a:lnTo>
                <a:lnTo>
                  <a:pt x="197" y="446"/>
                </a:lnTo>
                <a:lnTo>
                  <a:pt x="188" y="450"/>
                </a:lnTo>
                <a:lnTo>
                  <a:pt x="179" y="454"/>
                </a:lnTo>
                <a:lnTo>
                  <a:pt x="173" y="456"/>
                </a:lnTo>
                <a:lnTo>
                  <a:pt x="166" y="456"/>
                </a:lnTo>
                <a:lnTo>
                  <a:pt x="166" y="467"/>
                </a:lnTo>
                <a:lnTo>
                  <a:pt x="163" y="475"/>
                </a:lnTo>
                <a:lnTo>
                  <a:pt x="158" y="481"/>
                </a:lnTo>
                <a:lnTo>
                  <a:pt x="153" y="486"/>
                </a:lnTo>
                <a:lnTo>
                  <a:pt x="146" y="490"/>
                </a:lnTo>
                <a:lnTo>
                  <a:pt x="139" y="493"/>
                </a:lnTo>
                <a:lnTo>
                  <a:pt x="131" y="494"/>
                </a:lnTo>
                <a:lnTo>
                  <a:pt x="122" y="496"/>
                </a:lnTo>
                <a:lnTo>
                  <a:pt x="102" y="498"/>
                </a:lnTo>
                <a:lnTo>
                  <a:pt x="83" y="501"/>
                </a:lnTo>
                <a:lnTo>
                  <a:pt x="73" y="504"/>
                </a:lnTo>
                <a:lnTo>
                  <a:pt x="64" y="507"/>
                </a:lnTo>
                <a:lnTo>
                  <a:pt x="55" y="512"/>
                </a:lnTo>
                <a:lnTo>
                  <a:pt x="46" y="518"/>
                </a:lnTo>
                <a:lnTo>
                  <a:pt x="46" y="514"/>
                </a:lnTo>
                <a:lnTo>
                  <a:pt x="45" y="510"/>
                </a:lnTo>
                <a:lnTo>
                  <a:pt x="43" y="506"/>
                </a:lnTo>
                <a:lnTo>
                  <a:pt x="40" y="501"/>
                </a:lnTo>
                <a:lnTo>
                  <a:pt x="38" y="497"/>
                </a:lnTo>
                <a:lnTo>
                  <a:pt x="36" y="492"/>
                </a:lnTo>
                <a:lnTo>
                  <a:pt x="34" y="487"/>
                </a:lnTo>
                <a:lnTo>
                  <a:pt x="33" y="481"/>
                </a:lnTo>
                <a:lnTo>
                  <a:pt x="33" y="468"/>
                </a:lnTo>
                <a:lnTo>
                  <a:pt x="31" y="456"/>
                </a:lnTo>
                <a:lnTo>
                  <a:pt x="29" y="445"/>
                </a:lnTo>
                <a:lnTo>
                  <a:pt x="26" y="436"/>
                </a:lnTo>
                <a:lnTo>
                  <a:pt x="17" y="418"/>
                </a:lnTo>
                <a:lnTo>
                  <a:pt x="7" y="401"/>
                </a:lnTo>
                <a:lnTo>
                  <a:pt x="0" y="358"/>
                </a:lnTo>
                <a:lnTo>
                  <a:pt x="113" y="332"/>
                </a:lnTo>
                <a:lnTo>
                  <a:pt x="194" y="185"/>
                </a:lnTo>
                <a:lnTo>
                  <a:pt x="166" y="136"/>
                </a:lnTo>
                <a:lnTo>
                  <a:pt x="20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3" name="Freeform 546"/>
          <p:cNvSpPr>
            <a:spLocks/>
          </p:cNvSpPr>
          <p:nvPr>
            <p:custDataLst>
              <p:tags r:id="rId144"/>
            </p:custDataLst>
          </p:nvPr>
        </p:nvSpPr>
        <p:spPr bwMode="auto">
          <a:xfrm>
            <a:off x="802109" y="3913811"/>
            <a:ext cx="619036" cy="437417"/>
          </a:xfrm>
          <a:custGeom>
            <a:avLst/>
            <a:gdLst>
              <a:gd name="T0" fmla="*/ 278945 w 697"/>
              <a:gd name="T1" fmla="*/ 27597 h 500"/>
              <a:gd name="T2" fmla="*/ 282819 w 697"/>
              <a:gd name="T3" fmla="*/ 83833 h 500"/>
              <a:gd name="T4" fmla="*/ 284541 w 697"/>
              <a:gd name="T5" fmla="*/ 86957 h 500"/>
              <a:gd name="T6" fmla="*/ 291429 w 697"/>
              <a:gd name="T7" fmla="*/ 92164 h 500"/>
              <a:gd name="T8" fmla="*/ 298747 w 697"/>
              <a:gd name="T9" fmla="*/ 98412 h 500"/>
              <a:gd name="T10" fmla="*/ 300038 w 697"/>
              <a:gd name="T11" fmla="*/ 103099 h 500"/>
              <a:gd name="T12" fmla="*/ 298747 w 697"/>
              <a:gd name="T13" fmla="*/ 109868 h 500"/>
              <a:gd name="T14" fmla="*/ 294872 w 697"/>
              <a:gd name="T15" fmla="*/ 112992 h 500"/>
              <a:gd name="T16" fmla="*/ 281958 w 697"/>
              <a:gd name="T17" fmla="*/ 113513 h 500"/>
              <a:gd name="T18" fmla="*/ 260435 w 697"/>
              <a:gd name="T19" fmla="*/ 118720 h 500"/>
              <a:gd name="T20" fmla="*/ 244077 w 697"/>
              <a:gd name="T21" fmla="*/ 130175 h 500"/>
              <a:gd name="T22" fmla="*/ 236328 w 697"/>
              <a:gd name="T23" fmla="*/ 139027 h 500"/>
              <a:gd name="T24" fmla="*/ 232024 w 697"/>
              <a:gd name="T25" fmla="*/ 149962 h 500"/>
              <a:gd name="T26" fmla="*/ 224275 w 697"/>
              <a:gd name="T27" fmla="*/ 157251 h 500"/>
              <a:gd name="T28" fmla="*/ 211361 w 697"/>
              <a:gd name="T29" fmla="*/ 168707 h 500"/>
              <a:gd name="T30" fmla="*/ 195864 w 697"/>
              <a:gd name="T31" fmla="*/ 183286 h 500"/>
              <a:gd name="T32" fmla="*/ 180798 w 697"/>
              <a:gd name="T33" fmla="*/ 192659 h 500"/>
              <a:gd name="T34" fmla="*/ 160135 w 697"/>
              <a:gd name="T35" fmla="*/ 196304 h 500"/>
              <a:gd name="T36" fmla="*/ 148082 w 697"/>
              <a:gd name="T37" fmla="*/ 197866 h 500"/>
              <a:gd name="T38" fmla="*/ 136029 w 697"/>
              <a:gd name="T39" fmla="*/ 206197 h 500"/>
              <a:gd name="T40" fmla="*/ 124836 w 697"/>
              <a:gd name="T41" fmla="*/ 217132 h 500"/>
              <a:gd name="T42" fmla="*/ 114075 w 697"/>
              <a:gd name="T43" fmla="*/ 221818 h 500"/>
              <a:gd name="T44" fmla="*/ 2152 w 697"/>
              <a:gd name="T45" fmla="*/ 258267 h 500"/>
              <a:gd name="T46" fmla="*/ 13775 w 697"/>
              <a:gd name="T47" fmla="*/ 253581 h 500"/>
              <a:gd name="T48" fmla="*/ 36590 w 697"/>
              <a:gd name="T49" fmla="*/ 246291 h 500"/>
              <a:gd name="T50" fmla="*/ 40034 w 697"/>
              <a:gd name="T51" fmla="*/ 239001 h 500"/>
              <a:gd name="T52" fmla="*/ 42617 w 697"/>
              <a:gd name="T53" fmla="*/ 228067 h 500"/>
              <a:gd name="T54" fmla="*/ 51226 w 697"/>
              <a:gd name="T55" fmla="*/ 219735 h 500"/>
              <a:gd name="T56" fmla="*/ 68875 w 697"/>
              <a:gd name="T57" fmla="*/ 207759 h 500"/>
              <a:gd name="T58" fmla="*/ 77915 w 697"/>
              <a:gd name="T59" fmla="*/ 198907 h 500"/>
              <a:gd name="T60" fmla="*/ 82650 w 697"/>
              <a:gd name="T61" fmla="*/ 185890 h 500"/>
              <a:gd name="T62" fmla="*/ 83081 w 697"/>
              <a:gd name="T63" fmla="*/ 164541 h 500"/>
              <a:gd name="T64" fmla="*/ 83942 w 697"/>
              <a:gd name="T65" fmla="*/ 132258 h 500"/>
              <a:gd name="T66" fmla="*/ 82650 w 697"/>
              <a:gd name="T67" fmla="*/ 99974 h 500"/>
              <a:gd name="T68" fmla="*/ 92121 w 697"/>
              <a:gd name="T69" fmla="*/ 98412 h 500"/>
              <a:gd name="T70" fmla="*/ 98147 w 697"/>
              <a:gd name="T71" fmla="*/ 93205 h 500"/>
              <a:gd name="T72" fmla="*/ 103743 w 697"/>
              <a:gd name="T73" fmla="*/ 85916 h 500"/>
              <a:gd name="T74" fmla="*/ 108479 w 697"/>
              <a:gd name="T75" fmla="*/ 79146 h 500"/>
              <a:gd name="T76" fmla="*/ 120962 w 697"/>
              <a:gd name="T77" fmla="*/ 76022 h 500"/>
              <a:gd name="T78" fmla="*/ 135168 w 697"/>
              <a:gd name="T79" fmla="*/ 74460 h 500"/>
              <a:gd name="T80" fmla="*/ 146360 w 697"/>
              <a:gd name="T81" fmla="*/ 68212 h 500"/>
              <a:gd name="T82" fmla="*/ 154969 w 697"/>
              <a:gd name="T83" fmla="*/ 56236 h 500"/>
              <a:gd name="T84" fmla="*/ 167023 w 697"/>
              <a:gd name="T85" fmla="*/ 24994 h 500"/>
              <a:gd name="T86" fmla="*/ 175202 w 697"/>
              <a:gd name="T87" fmla="*/ 6248 h 500"/>
              <a:gd name="T88" fmla="*/ 183380 w 697"/>
              <a:gd name="T89" fmla="*/ 4166 h 500"/>
              <a:gd name="T90" fmla="*/ 193281 w 697"/>
              <a:gd name="T91" fmla="*/ 10414 h 500"/>
              <a:gd name="T92" fmla="*/ 220401 w 697"/>
              <a:gd name="T93" fmla="*/ 9373 h 500"/>
              <a:gd name="T94" fmla="*/ 253978 w 697"/>
              <a:gd name="T95" fmla="*/ 6769 h 500"/>
              <a:gd name="T96" fmla="*/ 256991 w 697"/>
              <a:gd name="T97" fmla="*/ 8852 h 500"/>
              <a:gd name="T98" fmla="*/ 260435 w 697"/>
              <a:gd name="T99" fmla="*/ 18745 h 500"/>
              <a:gd name="T100" fmla="*/ 263018 w 697"/>
              <a:gd name="T101" fmla="*/ 26556 h 500"/>
              <a:gd name="T102" fmla="*/ 266031 w 697"/>
              <a:gd name="T103" fmla="*/ 26035 h 5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97" h="500">
                <a:moveTo>
                  <a:pt x="631" y="50"/>
                </a:moveTo>
                <a:lnTo>
                  <a:pt x="635" y="51"/>
                </a:lnTo>
                <a:lnTo>
                  <a:pt x="648" y="53"/>
                </a:lnTo>
                <a:lnTo>
                  <a:pt x="659" y="55"/>
                </a:lnTo>
                <a:lnTo>
                  <a:pt x="664" y="56"/>
                </a:lnTo>
                <a:lnTo>
                  <a:pt x="657" y="161"/>
                </a:lnTo>
                <a:lnTo>
                  <a:pt x="657" y="163"/>
                </a:lnTo>
                <a:lnTo>
                  <a:pt x="659" y="165"/>
                </a:lnTo>
                <a:lnTo>
                  <a:pt x="661" y="167"/>
                </a:lnTo>
                <a:lnTo>
                  <a:pt x="664" y="169"/>
                </a:lnTo>
                <a:lnTo>
                  <a:pt x="669" y="173"/>
                </a:lnTo>
                <a:lnTo>
                  <a:pt x="677" y="177"/>
                </a:lnTo>
                <a:lnTo>
                  <a:pt x="685" y="181"/>
                </a:lnTo>
                <a:lnTo>
                  <a:pt x="691" y="185"/>
                </a:lnTo>
                <a:lnTo>
                  <a:pt x="694" y="189"/>
                </a:lnTo>
                <a:lnTo>
                  <a:pt x="696" y="192"/>
                </a:lnTo>
                <a:lnTo>
                  <a:pt x="697" y="195"/>
                </a:lnTo>
                <a:lnTo>
                  <a:pt x="697" y="198"/>
                </a:lnTo>
                <a:lnTo>
                  <a:pt x="697" y="203"/>
                </a:lnTo>
                <a:lnTo>
                  <a:pt x="696" y="208"/>
                </a:lnTo>
                <a:lnTo>
                  <a:pt x="694" y="211"/>
                </a:lnTo>
                <a:lnTo>
                  <a:pt x="691" y="214"/>
                </a:lnTo>
                <a:lnTo>
                  <a:pt x="688" y="216"/>
                </a:lnTo>
                <a:lnTo>
                  <a:pt x="685" y="217"/>
                </a:lnTo>
                <a:lnTo>
                  <a:pt x="680" y="218"/>
                </a:lnTo>
                <a:lnTo>
                  <a:pt x="676" y="219"/>
                </a:lnTo>
                <a:lnTo>
                  <a:pt x="655" y="218"/>
                </a:lnTo>
                <a:lnTo>
                  <a:pt x="631" y="216"/>
                </a:lnTo>
                <a:lnTo>
                  <a:pt x="619" y="221"/>
                </a:lnTo>
                <a:lnTo>
                  <a:pt x="605" y="228"/>
                </a:lnTo>
                <a:lnTo>
                  <a:pt x="589" y="235"/>
                </a:lnTo>
                <a:lnTo>
                  <a:pt x="574" y="245"/>
                </a:lnTo>
                <a:lnTo>
                  <a:pt x="567" y="250"/>
                </a:lnTo>
                <a:lnTo>
                  <a:pt x="560" y="256"/>
                </a:lnTo>
                <a:lnTo>
                  <a:pt x="554" y="261"/>
                </a:lnTo>
                <a:lnTo>
                  <a:pt x="549" y="267"/>
                </a:lnTo>
                <a:lnTo>
                  <a:pt x="544" y="274"/>
                </a:lnTo>
                <a:lnTo>
                  <a:pt x="541" y="281"/>
                </a:lnTo>
                <a:lnTo>
                  <a:pt x="539" y="288"/>
                </a:lnTo>
                <a:lnTo>
                  <a:pt x="538" y="296"/>
                </a:lnTo>
                <a:lnTo>
                  <a:pt x="529" y="299"/>
                </a:lnTo>
                <a:lnTo>
                  <a:pt x="521" y="302"/>
                </a:lnTo>
                <a:lnTo>
                  <a:pt x="514" y="306"/>
                </a:lnTo>
                <a:lnTo>
                  <a:pt x="506" y="312"/>
                </a:lnTo>
                <a:lnTo>
                  <a:pt x="491" y="324"/>
                </a:lnTo>
                <a:lnTo>
                  <a:pt x="475" y="339"/>
                </a:lnTo>
                <a:lnTo>
                  <a:pt x="465" y="346"/>
                </a:lnTo>
                <a:lnTo>
                  <a:pt x="455" y="352"/>
                </a:lnTo>
                <a:lnTo>
                  <a:pt x="445" y="360"/>
                </a:lnTo>
                <a:lnTo>
                  <a:pt x="433" y="365"/>
                </a:lnTo>
                <a:lnTo>
                  <a:pt x="420" y="370"/>
                </a:lnTo>
                <a:lnTo>
                  <a:pt x="406" y="373"/>
                </a:lnTo>
                <a:lnTo>
                  <a:pt x="389" y="376"/>
                </a:lnTo>
                <a:lnTo>
                  <a:pt x="372" y="377"/>
                </a:lnTo>
                <a:lnTo>
                  <a:pt x="361" y="377"/>
                </a:lnTo>
                <a:lnTo>
                  <a:pt x="352" y="378"/>
                </a:lnTo>
                <a:lnTo>
                  <a:pt x="344" y="380"/>
                </a:lnTo>
                <a:lnTo>
                  <a:pt x="337" y="382"/>
                </a:lnTo>
                <a:lnTo>
                  <a:pt x="326" y="389"/>
                </a:lnTo>
                <a:lnTo>
                  <a:pt x="316" y="396"/>
                </a:lnTo>
                <a:lnTo>
                  <a:pt x="306" y="404"/>
                </a:lnTo>
                <a:lnTo>
                  <a:pt x="296" y="413"/>
                </a:lnTo>
                <a:lnTo>
                  <a:pt x="290" y="417"/>
                </a:lnTo>
                <a:lnTo>
                  <a:pt x="283" y="420"/>
                </a:lnTo>
                <a:lnTo>
                  <a:pt x="274" y="423"/>
                </a:lnTo>
                <a:lnTo>
                  <a:pt x="265" y="426"/>
                </a:lnTo>
                <a:lnTo>
                  <a:pt x="272" y="494"/>
                </a:lnTo>
                <a:lnTo>
                  <a:pt x="0" y="500"/>
                </a:lnTo>
                <a:lnTo>
                  <a:pt x="5" y="496"/>
                </a:lnTo>
                <a:lnTo>
                  <a:pt x="13" y="492"/>
                </a:lnTo>
                <a:lnTo>
                  <a:pt x="22" y="490"/>
                </a:lnTo>
                <a:lnTo>
                  <a:pt x="32" y="487"/>
                </a:lnTo>
                <a:lnTo>
                  <a:pt x="55" y="483"/>
                </a:lnTo>
                <a:lnTo>
                  <a:pt x="80" y="475"/>
                </a:lnTo>
                <a:lnTo>
                  <a:pt x="85" y="473"/>
                </a:lnTo>
                <a:lnTo>
                  <a:pt x="90" y="469"/>
                </a:lnTo>
                <a:lnTo>
                  <a:pt x="92" y="465"/>
                </a:lnTo>
                <a:lnTo>
                  <a:pt x="93" y="459"/>
                </a:lnTo>
                <a:lnTo>
                  <a:pt x="93" y="451"/>
                </a:lnTo>
                <a:lnTo>
                  <a:pt x="93" y="444"/>
                </a:lnTo>
                <a:lnTo>
                  <a:pt x="99" y="438"/>
                </a:lnTo>
                <a:lnTo>
                  <a:pt x="104" y="432"/>
                </a:lnTo>
                <a:lnTo>
                  <a:pt x="112" y="427"/>
                </a:lnTo>
                <a:lnTo>
                  <a:pt x="119" y="422"/>
                </a:lnTo>
                <a:lnTo>
                  <a:pt x="136" y="414"/>
                </a:lnTo>
                <a:lnTo>
                  <a:pt x="152" y="404"/>
                </a:lnTo>
                <a:lnTo>
                  <a:pt x="160" y="399"/>
                </a:lnTo>
                <a:lnTo>
                  <a:pt x="168" y="394"/>
                </a:lnTo>
                <a:lnTo>
                  <a:pt x="174" y="388"/>
                </a:lnTo>
                <a:lnTo>
                  <a:pt x="181" y="382"/>
                </a:lnTo>
                <a:lnTo>
                  <a:pt x="185" y="375"/>
                </a:lnTo>
                <a:lnTo>
                  <a:pt x="189" y="366"/>
                </a:lnTo>
                <a:lnTo>
                  <a:pt x="192" y="357"/>
                </a:lnTo>
                <a:lnTo>
                  <a:pt x="192" y="345"/>
                </a:lnTo>
                <a:lnTo>
                  <a:pt x="193" y="332"/>
                </a:lnTo>
                <a:lnTo>
                  <a:pt x="193" y="316"/>
                </a:lnTo>
                <a:lnTo>
                  <a:pt x="194" y="296"/>
                </a:lnTo>
                <a:lnTo>
                  <a:pt x="195" y="275"/>
                </a:lnTo>
                <a:lnTo>
                  <a:pt x="195" y="254"/>
                </a:lnTo>
                <a:lnTo>
                  <a:pt x="195" y="232"/>
                </a:lnTo>
                <a:lnTo>
                  <a:pt x="194" y="211"/>
                </a:lnTo>
                <a:lnTo>
                  <a:pt x="192" y="192"/>
                </a:lnTo>
                <a:lnTo>
                  <a:pt x="201" y="192"/>
                </a:lnTo>
                <a:lnTo>
                  <a:pt x="207" y="190"/>
                </a:lnTo>
                <a:lnTo>
                  <a:pt x="214" y="189"/>
                </a:lnTo>
                <a:lnTo>
                  <a:pt x="219" y="185"/>
                </a:lnTo>
                <a:lnTo>
                  <a:pt x="224" y="182"/>
                </a:lnTo>
                <a:lnTo>
                  <a:pt x="228" y="179"/>
                </a:lnTo>
                <a:lnTo>
                  <a:pt x="232" y="176"/>
                </a:lnTo>
                <a:lnTo>
                  <a:pt x="236" y="172"/>
                </a:lnTo>
                <a:lnTo>
                  <a:pt x="241" y="165"/>
                </a:lnTo>
                <a:lnTo>
                  <a:pt x="247" y="158"/>
                </a:lnTo>
                <a:lnTo>
                  <a:pt x="249" y="155"/>
                </a:lnTo>
                <a:lnTo>
                  <a:pt x="252" y="152"/>
                </a:lnTo>
                <a:lnTo>
                  <a:pt x="256" y="150"/>
                </a:lnTo>
                <a:lnTo>
                  <a:pt x="259" y="149"/>
                </a:lnTo>
                <a:lnTo>
                  <a:pt x="281" y="146"/>
                </a:lnTo>
                <a:lnTo>
                  <a:pt x="297" y="145"/>
                </a:lnTo>
                <a:lnTo>
                  <a:pt x="306" y="144"/>
                </a:lnTo>
                <a:lnTo>
                  <a:pt x="314" y="143"/>
                </a:lnTo>
                <a:lnTo>
                  <a:pt x="323" y="140"/>
                </a:lnTo>
                <a:lnTo>
                  <a:pt x="331" y="137"/>
                </a:lnTo>
                <a:lnTo>
                  <a:pt x="340" y="131"/>
                </a:lnTo>
                <a:lnTo>
                  <a:pt x="348" y="124"/>
                </a:lnTo>
                <a:lnTo>
                  <a:pt x="354" y="116"/>
                </a:lnTo>
                <a:lnTo>
                  <a:pt x="360" y="108"/>
                </a:lnTo>
                <a:lnTo>
                  <a:pt x="371" y="89"/>
                </a:lnTo>
                <a:lnTo>
                  <a:pt x="380" y="68"/>
                </a:lnTo>
                <a:lnTo>
                  <a:pt x="388" y="48"/>
                </a:lnTo>
                <a:lnTo>
                  <a:pt x="397" y="29"/>
                </a:lnTo>
                <a:lnTo>
                  <a:pt x="402" y="21"/>
                </a:lnTo>
                <a:lnTo>
                  <a:pt x="407" y="12"/>
                </a:lnTo>
                <a:lnTo>
                  <a:pt x="413" y="6"/>
                </a:lnTo>
                <a:lnTo>
                  <a:pt x="418" y="0"/>
                </a:lnTo>
                <a:lnTo>
                  <a:pt x="426" y="8"/>
                </a:lnTo>
                <a:lnTo>
                  <a:pt x="433" y="14"/>
                </a:lnTo>
                <a:lnTo>
                  <a:pt x="441" y="17"/>
                </a:lnTo>
                <a:lnTo>
                  <a:pt x="449" y="20"/>
                </a:lnTo>
                <a:lnTo>
                  <a:pt x="465" y="20"/>
                </a:lnTo>
                <a:lnTo>
                  <a:pt x="485" y="20"/>
                </a:lnTo>
                <a:lnTo>
                  <a:pt x="512" y="18"/>
                </a:lnTo>
                <a:lnTo>
                  <a:pt x="543" y="16"/>
                </a:lnTo>
                <a:lnTo>
                  <a:pt x="571" y="14"/>
                </a:lnTo>
                <a:lnTo>
                  <a:pt x="590" y="13"/>
                </a:lnTo>
                <a:lnTo>
                  <a:pt x="594" y="13"/>
                </a:lnTo>
                <a:lnTo>
                  <a:pt x="595" y="15"/>
                </a:lnTo>
                <a:lnTo>
                  <a:pt x="597" y="17"/>
                </a:lnTo>
                <a:lnTo>
                  <a:pt x="599" y="21"/>
                </a:lnTo>
                <a:lnTo>
                  <a:pt x="601" y="28"/>
                </a:lnTo>
                <a:lnTo>
                  <a:pt x="605" y="36"/>
                </a:lnTo>
                <a:lnTo>
                  <a:pt x="607" y="44"/>
                </a:lnTo>
                <a:lnTo>
                  <a:pt x="609" y="49"/>
                </a:lnTo>
                <a:lnTo>
                  <a:pt x="611" y="51"/>
                </a:lnTo>
                <a:lnTo>
                  <a:pt x="613" y="52"/>
                </a:lnTo>
                <a:lnTo>
                  <a:pt x="615" y="51"/>
                </a:lnTo>
                <a:lnTo>
                  <a:pt x="618" y="50"/>
                </a:lnTo>
                <a:lnTo>
                  <a:pt x="631" y="5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" name="Freeform 547"/>
          <p:cNvSpPr>
            <a:spLocks/>
          </p:cNvSpPr>
          <p:nvPr>
            <p:custDataLst>
              <p:tags r:id="rId145"/>
            </p:custDataLst>
          </p:nvPr>
        </p:nvSpPr>
        <p:spPr bwMode="auto">
          <a:xfrm>
            <a:off x="2246525" y="2116132"/>
            <a:ext cx="488021" cy="154697"/>
          </a:xfrm>
          <a:custGeom>
            <a:avLst/>
            <a:gdLst>
              <a:gd name="T0" fmla="*/ 32058 w 546"/>
              <a:gd name="T1" fmla="*/ 10112 h 173"/>
              <a:gd name="T2" fmla="*/ 40722 w 546"/>
              <a:gd name="T3" fmla="*/ 18096 h 173"/>
              <a:gd name="T4" fmla="*/ 47654 w 546"/>
              <a:gd name="T5" fmla="*/ 14370 h 173"/>
              <a:gd name="T6" fmla="*/ 57185 w 546"/>
              <a:gd name="T7" fmla="*/ 14370 h 173"/>
              <a:gd name="T8" fmla="*/ 69748 w 546"/>
              <a:gd name="T9" fmla="*/ 23418 h 173"/>
              <a:gd name="T10" fmla="*/ 90543 w 546"/>
              <a:gd name="T11" fmla="*/ 10112 h 173"/>
              <a:gd name="T12" fmla="*/ 105272 w 546"/>
              <a:gd name="T13" fmla="*/ 10112 h 173"/>
              <a:gd name="T14" fmla="*/ 112637 w 546"/>
              <a:gd name="T15" fmla="*/ 8516 h 173"/>
              <a:gd name="T16" fmla="*/ 116536 w 546"/>
              <a:gd name="T17" fmla="*/ 7451 h 173"/>
              <a:gd name="T18" fmla="*/ 120868 w 546"/>
              <a:gd name="T19" fmla="*/ 5854 h 173"/>
              <a:gd name="T20" fmla="*/ 123900 w 546"/>
              <a:gd name="T21" fmla="*/ 1597 h 173"/>
              <a:gd name="T22" fmla="*/ 139063 w 546"/>
              <a:gd name="T23" fmla="*/ 2661 h 173"/>
              <a:gd name="T24" fmla="*/ 144262 w 546"/>
              <a:gd name="T25" fmla="*/ 6387 h 173"/>
              <a:gd name="T26" fmla="*/ 150760 w 546"/>
              <a:gd name="T27" fmla="*/ 3726 h 173"/>
              <a:gd name="T28" fmla="*/ 152926 w 546"/>
              <a:gd name="T29" fmla="*/ 0 h 173"/>
              <a:gd name="T30" fmla="*/ 158991 w 546"/>
              <a:gd name="T31" fmla="*/ 3726 h 173"/>
              <a:gd name="T32" fmla="*/ 168522 w 546"/>
              <a:gd name="T33" fmla="*/ 3726 h 173"/>
              <a:gd name="T34" fmla="*/ 188883 w 546"/>
              <a:gd name="T35" fmla="*/ 532 h 173"/>
              <a:gd name="T36" fmla="*/ 208811 w 546"/>
              <a:gd name="T37" fmla="*/ 3193 h 173"/>
              <a:gd name="T38" fmla="*/ 228739 w 546"/>
              <a:gd name="T39" fmla="*/ 6387 h 173"/>
              <a:gd name="T40" fmla="*/ 236104 w 546"/>
              <a:gd name="T41" fmla="*/ 26079 h 173"/>
              <a:gd name="T42" fmla="*/ 232638 w 546"/>
              <a:gd name="T43" fmla="*/ 31934 h 173"/>
              <a:gd name="T44" fmla="*/ 222241 w 546"/>
              <a:gd name="T45" fmla="*/ 32998 h 173"/>
              <a:gd name="T46" fmla="*/ 209244 w 546"/>
              <a:gd name="T47" fmla="*/ 28740 h 173"/>
              <a:gd name="T48" fmla="*/ 178919 w 546"/>
              <a:gd name="T49" fmla="*/ 23418 h 173"/>
              <a:gd name="T50" fmla="*/ 189749 w 546"/>
              <a:gd name="T51" fmla="*/ 43110 h 173"/>
              <a:gd name="T52" fmla="*/ 204046 w 546"/>
              <a:gd name="T53" fmla="*/ 54287 h 173"/>
              <a:gd name="T54" fmla="*/ 213576 w 546"/>
              <a:gd name="T55" fmla="*/ 63335 h 173"/>
              <a:gd name="T56" fmla="*/ 205779 w 546"/>
              <a:gd name="T57" fmla="*/ 72383 h 173"/>
              <a:gd name="T58" fmla="*/ 194515 w 546"/>
              <a:gd name="T59" fmla="*/ 75576 h 173"/>
              <a:gd name="T60" fmla="*/ 184551 w 546"/>
              <a:gd name="T61" fmla="*/ 75044 h 173"/>
              <a:gd name="T62" fmla="*/ 178486 w 546"/>
              <a:gd name="T63" fmla="*/ 71318 h 173"/>
              <a:gd name="T64" fmla="*/ 172854 w 546"/>
              <a:gd name="T65" fmla="*/ 69189 h 173"/>
              <a:gd name="T66" fmla="*/ 166789 w 546"/>
              <a:gd name="T67" fmla="*/ 64399 h 173"/>
              <a:gd name="T68" fmla="*/ 162457 w 546"/>
              <a:gd name="T69" fmla="*/ 55351 h 173"/>
              <a:gd name="T70" fmla="*/ 158125 w 546"/>
              <a:gd name="T71" fmla="*/ 48965 h 173"/>
              <a:gd name="T72" fmla="*/ 149027 w 546"/>
              <a:gd name="T73" fmla="*/ 44707 h 173"/>
              <a:gd name="T74" fmla="*/ 140796 w 546"/>
              <a:gd name="T75" fmla="*/ 40449 h 173"/>
              <a:gd name="T76" fmla="*/ 131265 w 546"/>
              <a:gd name="T77" fmla="*/ 46304 h 173"/>
              <a:gd name="T78" fmla="*/ 111770 w 546"/>
              <a:gd name="T79" fmla="*/ 71318 h 173"/>
              <a:gd name="T80" fmla="*/ 102239 w 546"/>
              <a:gd name="T81" fmla="*/ 86753 h 173"/>
              <a:gd name="T82" fmla="*/ 95308 w 546"/>
              <a:gd name="T83" fmla="*/ 91543 h 173"/>
              <a:gd name="T84" fmla="*/ 81445 w 546"/>
              <a:gd name="T85" fmla="*/ 88882 h 173"/>
              <a:gd name="T86" fmla="*/ 71481 w 546"/>
              <a:gd name="T87" fmla="*/ 82495 h 173"/>
              <a:gd name="T88" fmla="*/ 48954 w 546"/>
              <a:gd name="T89" fmla="*/ 55884 h 173"/>
              <a:gd name="T90" fmla="*/ 41156 w 546"/>
              <a:gd name="T91" fmla="*/ 48433 h 173"/>
              <a:gd name="T92" fmla="*/ 25993 w 546"/>
              <a:gd name="T93" fmla="*/ 40449 h 173"/>
              <a:gd name="T94" fmla="*/ 6931 w 546"/>
              <a:gd name="T95" fmla="*/ 30869 h 173"/>
              <a:gd name="T96" fmla="*/ 4765 w 546"/>
              <a:gd name="T97" fmla="*/ 18096 h 173"/>
              <a:gd name="T98" fmla="*/ 12130 w 546"/>
              <a:gd name="T99" fmla="*/ 10112 h 173"/>
              <a:gd name="T100" fmla="*/ 20361 w 546"/>
              <a:gd name="T101" fmla="*/ 6387 h 17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46" h="173">
                <a:moveTo>
                  <a:pt x="47" y="12"/>
                </a:moveTo>
                <a:lnTo>
                  <a:pt x="61" y="15"/>
                </a:lnTo>
                <a:lnTo>
                  <a:pt x="74" y="19"/>
                </a:lnTo>
                <a:lnTo>
                  <a:pt x="61" y="38"/>
                </a:lnTo>
                <a:lnTo>
                  <a:pt x="87" y="38"/>
                </a:lnTo>
                <a:lnTo>
                  <a:pt x="94" y="34"/>
                </a:lnTo>
                <a:lnTo>
                  <a:pt x="102" y="31"/>
                </a:lnTo>
                <a:lnTo>
                  <a:pt x="107" y="29"/>
                </a:lnTo>
                <a:lnTo>
                  <a:pt x="110" y="27"/>
                </a:lnTo>
                <a:lnTo>
                  <a:pt x="112" y="23"/>
                </a:lnTo>
                <a:lnTo>
                  <a:pt x="113" y="19"/>
                </a:lnTo>
                <a:lnTo>
                  <a:pt x="132" y="27"/>
                </a:lnTo>
                <a:lnTo>
                  <a:pt x="142" y="32"/>
                </a:lnTo>
                <a:lnTo>
                  <a:pt x="150" y="36"/>
                </a:lnTo>
                <a:lnTo>
                  <a:pt x="161" y="44"/>
                </a:lnTo>
                <a:lnTo>
                  <a:pt x="161" y="19"/>
                </a:lnTo>
                <a:lnTo>
                  <a:pt x="188" y="19"/>
                </a:lnTo>
                <a:lnTo>
                  <a:pt x="209" y="19"/>
                </a:lnTo>
                <a:lnTo>
                  <a:pt x="224" y="19"/>
                </a:lnTo>
                <a:lnTo>
                  <a:pt x="233" y="19"/>
                </a:lnTo>
                <a:lnTo>
                  <a:pt x="243" y="19"/>
                </a:lnTo>
                <a:lnTo>
                  <a:pt x="253" y="19"/>
                </a:lnTo>
                <a:lnTo>
                  <a:pt x="256" y="17"/>
                </a:lnTo>
                <a:lnTo>
                  <a:pt x="260" y="16"/>
                </a:lnTo>
                <a:lnTo>
                  <a:pt x="264" y="14"/>
                </a:lnTo>
                <a:lnTo>
                  <a:pt x="266" y="12"/>
                </a:lnTo>
                <a:lnTo>
                  <a:pt x="269" y="14"/>
                </a:lnTo>
                <a:lnTo>
                  <a:pt x="273" y="14"/>
                </a:lnTo>
                <a:lnTo>
                  <a:pt x="276" y="13"/>
                </a:lnTo>
                <a:lnTo>
                  <a:pt x="279" y="11"/>
                </a:lnTo>
                <a:lnTo>
                  <a:pt x="281" y="8"/>
                </a:lnTo>
                <a:lnTo>
                  <a:pt x="285" y="6"/>
                </a:lnTo>
                <a:lnTo>
                  <a:pt x="286" y="3"/>
                </a:lnTo>
                <a:lnTo>
                  <a:pt x="287" y="0"/>
                </a:lnTo>
                <a:lnTo>
                  <a:pt x="320" y="0"/>
                </a:lnTo>
                <a:lnTo>
                  <a:pt x="321" y="5"/>
                </a:lnTo>
                <a:lnTo>
                  <a:pt x="324" y="9"/>
                </a:lnTo>
                <a:lnTo>
                  <a:pt x="329" y="11"/>
                </a:lnTo>
                <a:lnTo>
                  <a:pt x="333" y="12"/>
                </a:lnTo>
                <a:lnTo>
                  <a:pt x="338" y="11"/>
                </a:lnTo>
                <a:lnTo>
                  <a:pt x="345" y="9"/>
                </a:lnTo>
                <a:lnTo>
                  <a:pt x="348" y="7"/>
                </a:lnTo>
                <a:lnTo>
                  <a:pt x="351" y="5"/>
                </a:lnTo>
                <a:lnTo>
                  <a:pt x="353" y="3"/>
                </a:lnTo>
                <a:lnTo>
                  <a:pt x="353" y="0"/>
                </a:lnTo>
                <a:lnTo>
                  <a:pt x="358" y="3"/>
                </a:lnTo>
                <a:lnTo>
                  <a:pt x="363" y="6"/>
                </a:lnTo>
                <a:lnTo>
                  <a:pt x="367" y="7"/>
                </a:lnTo>
                <a:lnTo>
                  <a:pt x="371" y="8"/>
                </a:lnTo>
                <a:lnTo>
                  <a:pt x="380" y="8"/>
                </a:lnTo>
                <a:lnTo>
                  <a:pt x="389" y="7"/>
                </a:lnTo>
                <a:lnTo>
                  <a:pt x="404" y="3"/>
                </a:lnTo>
                <a:lnTo>
                  <a:pt x="420" y="0"/>
                </a:lnTo>
                <a:lnTo>
                  <a:pt x="436" y="1"/>
                </a:lnTo>
                <a:lnTo>
                  <a:pt x="453" y="2"/>
                </a:lnTo>
                <a:lnTo>
                  <a:pt x="467" y="4"/>
                </a:lnTo>
                <a:lnTo>
                  <a:pt x="482" y="6"/>
                </a:lnTo>
                <a:lnTo>
                  <a:pt x="498" y="9"/>
                </a:lnTo>
                <a:lnTo>
                  <a:pt x="513" y="11"/>
                </a:lnTo>
                <a:lnTo>
                  <a:pt x="528" y="12"/>
                </a:lnTo>
                <a:lnTo>
                  <a:pt x="546" y="12"/>
                </a:lnTo>
                <a:lnTo>
                  <a:pt x="546" y="44"/>
                </a:lnTo>
                <a:lnTo>
                  <a:pt x="545" y="49"/>
                </a:lnTo>
                <a:lnTo>
                  <a:pt x="542" y="55"/>
                </a:lnTo>
                <a:lnTo>
                  <a:pt x="539" y="58"/>
                </a:lnTo>
                <a:lnTo>
                  <a:pt x="537" y="60"/>
                </a:lnTo>
                <a:lnTo>
                  <a:pt x="535" y="61"/>
                </a:lnTo>
                <a:lnTo>
                  <a:pt x="533" y="62"/>
                </a:lnTo>
                <a:lnTo>
                  <a:pt x="513" y="62"/>
                </a:lnTo>
                <a:lnTo>
                  <a:pt x="498" y="60"/>
                </a:lnTo>
                <a:lnTo>
                  <a:pt x="490" y="57"/>
                </a:lnTo>
                <a:lnTo>
                  <a:pt x="483" y="54"/>
                </a:lnTo>
                <a:lnTo>
                  <a:pt x="478" y="50"/>
                </a:lnTo>
                <a:lnTo>
                  <a:pt x="472" y="44"/>
                </a:lnTo>
                <a:lnTo>
                  <a:pt x="413" y="44"/>
                </a:lnTo>
                <a:lnTo>
                  <a:pt x="421" y="58"/>
                </a:lnTo>
                <a:lnTo>
                  <a:pt x="428" y="70"/>
                </a:lnTo>
                <a:lnTo>
                  <a:pt x="438" y="81"/>
                </a:lnTo>
                <a:lnTo>
                  <a:pt x="448" y="89"/>
                </a:lnTo>
                <a:lnTo>
                  <a:pt x="459" y="96"/>
                </a:lnTo>
                <a:lnTo>
                  <a:pt x="471" y="102"/>
                </a:lnTo>
                <a:lnTo>
                  <a:pt x="484" y="107"/>
                </a:lnTo>
                <a:lnTo>
                  <a:pt x="499" y="111"/>
                </a:lnTo>
                <a:lnTo>
                  <a:pt x="493" y="119"/>
                </a:lnTo>
                <a:lnTo>
                  <a:pt x="488" y="126"/>
                </a:lnTo>
                <a:lnTo>
                  <a:pt x="481" y="132"/>
                </a:lnTo>
                <a:lnTo>
                  <a:pt x="475" y="136"/>
                </a:lnTo>
                <a:lnTo>
                  <a:pt x="466" y="139"/>
                </a:lnTo>
                <a:lnTo>
                  <a:pt x="458" y="141"/>
                </a:lnTo>
                <a:lnTo>
                  <a:pt x="449" y="142"/>
                </a:lnTo>
                <a:lnTo>
                  <a:pt x="439" y="142"/>
                </a:lnTo>
                <a:lnTo>
                  <a:pt x="432" y="142"/>
                </a:lnTo>
                <a:lnTo>
                  <a:pt x="426" y="141"/>
                </a:lnTo>
                <a:lnTo>
                  <a:pt x="421" y="139"/>
                </a:lnTo>
                <a:lnTo>
                  <a:pt x="416" y="136"/>
                </a:lnTo>
                <a:lnTo>
                  <a:pt x="412" y="134"/>
                </a:lnTo>
                <a:lnTo>
                  <a:pt x="409" y="132"/>
                </a:lnTo>
                <a:lnTo>
                  <a:pt x="404" y="131"/>
                </a:lnTo>
                <a:lnTo>
                  <a:pt x="399" y="130"/>
                </a:lnTo>
                <a:lnTo>
                  <a:pt x="394" y="128"/>
                </a:lnTo>
                <a:lnTo>
                  <a:pt x="390" y="125"/>
                </a:lnTo>
                <a:lnTo>
                  <a:pt x="385" y="121"/>
                </a:lnTo>
                <a:lnTo>
                  <a:pt x="381" y="116"/>
                </a:lnTo>
                <a:lnTo>
                  <a:pt x="378" y="110"/>
                </a:lnTo>
                <a:lnTo>
                  <a:pt x="375" y="104"/>
                </a:lnTo>
                <a:lnTo>
                  <a:pt x="374" y="98"/>
                </a:lnTo>
                <a:lnTo>
                  <a:pt x="372" y="93"/>
                </a:lnTo>
                <a:lnTo>
                  <a:pt x="365" y="92"/>
                </a:lnTo>
                <a:lnTo>
                  <a:pt x="358" y="90"/>
                </a:lnTo>
                <a:lnTo>
                  <a:pt x="351" y="87"/>
                </a:lnTo>
                <a:lnTo>
                  <a:pt x="344" y="84"/>
                </a:lnTo>
                <a:lnTo>
                  <a:pt x="337" y="81"/>
                </a:lnTo>
                <a:lnTo>
                  <a:pt x="331" y="78"/>
                </a:lnTo>
                <a:lnTo>
                  <a:pt x="325" y="76"/>
                </a:lnTo>
                <a:lnTo>
                  <a:pt x="320" y="75"/>
                </a:lnTo>
                <a:lnTo>
                  <a:pt x="314" y="78"/>
                </a:lnTo>
                <a:lnTo>
                  <a:pt x="303" y="87"/>
                </a:lnTo>
                <a:lnTo>
                  <a:pt x="289" y="101"/>
                </a:lnTo>
                <a:lnTo>
                  <a:pt x="274" y="117"/>
                </a:lnTo>
                <a:lnTo>
                  <a:pt x="258" y="134"/>
                </a:lnTo>
                <a:lnTo>
                  <a:pt x="246" y="150"/>
                </a:lnTo>
                <a:lnTo>
                  <a:pt x="241" y="157"/>
                </a:lnTo>
                <a:lnTo>
                  <a:pt x="236" y="163"/>
                </a:lnTo>
                <a:lnTo>
                  <a:pt x="234" y="169"/>
                </a:lnTo>
                <a:lnTo>
                  <a:pt x="233" y="173"/>
                </a:lnTo>
                <a:lnTo>
                  <a:pt x="220" y="172"/>
                </a:lnTo>
                <a:lnTo>
                  <a:pt x="209" y="171"/>
                </a:lnTo>
                <a:lnTo>
                  <a:pt x="198" y="169"/>
                </a:lnTo>
                <a:lnTo>
                  <a:pt x="188" y="167"/>
                </a:lnTo>
                <a:lnTo>
                  <a:pt x="180" y="163"/>
                </a:lnTo>
                <a:lnTo>
                  <a:pt x="172" y="160"/>
                </a:lnTo>
                <a:lnTo>
                  <a:pt x="165" y="155"/>
                </a:lnTo>
                <a:lnTo>
                  <a:pt x="158" y="151"/>
                </a:lnTo>
                <a:lnTo>
                  <a:pt x="136" y="128"/>
                </a:lnTo>
                <a:lnTo>
                  <a:pt x="113" y="105"/>
                </a:lnTo>
                <a:lnTo>
                  <a:pt x="108" y="100"/>
                </a:lnTo>
                <a:lnTo>
                  <a:pt x="101" y="95"/>
                </a:lnTo>
                <a:lnTo>
                  <a:pt x="95" y="91"/>
                </a:lnTo>
                <a:lnTo>
                  <a:pt x="88" y="87"/>
                </a:lnTo>
                <a:lnTo>
                  <a:pt x="74" y="81"/>
                </a:lnTo>
                <a:lnTo>
                  <a:pt x="60" y="76"/>
                </a:lnTo>
                <a:lnTo>
                  <a:pt x="45" y="70"/>
                </a:lnTo>
                <a:lnTo>
                  <a:pt x="31" y="64"/>
                </a:lnTo>
                <a:lnTo>
                  <a:pt x="16" y="58"/>
                </a:lnTo>
                <a:lnTo>
                  <a:pt x="0" y="50"/>
                </a:lnTo>
                <a:lnTo>
                  <a:pt x="6" y="41"/>
                </a:lnTo>
                <a:lnTo>
                  <a:pt x="11" y="34"/>
                </a:lnTo>
                <a:lnTo>
                  <a:pt x="16" y="28"/>
                </a:lnTo>
                <a:lnTo>
                  <a:pt x="21" y="22"/>
                </a:lnTo>
                <a:lnTo>
                  <a:pt x="28" y="19"/>
                </a:lnTo>
                <a:lnTo>
                  <a:pt x="33" y="15"/>
                </a:lnTo>
                <a:lnTo>
                  <a:pt x="40" y="13"/>
                </a:lnTo>
                <a:lnTo>
                  <a:pt x="47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5" name="Freeform 548"/>
          <p:cNvSpPr>
            <a:spLocks/>
          </p:cNvSpPr>
          <p:nvPr>
            <p:custDataLst>
              <p:tags r:id="rId146"/>
            </p:custDataLst>
          </p:nvPr>
        </p:nvSpPr>
        <p:spPr bwMode="auto">
          <a:xfrm>
            <a:off x="3301176" y="2089460"/>
            <a:ext cx="222721" cy="101353"/>
          </a:xfrm>
          <a:custGeom>
            <a:avLst/>
            <a:gdLst>
              <a:gd name="T0" fmla="*/ 11848 w 246"/>
              <a:gd name="T1" fmla="*/ 51707 h 42"/>
              <a:gd name="T2" fmla="*/ 15798 w 246"/>
              <a:gd name="T3" fmla="*/ 51707 h 42"/>
              <a:gd name="T4" fmla="*/ 19747 w 246"/>
              <a:gd name="T5" fmla="*/ 50271 h 42"/>
              <a:gd name="T6" fmla="*/ 23258 w 246"/>
              <a:gd name="T7" fmla="*/ 47398 h 42"/>
              <a:gd name="T8" fmla="*/ 25890 w 246"/>
              <a:gd name="T9" fmla="*/ 44526 h 42"/>
              <a:gd name="T10" fmla="*/ 28962 w 246"/>
              <a:gd name="T11" fmla="*/ 43089 h 42"/>
              <a:gd name="T12" fmla="*/ 31595 w 246"/>
              <a:gd name="T13" fmla="*/ 41653 h 42"/>
              <a:gd name="T14" fmla="*/ 35106 w 246"/>
              <a:gd name="T15" fmla="*/ 41653 h 42"/>
              <a:gd name="T16" fmla="*/ 38177 w 246"/>
              <a:gd name="T17" fmla="*/ 43089 h 42"/>
              <a:gd name="T18" fmla="*/ 38177 w 246"/>
              <a:gd name="T19" fmla="*/ 60325 h 42"/>
              <a:gd name="T20" fmla="*/ 67578 w 246"/>
              <a:gd name="T21" fmla="*/ 60325 h 42"/>
              <a:gd name="T22" fmla="*/ 67578 w 246"/>
              <a:gd name="T23" fmla="*/ 56016 h 42"/>
              <a:gd name="T24" fmla="*/ 68456 w 246"/>
              <a:gd name="T25" fmla="*/ 51707 h 42"/>
              <a:gd name="T26" fmla="*/ 69773 w 246"/>
              <a:gd name="T27" fmla="*/ 47398 h 42"/>
              <a:gd name="T28" fmla="*/ 71528 w 246"/>
              <a:gd name="T29" fmla="*/ 44526 h 42"/>
              <a:gd name="T30" fmla="*/ 76794 w 246"/>
              <a:gd name="T31" fmla="*/ 37344 h 42"/>
              <a:gd name="T32" fmla="*/ 83376 w 246"/>
              <a:gd name="T33" fmla="*/ 33035 h 42"/>
              <a:gd name="T34" fmla="*/ 96979 w 246"/>
              <a:gd name="T35" fmla="*/ 24417 h 42"/>
              <a:gd name="T36" fmla="*/ 107950 w 246"/>
              <a:gd name="T37" fmla="*/ 17236 h 42"/>
              <a:gd name="T38" fmla="*/ 93030 w 246"/>
              <a:gd name="T39" fmla="*/ 18672 h 42"/>
              <a:gd name="T40" fmla="*/ 81621 w 246"/>
              <a:gd name="T41" fmla="*/ 20108 h 42"/>
              <a:gd name="T42" fmla="*/ 78110 w 246"/>
              <a:gd name="T43" fmla="*/ 21545 h 42"/>
              <a:gd name="T44" fmla="*/ 75038 w 246"/>
              <a:gd name="T45" fmla="*/ 21545 h 42"/>
              <a:gd name="T46" fmla="*/ 73722 w 246"/>
              <a:gd name="T47" fmla="*/ 20108 h 42"/>
              <a:gd name="T48" fmla="*/ 73283 w 246"/>
              <a:gd name="T49" fmla="*/ 17236 h 42"/>
              <a:gd name="T50" fmla="*/ 69773 w 246"/>
              <a:gd name="T51" fmla="*/ 22981 h 42"/>
              <a:gd name="T52" fmla="*/ 66701 w 246"/>
              <a:gd name="T53" fmla="*/ 24417 h 42"/>
              <a:gd name="T54" fmla="*/ 64507 w 246"/>
              <a:gd name="T55" fmla="*/ 24417 h 42"/>
              <a:gd name="T56" fmla="*/ 61874 w 246"/>
              <a:gd name="T57" fmla="*/ 21545 h 42"/>
              <a:gd name="T58" fmla="*/ 60118 w 246"/>
              <a:gd name="T59" fmla="*/ 17236 h 42"/>
              <a:gd name="T60" fmla="*/ 58363 w 246"/>
              <a:gd name="T61" fmla="*/ 12927 h 42"/>
              <a:gd name="T62" fmla="*/ 56608 w 246"/>
              <a:gd name="T63" fmla="*/ 7182 h 42"/>
              <a:gd name="T64" fmla="*/ 55291 w 246"/>
              <a:gd name="T65" fmla="*/ 0 h 42"/>
              <a:gd name="T66" fmla="*/ 53097 w 246"/>
              <a:gd name="T67" fmla="*/ 2873 h 42"/>
              <a:gd name="T68" fmla="*/ 49587 w 246"/>
              <a:gd name="T69" fmla="*/ 5745 h 42"/>
              <a:gd name="T70" fmla="*/ 45199 w 246"/>
              <a:gd name="T71" fmla="*/ 7182 h 42"/>
              <a:gd name="T72" fmla="*/ 40810 w 246"/>
              <a:gd name="T73" fmla="*/ 7182 h 42"/>
              <a:gd name="T74" fmla="*/ 32473 w 246"/>
              <a:gd name="T75" fmla="*/ 8618 h 42"/>
              <a:gd name="T76" fmla="*/ 26329 w 246"/>
              <a:gd name="T77" fmla="*/ 8618 h 42"/>
              <a:gd name="T78" fmla="*/ 25452 w 246"/>
              <a:gd name="T79" fmla="*/ 12927 h 42"/>
              <a:gd name="T80" fmla="*/ 24574 w 246"/>
              <a:gd name="T81" fmla="*/ 17236 h 42"/>
              <a:gd name="T82" fmla="*/ 23696 w 246"/>
              <a:gd name="T83" fmla="*/ 21545 h 42"/>
              <a:gd name="T84" fmla="*/ 21941 w 246"/>
              <a:gd name="T85" fmla="*/ 24417 h 42"/>
              <a:gd name="T86" fmla="*/ 18430 w 246"/>
              <a:gd name="T87" fmla="*/ 28726 h 42"/>
              <a:gd name="T88" fmla="*/ 14481 w 246"/>
              <a:gd name="T89" fmla="*/ 31599 h 42"/>
              <a:gd name="T90" fmla="*/ 6143 w 246"/>
              <a:gd name="T91" fmla="*/ 34471 h 42"/>
              <a:gd name="T92" fmla="*/ 0 w 246"/>
              <a:gd name="T93" fmla="*/ 34471 h 42"/>
              <a:gd name="T94" fmla="*/ 439 w 246"/>
              <a:gd name="T95" fmla="*/ 38780 h 42"/>
              <a:gd name="T96" fmla="*/ 1316 w 246"/>
              <a:gd name="T97" fmla="*/ 41653 h 42"/>
              <a:gd name="T98" fmla="*/ 2194 w 246"/>
              <a:gd name="T99" fmla="*/ 44526 h 42"/>
              <a:gd name="T100" fmla="*/ 3949 w 246"/>
              <a:gd name="T101" fmla="*/ 47398 h 42"/>
              <a:gd name="T102" fmla="*/ 7460 w 246"/>
              <a:gd name="T103" fmla="*/ 50271 h 42"/>
              <a:gd name="T104" fmla="*/ 11848 w 246"/>
              <a:gd name="T105" fmla="*/ 51707 h 4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46" h="42">
                <a:moveTo>
                  <a:pt x="27" y="36"/>
                </a:moveTo>
                <a:lnTo>
                  <a:pt x="36" y="36"/>
                </a:lnTo>
                <a:lnTo>
                  <a:pt x="45" y="35"/>
                </a:lnTo>
                <a:lnTo>
                  <a:pt x="53" y="33"/>
                </a:lnTo>
                <a:lnTo>
                  <a:pt x="59" y="31"/>
                </a:lnTo>
                <a:lnTo>
                  <a:pt x="66" y="30"/>
                </a:lnTo>
                <a:lnTo>
                  <a:pt x="72" y="29"/>
                </a:lnTo>
                <a:lnTo>
                  <a:pt x="80" y="29"/>
                </a:lnTo>
                <a:lnTo>
                  <a:pt x="87" y="30"/>
                </a:lnTo>
                <a:lnTo>
                  <a:pt x="87" y="42"/>
                </a:lnTo>
                <a:lnTo>
                  <a:pt x="154" y="42"/>
                </a:lnTo>
                <a:lnTo>
                  <a:pt x="154" y="39"/>
                </a:lnTo>
                <a:lnTo>
                  <a:pt x="156" y="36"/>
                </a:lnTo>
                <a:lnTo>
                  <a:pt x="159" y="33"/>
                </a:lnTo>
                <a:lnTo>
                  <a:pt x="163" y="31"/>
                </a:lnTo>
                <a:lnTo>
                  <a:pt x="175" y="26"/>
                </a:lnTo>
                <a:lnTo>
                  <a:pt x="190" y="23"/>
                </a:lnTo>
                <a:lnTo>
                  <a:pt x="221" y="17"/>
                </a:lnTo>
                <a:lnTo>
                  <a:pt x="246" y="12"/>
                </a:lnTo>
                <a:lnTo>
                  <a:pt x="212" y="13"/>
                </a:lnTo>
                <a:lnTo>
                  <a:pt x="186" y="14"/>
                </a:lnTo>
                <a:lnTo>
                  <a:pt x="178" y="15"/>
                </a:lnTo>
                <a:lnTo>
                  <a:pt x="171" y="15"/>
                </a:lnTo>
                <a:lnTo>
                  <a:pt x="168" y="14"/>
                </a:lnTo>
                <a:lnTo>
                  <a:pt x="167" y="12"/>
                </a:lnTo>
                <a:lnTo>
                  <a:pt x="159" y="16"/>
                </a:lnTo>
                <a:lnTo>
                  <a:pt x="152" y="17"/>
                </a:lnTo>
                <a:lnTo>
                  <a:pt x="147" y="17"/>
                </a:lnTo>
                <a:lnTo>
                  <a:pt x="141" y="15"/>
                </a:lnTo>
                <a:lnTo>
                  <a:pt x="137" y="12"/>
                </a:lnTo>
                <a:lnTo>
                  <a:pt x="133" y="9"/>
                </a:lnTo>
                <a:lnTo>
                  <a:pt x="129" y="5"/>
                </a:lnTo>
                <a:lnTo>
                  <a:pt x="126" y="0"/>
                </a:lnTo>
                <a:lnTo>
                  <a:pt x="121" y="2"/>
                </a:lnTo>
                <a:lnTo>
                  <a:pt x="113" y="4"/>
                </a:lnTo>
                <a:lnTo>
                  <a:pt x="103" y="5"/>
                </a:lnTo>
                <a:lnTo>
                  <a:pt x="93" y="5"/>
                </a:lnTo>
                <a:lnTo>
                  <a:pt x="74" y="6"/>
                </a:lnTo>
                <a:lnTo>
                  <a:pt x="60" y="6"/>
                </a:lnTo>
                <a:lnTo>
                  <a:pt x="58" y="9"/>
                </a:lnTo>
                <a:lnTo>
                  <a:pt x="56" y="12"/>
                </a:lnTo>
                <a:lnTo>
                  <a:pt x="54" y="15"/>
                </a:lnTo>
                <a:lnTo>
                  <a:pt x="50" y="17"/>
                </a:lnTo>
                <a:lnTo>
                  <a:pt x="42" y="20"/>
                </a:lnTo>
                <a:lnTo>
                  <a:pt x="33" y="22"/>
                </a:lnTo>
                <a:lnTo>
                  <a:pt x="14" y="24"/>
                </a:lnTo>
                <a:lnTo>
                  <a:pt x="0" y="24"/>
                </a:lnTo>
                <a:lnTo>
                  <a:pt x="1" y="27"/>
                </a:lnTo>
                <a:lnTo>
                  <a:pt x="3" y="29"/>
                </a:lnTo>
                <a:lnTo>
                  <a:pt x="5" y="31"/>
                </a:lnTo>
                <a:lnTo>
                  <a:pt x="9" y="33"/>
                </a:lnTo>
                <a:lnTo>
                  <a:pt x="17" y="35"/>
                </a:lnTo>
                <a:lnTo>
                  <a:pt x="27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6" name="Freeform 549"/>
          <p:cNvSpPr>
            <a:spLocks/>
          </p:cNvSpPr>
          <p:nvPr>
            <p:custDataLst>
              <p:tags r:id="rId147"/>
            </p:custDataLst>
          </p:nvPr>
        </p:nvSpPr>
        <p:spPr bwMode="auto">
          <a:xfrm>
            <a:off x="3595955" y="2060122"/>
            <a:ext cx="131013" cy="96019"/>
          </a:xfrm>
          <a:custGeom>
            <a:avLst/>
            <a:gdLst>
              <a:gd name="T0" fmla="*/ 43896 w 149"/>
              <a:gd name="T1" fmla="*/ 0 h 61"/>
              <a:gd name="T2" fmla="*/ 50289 w 149"/>
              <a:gd name="T3" fmla="*/ 937 h 61"/>
              <a:gd name="T4" fmla="*/ 57107 w 149"/>
              <a:gd name="T5" fmla="*/ 2811 h 61"/>
              <a:gd name="T6" fmla="*/ 61795 w 149"/>
              <a:gd name="T7" fmla="*/ 4684 h 61"/>
              <a:gd name="T8" fmla="*/ 63500 w 149"/>
              <a:gd name="T9" fmla="*/ 5621 h 61"/>
              <a:gd name="T10" fmla="*/ 63500 w 149"/>
              <a:gd name="T11" fmla="*/ 7495 h 61"/>
              <a:gd name="T12" fmla="*/ 62648 w 149"/>
              <a:gd name="T13" fmla="*/ 9369 h 61"/>
              <a:gd name="T14" fmla="*/ 61795 w 149"/>
              <a:gd name="T15" fmla="*/ 11243 h 61"/>
              <a:gd name="T16" fmla="*/ 60091 w 149"/>
              <a:gd name="T17" fmla="*/ 12180 h 61"/>
              <a:gd name="T18" fmla="*/ 58386 w 149"/>
              <a:gd name="T19" fmla="*/ 13116 h 61"/>
              <a:gd name="T20" fmla="*/ 56255 w 149"/>
              <a:gd name="T21" fmla="*/ 13116 h 61"/>
              <a:gd name="T22" fmla="*/ 54124 w 149"/>
              <a:gd name="T23" fmla="*/ 13116 h 61"/>
              <a:gd name="T24" fmla="*/ 52419 w 149"/>
              <a:gd name="T25" fmla="*/ 11243 h 61"/>
              <a:gd name="T26" fmla="*/ 52419 w 149"/>
              <a:gd name="T27" fmla="*/ 21548 h 61"/>
              <a:gd name="T28" fmla="*/ 52419 w 149"/>
              <a:gd name="T29" fmla="*/ 30917 h 61"/>
              <a:gd name="T30" fmla="*/ 52419 w 149"/>
              <a:gd name="T31" fmla="*/ 38412 h 61"/>
              <a:gd name="T32" fmla="*/ 52419 w 149"/>
              <a:gd name="T33" fmla="*/ 45907 h 61"/>
              <a:gd name="T34" fmla="*/ 49436 w 149"/>
              <a:gd name="T35" fmla="*/ 46844 h 61"/>
              <a:gd name="T36" fmla="*/ 46453 w 149"/>
              <a:gd name="T37" fmla="*/ 47781 h 61"/>
              <a:gd name="T38" fmla="*/ 44322 w 149"/>
              <a:gd name="T39" fmla="*/ 49655 h 61"/>
              <a:gd name="T40" fmla="*/ 42617 w 149"/>
              <a:gd name="T41" fmla="*/ 51529 h 61"/>
              <a:gd name="T42" fmla="*/ 40060 w 149"/>
              <a:gd name="T43" fmla="*/ 53402 h 61"/>
              <a:gd name="T44" fmla="*/ 37930 w 149"/>
              <a:gd name="T45" fmla="*/ 55276 h 61"/>
              <a:gd name="T46" fmla="*/ 35372 w 149"/>
              <a:gd name="T47" fmla="*/ 57150 h 61"/>
              <a:gd name="T48" fmla="*/ 32389 w 149"/>
              <a:gd name="T49" fmla="*/ 57150 h 61"/>
              <a:gd name="T50" fmla="*/ 28554 w 149"/>
              <a:gd name="T51" fmla="*/ 56213 h 61"/>
              <a:gd name="T52" fmla="*/ 22587 w 149"/>
              <a:gd name="T53" fmla="*/ 53402 h 61"/>
              <a:gd name="T54" fmla="*/ 16621 w 149"/>
              <a:gd name="T55" fmla="*/ 50592 h 61"/>
              <a:gd name="T56" fmla="*/ 10654 w 149"/>
              <a:gd name="T57" fmla="*/ 45907 h 61"/>
              <a:gd name="T58" fmla="*/ 5114 w 149"/>
              <a:gd name="T59" fmla="*/ 42160 h 61"/>
              <a:gd name="T60" fmla="*/ 1279 w 149"/>
              <a:gd name="T61" fmla="*/ 38412 h 61"/>
              <a:gd name="T62" fmla="*/ 426 w 149"/>
              <a:gd name="T63" fmla="*/ 36539 h 61"/>
              <a:gd name="T64" fmla="*/ 0 w 149"/>
              <a:gd name="T65" fmla="*/ 35602 h 61"/>
              <a:gd name="T66" fmla="*/ 0 w 149"/>
              <a:gd name="T67" fmla="*/ 34665 h 61"/>
              <a:gd name="T68" fmla="*/ 1279 w 149"/>
              <a:gd name="T69" fmla="*/ 34665 h 61"/>
              <a:gd name="T70" fmla="*/ 8097 w 149"/>
              <a:gd name="T71" fmla="*/ 33728 h 61"/>
              <a:gd name="T72" fmla="*/ 14916 w 149"/>
              <a:gd name="T73" fmla="*/ 32791 h 61"/>
              <a:gd name="T74" fmla="*/ 20456 w 149"/>
              <a:gd name="T75" fmla="*/ 29980 h 61"/>
              <a:gd name="T76" fmla="*/ 25570 w 149"/>
              <a:gd name="T77" fmla="*/ 25296 h 61"/>
              <a:gd name="T78" fmla="*/ 30685 w 149"/>
              <a:gd name="T79" fmla="*/ 20611 h 61"/>
              <a:gd name="T80" fmla="*/ 34946 w 149"/>
              <a:gd name="T81" fmla="*/ 14990 h 61"/>
              <a:gd name="T82" fmla="*/ 39634 w 149"/>
              <a:gd name="T83" fmla="*/ 7495 h 61"/>
              <a:gd name="T84" fmla="*/ 43896 w 149"/>
              <a:gd name="T85" fmla="*/ 0 h 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49" h="61">
                <a:moveTo>
                  <a:pt x="103" y="0"/>
                </a:moveTo>
                <a:lnTo>
                  <a:pt x="118" y="1"/>
                </a:lnTo>
                <a:lnTo>
                  <a:pt x="134" y="3"/>
                </a:lnTo>
                <a:lnTo>
                  <a:pt x="145" y="5"/>
                </a:lnTo>
                <a:lnTo>
                  <a:pt x="149" y="6"/>
                </a:lnTo>
                <a:lnTo>
                  <a:pt x="149" y="8"/>
                </a:lnTo>
                <a:lnTo>
                  <a:pt x="147" y="10"/>
                </a:lnTo>
                <a:lnTo>
                  <a:pt x="145" y="12"/>
                </a:lnTo>
                <a:lnTo>
                  <a:pt x="141" y="13"/>
                </a:lnTo>
                <a:lnTo>
                  <a:pt x="137" y="14"/>
                </a:lnTo>
                <a:lnTo>
                  <a:pt x="132" y="14"/>
                </a:lnTo>
                <a:lnTo>
                  <a:pt x="127" y="14"/>
                </a:lnTo>
                <a:lnTo>
                  <a:pt x="123" y="12"/>
                </a:lnTo>
                <a:lnTo>
                  <a:pt x="123" y="23"/>
                </a:lnTo>
                <a:lnTo>
                  <a:pt x="123" y="33"/>
                </a:lnTo>
                <a:lnTo>
                  <a:pt x="123" y="41"/>
                </a:lnTo>
                <a:lnTo>
                  <a:pt x="123" y="49"/>
                </a:lnTo>
                <a:lnTo>
                  <a:pt x="116" y="50"/>
                </a:lnTo>
                <a:lnTo>
                  <a:pt x="109" y="51"/>
                </a:lnTo>
                <a:lnTo>
                  <a:pt x="104" y="53"/>
                </a:lnTo>
                <a:lnTo>
                  <a:pt x="100" y="55"/>
                </a:lnTo>
                <a:lnTo>
                  <a:pt x="94" y="57"/>
                </a:lnTo>
                <a:lnTo>
                  <a:pt x="89" y="59"/>
                </a:lnTo>
                <a:lnTo>
                  <a:pt x="83" y="61"/>
                </a:lnTo>
                <a:lnTo>
                  <a:pt x="76" y="61"/>
                </a:lnTo>
                <a:lnTo>
                  <a:pt x="67" y="60"/>
                </a:lnTo>
                <a:lnTo>
                  <a:pt x="53" y="57"/>
                </a:lnTo>
                <a:lnTo>
                  <a:pt x="39" y="54"/>
                </a:lnTo>
                <a:lnTo>
                  <a:pt x="25" y="49"/>
                </a:lnTo>
                <a:lnTo>
                  <a:pt x="12" y="45"/>
                </a:lnTo>
                <a:lnTo>
                  <a:pt x="3" y="41"/>
                </a:lnTo>
                <a:lnTo>
                  <a:pt x="1" y="39"/>
                </a:lnTo>
                <a:lnTo>
                  <a:pt x="0" y="38"/>
                </a:lnTo>
                <a:lnTo>
                  <a:pt x="0" y="37"/>
                </a:lnTo>
                <a:lnTo>
                  <a:pt x="3" y="37"/>
                </a:lnTo>
                <a:lnTo>
                  <a:pt x="19" y="36"/>
                </a:lnTo>
                <a:lnTo>
                  <a:pt x="35" y="35"/>
                </a:lnTo>
                <a:lnTo>
                  <a:pt x="48" y="32"/>
                </a:lnTo>
                <a:lnTo>
                  <a:pt x="60" y="27"/>
                </a:lnTo>
                <a:lnTo>
                  <a:pt x="72" y="22"/>
                </a:lnTo>
                <a:lnTo>
                  <a:pt x="82" y="16"/>
                </a:lnTo>
                <a:lnTo>
                  <a:pt x="93" y="8"/>
                </a:lnTo>
                <a:lnTo>
                  <a:pt x="10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7" name="Freeform 550"/>
          <p:cNvSpPr>
            <a:spLocks/>
          </p:cNvSpPr>
          <p:nvPr>
            <p:custDataLst>
              <p:tags r:id="rId148"/>
            </p:custDataLst>
          </p:nvPr>
        </p:nvSpPr>
        <p:spPr bwMode="auto">
          <a:xfrm>
            <a:off x="3671285" y="2073457"/>
            <a:ext cx="268576" cy="96019"/>
          </a:xfrm>
          <a:custGeom>
            <a:avLst/>
            <a:gdLst>
              <a:gd name="T0" fmla="*/ 57904 w 299"/>
              <a:gd name="T1" fmla="*/ 55605 h 74"/>
              <a:gd name="T2" fmla="*/ 67047 w 299"/>
              <a:gd name="T3" fmla="*/ 50199 h 74"/>
              <a:gd name="T4" fmla="*/ 77495 w 299"/>
              <a:gd name="T5" fmla="*/ 41704 h 74"/>
              <a:gd name="T6" fmla="*/ 86638 w 299"/>
              <a:gd name="T7" fmla="*/ 32436 h 74"/>
              <a:gd name="T8" fmla="*/ 90121 w 299"/>
              <a:gd name="T9" fmla="*/ 30892 h 74"/>
              <a:gd name="T10" fmla="*/ 91863 w 299"/>
              <a:gd name="T11" fmla="*/ 35526 h 74"/>
              <a:gd name="T12" fmla="*/ 95781 w 299"/>
              <a:gd name="T13" fmla="*/ 39387 h 74"/>
              <a:gd name="T14" fmla="*/ 105794 w 299"/>
              <a:gd name="T15" fmla="*/ 42476 h 74"/>
              <a:gd name="T16" fmla="*/ 117114 w 299"/>
              <a:gd name="T17" fmla="*/ 42476 h 74"/>
              <a:gd name="T18" fmla="*/ 124515 w 299"/>
              <a:gd name="T19" fmla="*/ 42476 h 74"/>
              <a:gd name="T20" fmla="*/ 127563 w 299"/>
              <a:gd name="T21" fmla="*/ 35526 h 74"/>
              <a:gd name="T22" fmla="*/ 129740 w 299"/>
              <a:gd name="T23" fmla="*/ 23941 h 74"/>
              <a:gd name="T24" fmla="*/ 121468 w 299"/>
              <a:gd name="T25" fmla="*/ 19307 h 74"/>
              <a:gd name="T26" fmla="*/ 106230 w 299"/>
              <a:gd name="T27" fmla="*/ 19307 h 74"/>
              <a:gd name="T28" fmla="*/ 97958 w 299"/>
              <a:gd name="T29" fmla="*/ 19307 h 74"/>
              <a:gd name="T30" fmla="*/ 93169 w 299"/>
              <a:gd name="T31" fmla="*/ 20852 h 74"/>
              <a:gd name="T32" fmla="*/ 88815 w 299"/>
              <a:gd name="T33" fmla="*/ 25486 h 74"/>
              <a:gd name="T34" fmla="*/ 74883 w 299"/>
              <a:gd name="T35" fmla="*/ 28575 h 74"/>
              <a:gd name="T36" fmla="*/ 76625 w 299"/>
              <a:gd name="T37" fmla="*/ 21624 h 74"/>
              <a:gd name="T38" fmla="*/ 78366 w 299"/>
              <a:gd name="T39" fmla="*/ 16218 h 74"/>
              <a:gd name="T40" fmla="*/ 84461 w 299"/>
              <a:gd name="T41" fmla="*/ 10040 h 74"/>
              <a:gd name="T42" fmla="*/ 91427 w 299"/>
              <a:gd name="T43" fmla="*/ 6951 h 74"/>
              <a:gd name="T44" fmla="*/ 97958 w 299"/>
              <a:gd name="T45" fmla="*/ 0 h 74"/>
              <a:gd name="T46" fmla="*/ 80543 w 299"/>
              <a:gd name="T47" fmla="*/ 2317 h 74"/>
              <a:gd name="T48" fmla="*/ 68353 w 299"/>
              <a:gd name="T49" fmla="*/ 8495 h 74"/>
              <a:gd name="T50" fmla="*/ 58339 w 299"/>
              <a:gd name="T51" fmla="*/ 19307 h 74"/>
              <a:gd name="T52" fmla="*/ 49632 w 299"/>
              <a:gd name="T53" fmla="*/ 30892 h 74"/>
              <a:gd name="T54" fmla="*/ 43537 w 299"/>
              <a:gd name="T55" fmla="*/ 40932 h 74"/>
              <a:gd name="T56" fmla="*/ 37877 w 299"/>
              <a:gd name="T57" fmla="*/ 45566 h 74"/>
              <a:gd name="T58" fmla="*/ 27864 w 299"/>
              <a:gd name="T59" fmla="*/ 48655 h 74"/>
              <a:gd name="T60" fmla="*/ 13932 w 299"/>
              <a:gd name="T61" fmla="*/ 49427 h 74"/>
              <a:gd name="T62" fmla="*/ 5224 w 299"/>
              <a:gd name="T63" fmla="*/ 51744 h 74"/>
              <a:gd name="T64" fmla="*/ 871 w 299"/>
              <a:gd name="T65" fmla="*/ 54061 h 74"/>
              <a:gd name="T66" fmla="*/ 16979 w 299"/>
              <a:gd name="T67" fmla="*/ 57150 h 74"/>
              <a:gd name="T68" fmla="*/ 44408 w 299"/>
              <a:gd name="T69" fmla="*/ 57150 h 7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99" h="74">
                <a:moveTo>
                  <a:pt x="126" y="74"/>
                </a:moveTo>
                <a:lnTo>
                  <a:pt x="133" y="72"/>
                </a:lnTo>
                <a:lnTo>
                  <a:pt x="142" y="69"/>
                </a:lnTo>
                <a:lnTo>
                  <a:pt x="154" y="65"/>
                </a:lnTo>
                <a:lnTo>
                  <a:pt x="166" y="60"/>
                </a:lnTo>
                <a:lnTo>
                  <a:pt x="178" y="54"/>
                </a:lnTo>
                <a:lnTo>
                  <a:pt x="189" y="48"/>
                </a:lnTo>
                <a:lnTo>
                  <a:pt x="199" y="42"/>
                </a:lnTo>
                <a:lnTo>
                  <a:pt x="205" y="37"/>
                </a:lnTo>
                <a:lnTo>
                  <a:pt x="207" y="40"/>
                </a:lnTo>
                <a:lnTo>
                  <a:pt x="209" y="43"/>
                </a:lnTo>
                <a:lnTo>
                  <a:pt x="211" y="46"/>
                </a:lnTo>
                <a:lnTo>
                  <a:pt x="214" y="48"/>
                </a:lnTo>
                <a:lnTo>
                  <a:pt x="220" y="51"/>
                </a:lnTo>
                <a:lnTo>
                  <a:pt x="227" y="53"/>
                </a:lnTo>
                <a:lnTo>
                  <a:pt x="243" y="55"/>
                </a:lnTo>
                <a:lnTo>
                  <a:pt x="259" y="55"/>
                </a:lnTo>
                <a:lnTo>
                  <a:pt x="269" y="55"/>
                </a:lnTo>
                <a:lnTo>
                  <a:pt x="278" y="55"/>
                </a:lnTo>
                <a:lnTo>
                  <a:pt x="286" y="55"/>
                </a:lnTo>
                <a:lnTo>
                  <a:pt x="292" y="55"/>
                </a:lnTo>
                <a:lnTo>
                  <a:pt x="293" y="46"/>
                </a:lnTo>
                <a:lnTo>
                  <a:pt x="295" y="38"/>
                </a:lnTo>
                <a:lnTo>
                  <a:pt x="298" y="31"/>
                </a:lnTo>
                <a:lnTo>
                  <a:pt x="299" y="25"/>
                </a:lnTo>
                <a:lnTo>
                  <a:pt x="279" y="25"/>
                </a:lnTo>
                <a:lnTo>
                  <a:pt x="260" y="25"/>
                </a:lnTo>
                <a:lnTo>
                  <a:pt x="244" y="25"/>
                </a:lnTo>
                <a:lnTo>
                  <a:pt x="232" y="25"/>
                </a:lnTo>
                <a:lnTo>
                  <a:pt x="225" y="25"/>
                </a:lnTo>
                <a:lnTo>
                  <a:pt x="220" y="26"/>
                </a:lnTo>
                <a:lnTo>
                  <a:pt x="214" y="27"/>
                </a:lnTo>
                <a:lnTo>
                  <a:pt x="211" y="29"/>
                </a:lnTo>
                <a:lnTo>
                  <a:pt x="204" y="33"/>
                </a:lnTo>
                <a:lnTo>
                  <a:pt x="199" y="37"/>
                </a:lnTo>
                <a:lnTo>
                  <a:pt x="172" y="37"/>
                </a:lnTo>
                <a:lnTo>
                  <a:pt x="174" y="32"/>
                </a:lnTo>
                <a:lnTo>
                  <a:pt x="176" y="28"/>
                </a:lnTo>
                <a:lnTo>
                  <a:pt x="178" y="24"/>
                </a:lnTo>
                <a:lnTo>
                  <a:pt x="180" y="21"/>
                </a:lnTo>
                <a:lnTo>
                  <a:pt x="187" y="16"/>
                </a:lnTo>
                <a:lnTo>
                  <a:pt x="194" y="13"/>
                </a:lnTo>
                <a:lnTo>
                  <a:pt x="202" y="11"/>
                </a:lnTo>
                <a:lnTo>
                  <a:pt x="210" y="9"/>
                </a:lnTo>
                <a:lnTo>
                  <a:pt x="217" y="5"/>
                </a:lnTo>
                <a:lnTo>
                  <a:pt x="225" y="0"/>
                </a:lnTo>
                <a:lnTo>
                  <a:pt x="199" y="0"/>
                </a:lnTo>
                <a:lnTo>
                  <a:pt x="185" y="3"/>
                </a:lnTo>
                <a:lnTo>
                  <a:pt x="170" y="7"/>
                </a:lnTo>
                <a:lnTo>
                  <a:pt x="157" y="11"/>
                </a:lnTo>
                <a:lnTo>
                  <a:pt x="145" y="18"/>
                </a:lnTo>
                <a:lnTo>
                  <a:pt x="134" y="25"/>
                </a:lnTo>
                <a:lnTo>
                  <a:pt x="123" y="32"/>
                </a:lnTo>
                <a:lnTo>
                  <a:pt x="114" y="40"/>
                </a:lnTo>
                <a:lnTo>
                  <a:pt x="105" y="49"/>
                </a:lnTo>
                <a:lnTo>
                  <a:pt x="100" y="53"/>
                </a:lnTo>
                <a:lnTo>
                  <a:pt x="95" y="56"/>
                </a:lnTo>
                <a:lnTo>
                  <a:pt x="87" y="59"/>
                </a:lnTo>
                <a:lnTo>
                  <a:pt x="80" y="61"/>
                </a:lnTo>
                <a:lnTo>
                  <a:pt x="64" y="63"/>
                </a:lnTo>
                <a:lnTo>
                  <a:pt x="47" y="64"/>
                </a:lnTo>
                <a:lnTo>
                  <a:pt x="32" y="64"/>
                </a:lnTo>
                <a:lnTo>
                  <a:pt x="18" y="65"/>
                </a:lnTo>
                <a:lnTo>
                  <a:pt x="12" y="67"/>
                </a:lnTo>
                <a:lnTo>
                  <a:pt x="7" y="68"/>
                </a:lnTo>
                <a:lnTo>
                  <a:pt x="2" y="70"/>
                </a:lnTo>
                <a:lnTo>
                  <a:pt x="0" y="74"/>
                </a:lnTo>
                <a:lnTo>
                  <a:pt x="39" y="74"/>
                </a:lnTo>
                <a:lnTo>
                  <a:pt x="73" y="74"/>
                </a:lnTo>
                <a:lnTo>
                  <a:pt x="102" y="74"/>
                </a:lnTo>
                <a:lnTo>
                  <a:pt x="126" y="7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8" name="Ellipse 177"/>
          <p:cNvSpPr/>
          <p:nvPr/>
        </p:nvSpPr>
        <p:spPr>
          <a:xfrm>
            <a:off x="1979712" y="3219823"/>
            <a:ext cx="1532848" cy="853496"/>
          </a:xfrm>
          <a:prstGeom prst="ellipse">
            <a:avLst/>
          </a:prstGeom>
          <a:noFill/>
          <a:ln>
            <a:solidFill>
              <a:srgbClr val="BC5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9" name="Groupe 178"/>
          <p:cNvGrpSpPr/>
          <p:nvPr/>
        </p:nvGrpSpPr>
        <p:grpSpPr>
          <a:xfrm>
            <a:off x="3229118" y="2868276"/>
            <a:ext cx="2669934" cy="1668200"/>
            <a:chOff x="2869078" y="3104288"/>
            <a:chExt cx="2669934" cy="2224266"/>
          </a:xfrm>
        </p:grpSpPr>
        <p:sp>
          <p:nvSpPr>
            <p:cNvPr id="180" name="Ellipse 179"/>
            <p:cNvSpPr/>
            <p:nvPr/>
          </p:nvSpPr>
          <p:spPr>
            <a:xfrm>
              <a:off x="2869078" y="3104288"/>
              <a:ext cx="2423002" cy="1447389"/>
            </a:xfrm>
            <a:prstGeom prst="ellipse">
              <a:avLst/>
            </a:prstGeom>
            <a:noFill/>
            <a:ln>
              <a:solidFill>
                <a:schemeClr val="accent1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1" name="ZoneTexte 180"/>
            <p:cNvSpPr txBox="1"/>
            <p:nvPr/>
          </p:nvSpPr>
          <p:spPr>
            <a:xfrm>
              <a:off x="4633386" y="4466780"/>
              <a:ext cx="905626" cy="8617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accent1">
                      <a:lumMod val="25000"/>
                    </a:schemeClr>
                  </a:solidFill>
                </a:rPr>
                <a:t>SDWE</a:t>
              </a:r>
            </a:p>
            <a:p>
              <a:r>
                <a:rPr lang="en-GB" dirty="0">
                  <a:solidFill>
                    <a:schemeClr val="accent1">
                      <a:lumMod val="25000"/>
                    </a:schemeClr>
                  </a:solidFill>
                </a:rPr>
                <a:t>(2015)</a:t>
              </a:r>
            </a:p>
          </p:txBody>
        </p:sp>
      </p:grpSp>
      <p:grpSp>
        <p:nvGrpSpPr>
          <p:cNvPr id="182" name="Groupe 181"/>
          <p:cNvGrpSpPr/>
          <p:nvPr/>
        </p:nvGrpSpPr>
        <p:grpSpPr>
          <a:xfrm>
            <a:off x="2338231" y="1567891"/>
            <a:ext cx="6088812" cy="1937843"/>
            <a:chOff x="1978191" y="1370440"/>
            <a:chExt cx="5165173" cy="2583791"/>
          </a:xfrm>
        </p:grpSpPr>
        <p:sp>
          <p:nvSpPr>
            <p:cNvPr id="183" name="Ellipse 182"/>
            <p:cNvSpPr/>
            <p:nvPr/>
          </p:nvSpPr>
          <p:spPr>
            <a:xfrm>
              <a:off x="1978191" y="1937842"/>
              <a:ext cx="5165173" cy="1312254"/>
            </a:xfrm>
            <a:prstGeom prst="ellipse">
              <a:avLst/>
            </a:prstGeom>
            <a:noFill/>
            <a:ln>
              <a:solidFill>
                <a:srgbClr val="4F79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4" name="Ellipse 183"/>
            <p:cNvSpPr/>
            <p:nvPr/>
          </p:nvSpPr>
          <p:spPr>
            <a:xfrm>
              <a:off x="2089553" y="2533514"/>
              <a:ext cx="962942" cy="1420717"/>
            </a:xfrm>
            <a:prstGeom prst="ellipse">
              <a:avLst/>
            </a:prstGeom>
            <a:noFill/>
            <a:ln>
              <a:solidFill>
                <a:srgbClr val="4F79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5" name="ZoneTexte 184"/>
            <p:cNvSpPr txBox="1"/>
            <p:nvPr/>
          </p:nvSpPr>
          <p:spPr>
            <a:xfrm>
              <a:off x="2053210" y="1370440"/>
              <a:ext cx="905626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4F7921"/>
                  </a:solidFill>
                </a:rPr>
                <a:t>SDEE</a:t>
              </a:r>
            </a:p>
            <a:p>
              <a:r>
                <a:rPr lang="en-GB" dirty="0">
                  <a:solidFill>
                    <a:srgbClr val="4F7921"/>
                  </a:solidFill>
                </a:rPr>
                <a:t>(2016?)</a:t>
              </a:r>
            </a:p>
          </p:txBody>
        </p:sp>
      </p:grpSp>
      <p:sp>
        <p:nvSpPr>
          <p:cNvPr id="186" name="ZoneTexte 185"/>
          <p:cNvSpPr txBox="1"/>
          <p:nvPr/>
        </p:nvSpPr>
        <p:spPr>
          <a:xfrm>
            <a:off x="1469454" y="3076195"/>
            <a:ext cx="9056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BC5E00"/>
                </a:solidFill>
              </a:rPr>
              <a:t>SDB</a:t>
            </a:r>
          </a:p>
          <a:p>
            <a:r>
              <a:rPr lang="en-GB" sz="1600" dirty="0">
                <a:solidFill>
                  <a:srgbClr val="BC5E00"/>
                </a:solidFill>
              </a:rPr>
              <a:t>(2014)</a:t>
            </a:r>
          </a:p>
        </p:txBody>
      </p:sp>
      <p:sp>
        <p:nvSpPr>
          <p:cNvPr id="187" name="Title 1"/>
          <p:cNvSpPr txBox="1">
            <a:spLocks/>
          </p:cNvSpPr>
          <p:nvPr/>
        </p:nvSpPr>
        <p:spPr>
          <a:xfrm>
            <a:off x="853512" y="94060"/>
            <a:ext cx="8182984" cy="763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rgbClr val="990033"/>
                </a:solidFill>
              </a:rPr>
              <a:t>❶ </a:t>
            </a:r>
            <a:r>
              <a:rPr lang="en-GB" sz="3600" dirty="0">
                <a:solidFill>
                  <a:srgbClr val="990033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Regional Stray Dog Roadmaps</a:t>
            </a:r>
          </a:p>
        </p:txBody>
      </p:sp>
      <p:sp>
        <p:nvSpPr>
          <p:cNvPr id="188" name="ZoneTexte 187"/>
          <p:cNvSpPr txBox="1"/>
          <p:nvPr/>
        </p:nvSpPr>
        <p:spPr>
          <a:xfrm>
            <a:off x="1705722" y="834605"/>
            <a:ext cx="6466679" cy="5232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457200" lvl="0" indent="-457200" algn="ctr">
              <a:buClr>
                <a:srgbClr val="990033"/>
              </a:buClr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prstClr val="black"/>
                </a:solidFill>
                <a:latin typeface="Cambria" panose="02040503050406030204" pitchFamily="18" charset="0"/>
              </a:rPr>
              <a:t>Regional Roadmaps – </a:t>
            </a:r>
            <a:r>
              <a:rPr lang="en-GB" sz="2800" dirty="0">
                <a:solidFill>
                  <a:srgbClr val="990033"/>
                </a:solidFill>
                <a:latin typeface="Cambria" panose="02040503050406030204" pitchFamily="18" charset="0"/>
              </a:rPr>
              <a:t>Other countries</a:t>
            </a:r>
          </a:p>
        </p:txBody>
      </p:sp>
      <p:pic>
        <p:nvPicPr>
          <p:cNvPr id="189" name="Picture 2"/>
          <p:cNvPicPr>
            <a:picLocks noChangeAspect="1" noChangeArrowheads="1"/>
          </p:cNvPicPr>
          <p:nvPr/>
        </p:nvPicPr>
        <p:blipFill>
          <a:blip r:embed="rId1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87475"/>
            <a:ext cx="1224136" cy="114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1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8C9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8C9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8C9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8C9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8C92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8C9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8C92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8C9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8C92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8C9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8C92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8C92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8C92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8C9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8C92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8C92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3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9" grpId="0" animBg="1"/>
      <p:bldP spid="90" grpId="0" animBg="1"/>
      <p:bldP spid="10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2713" y="1758828"/>
            <a:ext cx="8604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2400" dirty="0">
                <a:latin typeface="Cambria" panose="02040503050406030204" pitchFamily="18" charset="0"/>
              </a:rPr>
              <a:t>First Workshop on stray dog management for West Eurasia countries (SDWE1) – 2</a:t>
            </a:r>
            <a:r>
              <a:rPr lang="en-US" sz="2400" baseline="30000" dirty="0">
                <a:latin typeface="Cambria" panose="02040503050406030204" pitchFamily="18" charset="0"/>
              </a:rPr>
              <a:t>nd</a:t>
            </a:r>
            <a:r>
              <a:rPr lang="en-US" sz="2400" dirty="0">
                <a:latin typeface="Cambria" panose="02040503050406030204" pitchFamily="18" charset="0"/>
              </a:rPr>
              <a:t> semester 2015</a:t>
            </a:r>
            <a:endParaRPr lang="en-US" sz="2400" i="1" dirty="0">
              <a:latin typeface="Cambria" panose="02040503050406030204" pitchFamily="18" charset="0"/>
            </a:endParaRPr>
          </a:p>
          <a:p>
            <a:pPr lvl="0">
              <a:spcBef>
                <a:spcPct val="0"/>
              </a:spcBef>
            </a:pPr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2643758"/>
            <a:ext cx="3532784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990033"/>
                </a:solidFill>
                <a:latin typeface="Cambria" panose="02040503050406030204" pitchFamily="18" charset="0"/>
              </a:rPr>
              <a:t>Participants</a:t>
            </a:r>
            <a:endParaRPr lang="fr-FR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fr-FR" sz="17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8 West Eurasian countries </a:t>
            </a:r>
            <a:br>
              <a:rPr lang="fr-FR" sz="17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fr-FR" sz="17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2 participants per country </a:t>
            </a:r>
          </a:p>
          <a:p>
            <a:pPr lvl="1"/>
            <a:r>
              <a:rPr lang="en-GB" sz="17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- OIE NFP on Animal Welfare</a:t>
            </a:r>
            <a:r>
              <a:rPr lang="fr-FR" sz="17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</a:p>
          <a:p>
            <a:pPr lvl="1"/>
            <a:r>
              <a:rPr lang="en-GB" sz="17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- Vet working at municipal level</a:t>
            </a:r>
            <a:r>
              <a:rPr lang="fr-FR" sz="17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endParaRPr lang="en-GB" sz="17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7944" y="2643758"/>
            <a:ext cx="4968552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990033"/>
                </a:solidFill>
                <a:latin typeface="Cambria" panose="02040503050406030204" pitchFamily="18" charset="0"/>
              </a:rPr>
              <a:t>Main objectives 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- </a:t>
            </a:r>
            <a:r>
              <a:rPr lang="en-GB" sz="17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Remind the provisions of the OIE Chapter 7.7</a:t>
            </a:r>
          </a:p>
          <a:p>
            <a:r>
              <a:rPr lang="en-GB" sz="17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- Review National Control strategies on stray dog population </a:t>
            </a:r>
          </a:p>
          <a:p>
            <a:r>
              <a:rPr lang="en-GB" sz="17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- Identify the key weaknesses /constraints/ challenges</a:t>
            </a:r>
          </a:p>
          <a:p>
            <a:r>
              <a:rPr lang="en-GB" sz="17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- Share best practices in the region</a:t>
            </a:r>
          </a:p>
          <a:p>
            <a:r>
              <a:rPr lang="en-GB" sz="1700" dirty="0">
                <a:solidFill>
                  <a:srgbClr val="990033"/>
                </a:solidFill>
                <a:latin typeface="Cambria" panose="02040503050406030204" pitchFamily="18" charset="0"/>
              </a:rPr>
              <a:t>- Exchange on a common vision at Sub-Regional level</a:t>
            </a:r>
            <a:endParaRPr lang="fr-FR" sz="1700" dirty="0">
              <a:solidFill>
                <a:srgbClr val="990033"/>
              </a:solidFill>
              <a:latin typeface="Cambria" panose="02040503050406030204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05722" y="834605"/>
            <a:ext cx="6466679" cy="5232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457200" lvl="0" indent="-457200" algn="ctr">
              <a:buClr>
                <a:srgbClr val="990033"/>
              </a:buClr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prstClr val="black"/>
                </a:solidFill>
                <a:latin typeface="Cambria" panose="02040503050406030204" pitchFamily="18" charset="0"/>
              </a:rPr>
              <a:t>Regional Roadmaps – </a:t>
            </a:r>
            <a:r>
              <a:rPr lang="en-GB" sz="2800" dirty="0">
                <a:solidFill>
                  <a:srgbClr val="990033"/>
                </a:solidFill>
                <a:latin typeface="Cambria" panose="02040503050406030204" pitchFamily="18" charset="0"/>
              </a:rPr>
              <a:t>West Eurasia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53512" y="94060"/>
            <a:ext cx="8182984" cy="763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rgbClr val="990033"/>
                </a:solidFill>
              </a:rPr>
              <a:t>❶ </a:t>
            </a:r>
            <a:r>
              <a:rPr lang="en-GB" sz="3600" dirty="0">
                <a:solidFill>
                  <a:srgbClr val="990033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Regional Stray Dog Roadmaps</a:t>
            </a:r>
            <a:endParaRPr lang="en-GB" sz="3600" b="1" dirty="0">
              <a:solidFill>
                <a:srgbClr val="00B050"/>
              </a:solidFill>
              <a:latin typeface="Cambria" panose="02040503050406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87475"/>
            <a:ext cx="1224136" cy="114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974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94060"/>
            <a:ext cx="6984776" cy="763190"/>
          </a:xfrm>
        </p:spPr>
        <p:txBody>
          <a:bodyPr>
            <a:noAutofit/>
          </a:bodyPr>
          <a:lstStyle/>
          <a:p>
            <a:pPr algn="ctr"/>
            <a:r>
              <a:rPr lang="en-GB" sz="3600" dirty="0">
                <a:solidFill>
                  <a:srgbClr val="990033"/>
                </a:solidFill>
                <a:latin typeface="Cambria" panose="02040503050406030204" pitchFamily="18" charset="0"/>
              </a:rPr>
              <a:t>Introduction </a:t>
            </a:r>
            <a:br>
              <a:rPr lang="en-GB" sz="3600" dirty="0">
                <a:solidFill>
                  <a:srgbClr val="990033"/>
                </a:solidFill>
                <a:latin typeface="Cambria" panose="02040503050406030204" pitchFamily="18" charset="0"/>
              </a:rPr>
            </a:br>
            <a:r>
              <a:rPr lang="en-GB" sz="3200" dirty="0">
                <a:solidFill>
                  <a:srgbClr val="990033"/>
                </a:solidFill>
                <a:latin typeface="Cambria" panose="02040503050406030204" pitchFamily="18" charset="0"/>
              </a:rPr>
              <a:t>the OIE Platform on AW for Europe</a:t>
            </a:r>
            <a:endParaRPr lang="en-GB" sz="3600" dirty="0">
              <a:solidFill>
                <a:srgbClr val="990033"/>
              </a:solidFill>
              <a:latin typeface="Cambria" panose="02040503050406030204" pitchFamily="18" charset="0"/>
            </a:endParaRPr>
          </a:p>
        </p:txBody>
      </p:sp>
      <p:pic>
        <p:nvPicPr>
          <p:cNvPr id="36" name="Picture 2" descr="C:\Users\OIE-1\Desktop\Presentation 82nd OIE GS\Action Plan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419622"/>
            <a:ext cx="249674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8" y="48280"/>
            <a:ext cx="1115616" cy="117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287083395"/>
              </p:ext>
            </p:extLst>
          </p:nvPr>
        </p:nvGraphicFramePr>
        <p:xfrm>
          <a:off x="2699792" y="1419622"/>
          <a:ext cx="609600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60147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2713" y="1758828"/>
            <a:ext cx="8604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2400" dirty="0">
                <a:latin typeface="Cambria" panose="02040503050406030204" pitchFamily="18" charset="0"/>
              </a:rPr>
              <a:t>First Workshop on stray dog management for West Eurasia countries (SDWE1) – 2</a:t>
            </a:r>
            <a:r>
              <a:rPr lang="en-US" sz="2400" baseline="30000" dirty="0">
                <a:latin typeface="Cambria" panose="02040503050406030204" pitchFamily="18" charset="0"/>
              </a:rPr>
              <a:t>nd</a:t>
            </a:r>
            <a:r>
              <a:rPr lang="en-US" sz="2400" dirty="0">
                <a:latin typeface="Cambria" panose="02040503050406030204" pitchFamily="18" charset="0"/>
              </a:rPr>
              <a:t> semester 2015, location </a:t>
            </a:r>
            <a:r>
              <a:rPr lang="en-US" sz="2400" dirty="0" err="1">
                <a:latin typeface="Cambria" panose="02040503050406030204" pitchFamily="18" charset="0"/>
              </a:rPr>
              <a:t>tbd</a:t>
            </a:r>
            <a:endParaRPr lang="en-US" sz="2400" i="1" dirty="0">
              <a:latin typeface="Cambria" panose="02040503050406030204" pitchFamily="18" charset="0"/>
            </a:endParaRPr>
          </a:p>
          <a:p>
            <a:pPr lvl="0">
              <a:spcBef>
                <a:spcPct val="0"/>
              </a:spcBef>
            </a:pPr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05722" y="834605"/>
            <a:ext cx="6466679" cy="5232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457200" lvl="0" indent="-457200" algn="ctr">
              <a:buClr>
                <a:srgbClr val="990033"/>
              </a:buClr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prstClr val="black"/>
                </a:solidFill>
                <a:latin typeface="Cambria" panose="02040503050406030204" pitchFamily="18" charset="0"/>
              </a:rPr>
              <a:t>Regional Roadmaps – </a:t>
            </a:r>
            <a:r>
              <a:rPr lang="en-GB" sz="2800" dirty="0">
                <a:solidFill>
                  <a:srgbClr val="990033"/>
                </a:solidFill>
                <a:latin typeface="Cambria" panose="02040503050406030204" pitchFamily="18" charset="0"/>
              </a:rPr>
              <a:t>West Eurasia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53512" y="94060"/>
            <a:ext cx="8182984" cy="763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rgbClr val="990033"/>
                </a:solidFill>
              </a:rPr>
              <a:t>❶ </a:t>
            </a:r>
            <a:r>
              <a:rPr lang="en-GB" sz="3600" dirty="0">
                <a:solidFill>
                  <a:srgbClr val="990033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Regional Stray Dog Roadmaps</a:t>
            </a:r>
            <a:endParaRPr lang="en-GB" sz="3600" b="1" dirty="0">
              <a:solidFill>
                <a:srgbClr val="00B050"/>
              </a:solidFill>
              <a:latin typeface="Cambria" panose="02040503050406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964365075"/>
              </p:ext>
            </p:extLst>
          </p:nvPr>
        </p:nvGraphicFramePr>
        <p:xfrm>
          <a:off x="442713" y="2643465"/>
          <a:ext cx="8424936" cy="1800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611561" y="4569537"/>
            <a:ext cx="772968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i="1" dirty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The importance and diversity of the human-dog relationship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87475"/>
            <a:ext cx="1224136" cy="114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3809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2713" y="1635646"/>
            <a:ext cx="8604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2400" dirty="0">
                <a:latin typeface="Cambria" panose="02040503050406030204" pitchFamily="18" charset="0"/>
              </a:rPr>
              <a:t>First Workshop on stray dog management for West Eurasia countries (SDWE1) – 2</a:t>
            </a:r>
            <a:r>
              <a:rPr lang="en-US" sz="2400" baseline="30000" dirty="0">
                <a:latin typeface="Cambria" panose="02040503050406030204" pitchFamily="18" charset="0"/>
              </a:rPr>
              <a:t>nd</a:t>
            </a:r>
            <a:r>
              <a:rPr lang="en-US" sz="2400" dirty="0">
                <a:latin typeface="Cambria" panose="02040503050406030204" pitchFamily="18" charset="0"/>
              </a:rPr>
              <a:t> semester 2015, location </a:t>
            </a:r>
            <a:r>
              <a:rPr lang="en-US" sz="2400" dirty="0" err="1">
                <a:latin typeface="Cambria" panose="02040503050406030204" pitchFamily="18" charset="0"/>
              </a:rPr>
              <a:t>tbd</a:t>
            </a:r>
            <a:endParaRPr lang="en-US" sz="2400" i="1" dirty="0">
              <a:latin typeface="Cambria" panose="02040503050406030204" pitchFamily="18" charset="0"/>
            </a:endParaRPr>
          </a:p>
          <a:p>
            <a:pPr lvl="0">
              <a:spcBef>
                <a:spcPct val="0"/>
              </a:spcBef>
            </a:pPr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05722" y="834605"/>
            <a:ext cx="6466679" cy="5232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457200" lvl="0" indent="-457200" algn="ctr">
              <a:buClr>
                <a:srgbClr val="990033"/>
              </a:buClr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prstClr val="black"/>
                </a:solidFill>
                <a:latin typeface="Cambria" panose="02040503050406030204" pitchFamily="18" charset="0"/>
              </a:rPr>
              <a:t>Regional Roadmaps – </a:t>
            </a:r>
            <a:r>
              <a:rPr lang="en-GB" sz="2800" dirty="0">
                <a:solidFill>
                  <a:srgbClr val="990033"/>
                </a:solidFill>
                <a:latin typeface="Cambria" panose="02040503050406030204" pitchFamily="18" charset="0"/>
              </a:rPr>
              <a:t>West Eurasia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53512" y="94060"/>
            <a:ext cx="8182984" cy="763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rgbClr val="990033"/>
                </a:solidFill>
              </a:rPr>
              <a:t>❶ </a:t>
            </a:r>
            <a:r>
              <a:rPr lang="en-GB" sz="3600" dirty="0">
                <a:solidFill>
                  <a:srgbClr val="990033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Regional Stray Dog Roadmaps</a:t>
            </a:r>
            <a:endParaRPr lang="en-GB" sz="3600" b="1" dirty="0">
              <a:solidFill>
                <a:srgbClr val="00B050"/>
              </a:solidFill>
              <a:latin typeface="Cambria" panose="02040503050406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66402" y="2418296"/>
            <a:ext cx="7344816" cy="6463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>
                <a:latin typeface="Cambria" panose="02040503050406030204" pitchFamily="18" charset="0"/>
              </a:rPr>
              <a:t>To translate the Self-Assessment and Monitoring Tool in Russian </a:t>
            </a:r>
            <a:r>
              <a:rPr lang="en-GB" i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[December 2014]</a:t>
            </a:r>
          </a:p>
        </p:txBody>
      </p:sp>
      <p:sp>
        <p:nvSpPr>
          <p:cNvPr id="8" name="Rectangle 7"/>
          <p:cNvSpPr/>
          <p:nvPr/>
        </p:nvSpPr>
        <p:spPr>
          <a:xfrm>
            <a:off x="966402" y="3094097"/>
            <a:ext cx="7344816" cy="6463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>
                <a:latin typeface="Cambria" panose="02040503050406030204" pitchFamily="18" charset="0"/>
              </a:rPr>
              <a:t>To prepare the Workshop </a:t>
            </a:r>
            <a:br>
              <a:rPr lang="en-GB" dirty="0">
                <a:latin typeface="Cambria" panose="02040503050406030204" pitchFamily="18" charset="0"/>
              </a:rPr>
            </a:br>
            <a:r>
              <a:rPr lang="en-GB" i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[2nd trimester 2015] </a:t>
            </a:r>
            <a:endParaRPr lang="en-GB" i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66402" y="3769898"/>
            <a:ext cx="7344816" cy="6463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>
                <a:latin typeface="Cambria" panose="02040503050406030204" pitchFamily="18" charset="0"/>
              </a:rPr>
              <a:t>To hold the Workshop  </a:t>
            </a:r>
            <a:br>
              <a:rPr lang="en-GB" dirty="0">
                <a:latin typeface="Cambria" panose="02040503050406030204" pitchFamily="18" charset="0"/>
              </a:rPr>
            </a:br>
            <a:r>
              <a:rPr lang="en-GB" i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[3rd Trimester 2015]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971600" y="4445699"/>
            <a:ext cx="7344816" cy="6463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Font typeface="Wingdings" panose="05000000000000000000" pitchFamily="2" charset="2"/>
              <a:buChar char="Ø"/>
              <a:defRPr sz="2000"/>
            </a:lvl1pPr>
          </a:lstStyle>
          <a:p>
            <a:r>
              <a:rPr lang="en-GB" sz="1800" dirty="0">
                <a:latin typeface="Cambria" panose="02040503050406030204" pitchFamily="18" charset="0"/>
              </a:rPr>
              <a:t>To ask countries to complete the online questionnaire </a:t>
            </a:r>
            <a:br>
              <a:rPr lang="en-GB" sz="1800" dirty="0">
                <a:latin typeface="Cambria" panose="02040503050406030204" pitchFamily="18" charset="0"/>
              </a:rPr>
            </a:br>
            <a:r>
              <a:rPr lang="en-GB" sz="1800" i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[4th trimester 2014]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87475"/>
            <a:ext cx="1224136" cy="114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71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41480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990033"/>
                </a:solidFill>
                <a:latin typeface="Cambria" panose="02040503050406030204" pitchFamily="18" charset="0"/>
              </a:rPr>
              <a:t>Website of the OIE Platform on AW for Europe</a:t>
            </a:r>
          </a:p>
          <a:p>
            <a:pPr algn="ctr"/>
            <a:r>
              <a:rPr lang="en-GB" sz="2400" dirty="0">
                <a:solidFill>
                  <a:srgbClr val="990033"/>
                </a:solidFill>
                <a:latin typeface="Cambria" panose="02040503050406030204" pitchFamily="18" charset="0"/>
                <a:hlinkClick r:id="rId3"/>
              </a:rPr>
              <a:t>http://rpawe.oie.int</a:t>
            </a:r>
            <a:r>
              <a:rPr lang="en-GB" sz="2400" dirty="0">
                <a:solidFill>
                  <a:srgbClr val="990033"/>
                </a:solidFill>
                <a:latin typeface="Cambria" panose="02040503050406030204" pitchFamily="18" charset="0"/>
              </a:rPr>
              <a:t> </a:t>
            </a:r>
            <a:endParaRPr lang="en-GB" sz="1400" dirty="0"/>
          </a:p>
        </p:txBody>
      </p:sp>
      <p:sp>
        <p:nvSpPr>
          <p:cNvPr id="4" name="Rectangle 3"/>
          <p:cNvSpPr/>
          <p:nvPr/>
        </p:nvSpPr>
        <p:spPr>
          <a:xfrm>
            <a:off x="8020023" y="4586722"/>
            <a:ext cx="1100227" cy="53302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152305"/>
            <a:ext cx="6804248" cy="3939725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7162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2" name="Rectangle 5"/>
          <p:cNvSpPr>
            <a:spLocks noChangeArrowheads="1"/>
          </p:cNvSpPr>
          <p:nvPr/>
        </p:nvSpPr>
        <p:spPr bwMode="auto">
          <a:xfrm>
            <a:off x="518864" y="141685"/>
            <a:ext cx="8229600" cy="486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/>
            <a:r>
              <a:rPr lang="en-US" sz="3600" b="1" dirty="0">
                <a:solidFill>
                  <a:srgbClr val="992035"/>
                </a:solidFill>
                <a:latin typeface="Cambria" panose="02040503050406030204" pitchFamily="18" charset="0"/>
              </a:rPr>
              <a:t>Thank you for your attention</a:t>
            </a:r>
          </a:p>
          <a:p>
            <a:pPr algn="ctr" eaLnBrk="0" hangingPunct="0"/>
            <a:endParaRPr lang="en-US" sz="3600" b="1" dirty="0">
              <a:solidFill>
                <a:srgbClr val="992035"/>
              </a:solidFill>
            </a:endParaRPr>
          </a:p>
          <a:p>
            <a:pPr algn="ctr" eaLnBrk="0" hangingPunct="0"/>
            <a:endParaRPr lang="en-US" sz="3600" b="1" dirty="0">
              <a:solidFill>
                <a:srgbClr val="992035"/>
              </a:solidFill>
            </a:endParaRPr>
          </a:p>
          <a:p>
            <a:pPr algn="ctr" eaLnBrk="0" hangingPunct="0"/>
            <a:endParaRPr lang="en-US" sz="3600" b="1" dirty="0">
              <a:solidFill>
                <a:srgbClr val="992035"/>
              </a:solidFill>
            </a:endParaRPr>
          </a:p>
          <a:p>
            <a:pPr algn="ctr" eaLnBrk="0" hangingPunct="0"/>
            <a:endParaRPr lang="en-US" sz="3600" b="1" dirty="0">
              <a:solidFill>
                <a:srgbClr val="992035"/>
              </a:solidFill>
            </a:endParaRPr>
          </a:p>
          <a:p>
            <a:pPr algn="ctr" eaLnBrk="0" hangingPunct="0"/>
            <a:endParaRPr lang="en-US" sz="3600" b="1" dirty="0">
              <a:solidFill>
                <a:srgbClr val="992035"/>
              </a:solidFill>
            </a:endParaRPr>
          </a:p>
          <a:p>
            <a:pPr algn="ctr" eaLnBrk="0" hangingPunct="0"/>
            <a:endParaRPr lang="en-US" sz="3600" b="1" dirty="0">
              <a:solidFill>
                <a:srgbClr val="992035"/>
              </a:solidFill>
            </a:endParaRPr>
          </a:p>
          <a:p>
            <a:pPr algn="ctr" eaLnBrk="0" hangingPunct="0"/>
            <a:endParaRPr lang="en-US" sz="2400" dirty="0">
              <a:solidFill>
                <a:srgbClr val="992035"/>
              </a:solidFill>
              <a:latin typeface="Cambria" panose="02040503050406030204" pitchFamily="18" charset="0"/>
              <a:hlinkClick r:id="rId3"/>
            </a:endParaRPr>
          </a:p>
          <a:p>
            <a:pPr algn="ctr" eaLnBrk="0" hangingPunct="0"/>
            <a:endParaRPr lang="en-US" sz="2400" dirty="0">
              <a:solidFill>
                <a:srgbClr val="992035"/>
              </a:solidFill>
              <a:latin typeface="Cambria" panose="02040503050406030204" pitchFamily="18" charset="0"/>
              <a:hlinkClick r:id="rId3"/>
            </a:endParaRPr>
          </a:p>
          <a:p>
            <a:pPr algn="ctr" eaLnBrk="0" hangingPunct="0"/>
            <a:r>
              <a:rPr lang="en-US" sz="2400" dirty="0">
                <a:solidFill>
                  <a:srgbClr val="992035"/>
                </a:solidFill>
                <a:latin typeface="Cambria" panose="02040503050406030204" pitchFamily="18" charset="0"/>
                <a:hlinkClick r:id="rId3"/>
              </a:rPr>
              <a:t>n.leboucq@oie.int</a:t>
            </a:r>
            <a:r>
              <a:rPr lang="en-US" sz="2400" dirty="0">
                <a:solidFill>
                  <a:srgbClr val="992035"/>
                </a:solidFill>
                <a:latin typeface="Cambria" panose="02040503050406030204" pitchFamily="18" charset="0"/>
              </a:rPr>
              <a:t> </a:t>
            </a:r>
            <a:endParaRPr lang="fr-FR" sz="2400" dirty="0">
              <a:solidFill>
                <a:srgbClr val="992035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992324"/>
            <a:ext cx="6516216" cy="36181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6200000">
            <a:off x="6758998" y="2723327"/>
            <a:ext cx="29081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© Iran Veterinary Organisation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8" y="48280"/>
            <a:ext cx="1115616" cy="117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020023" y="4586722"/>
            <a:ext cx="1100227" cy="53302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30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94060"/>
            <a:ext cx="6984776" cy="763190"/>
          </a:xfrm>
        </p:spPr>
        <p:txBody>
          <a:bodyPr>
            <a:noAutofit/>
          </a:bodyPr>
          <a:lstStyle/>
          <a:p>
            <a:pPr algn="ctr"/>
            <a:r>
              <a:rPr lang="en-GB" sz="3600" dirty="0">
                <a:solidFill>
                  <a:srgbClr val="990033"/>
                </a:solidFill>
                <a:latin typeface="Cambria" panose="02040503050406030204" pitchFamily="18" charset="0"/>
              </a:rPr>
              <a:t>Introduction </a:t>
            </a:r>
            <a:br>
              <a:rPr lang="en-GB" sz="3600" dirty="0">
                <a:solidFill>
                  <a:srgbClr val="990033"/>
                </a:solidFill>
                <a:latin typeface="Cambria" panose="02040503050406030204" pitchFamily="18" charset="0"/>
              </a:rPr>
            </a:br>
            <a:r>
              <a:rPr lang="en-GB" sz="3200" dirty="0">
                <a:solidFill>
                  <a:srgbClr val="990033"/>
                </a:solidFill>
                <a:latin typeface="Cambria" panose="02040503050406030204" pitchFamily="18" charset="0"/>
              </a:rPr>
              <a:t>the OIE Platform on AW for Europe</a:t>
            </a:r>
            <a:endParaRPr lang="en-GB" sz="3600" dirty="0">
              <a:solidFill>
                <a:srgbClr val="990033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83568" y="2104513"/>
            <a:ext cx="8064896" cy="58477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lvl="0"/>
            <a:r>
              <a:rPr lang="en-GB" sz="3200" dirty="0">
                <a:solidFill>
                  <a:srgbClr val="990033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❶ </a:t>
            </a:r>
            <a:r>
              <a:rPr lang="en-GB" sz="2000" dirty="0">
                <a:solidFill>
                  <a:prstClr val="black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Regional Roadmaps</a:t>
            </a:r>
            <a:endParaRPr lang="en-GB" sz="2400" dirty="0">
              <a:solidFill>
                <a:prstClr val="black"/>
              </a:solidFill>
              <a:latin typeface="Cambria" panose="02040503050406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83568" y="2707811"/>
            <a:ext cx="8064896" cy="58477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lvl="0"/>
            <a:r>
              <a:rPr lang="en-GB" sz="3200" dirty="0">
                <a:solidFill>
                  <a:srgbClr val="990033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❷ </a:t>
            </a:r>
            <a:r>
              <a:rPr lang="en-GB" sz="2000" dirty="0">
                <a:solidFill>
                  <a:prstClr val="black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Awareness campaigns</a:t>
            </a:r>
            <a:endParaRPr lang="en-GB" sz="2000" i="1" dirty="0">
              <a:solidFill>
                <a:srgbClr val="4BACC6">
                  <a:lumMod val="75000"/>
                </a:srgbClr>
              </a:solidFill>
              <a:latin typeface="Cambria" panose="02040503050406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83568" y="3311109"/>
            <a:ext cx="8064896" cy="58477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723900" lvl="0" indent="-723900"/>
            <a:r>
              <a:rPr lang="en-GB" sz="3200" dirty="0">
                <a:solidFill>
                  <a:srgbClr val="990033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❸ </a:t>
            </a:r>
            <a:r>
              <a:rPr lang="en-GB" sz="2000" dirty="0">
                <a:solidFill>
                  <a:prstClr val="black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E-depository of best practices on Stray Dogs</a:t>
            </a:r>
            <a:endParaRPr lang="en-GB" sz="2000" i="1" dirty="0">
              <a:solidFill>
                <a:srgbClr val="4BACC6">
                  <a:lumMod val="75000"/>
                </a:srgbClr>
              </a:solidFill>
              <a:latin typeface="Cambria" panose="02040503050406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1203598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mbria" panose="02040503050406030204" pitchFamily="18" charset="0"/>
              </a:rPr>
              <a:t>Stray dog population management initiatives under the  first 3-year Action Plan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87475"/>
            <a:ext cx="1224136" cy="114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683568" y="3914407"/>
            <a:ext cx="8064896" cy="58477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723900" lvl="0" indent="-723900"/>
            <a:r>
              <a:rPr lang="en-GB" sz="3200" dirty="0">
                <a:solidFill>
                  <a:srgbClr val="990033"/>
                </a:solidFill>
                <a:latin typeface="Cambria" panose="02040503050406030204" pitchFamily="18" charset="0"/>
              </a:rPr>
              <a:t>❹</a:t>
            </a:r>
            <a:r>
              <a:rPr lang="en-GB" sz="3200" dirty="0">
                <a:solidFill>
                  <a:srgbClr val="990033"/>
                </a:solidFill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Cambria" panose="02040503050406030204" pitchFamily="18" charset="0"/>
              </a:rPr>
              <a:t>OIE regional Focal Points seminars (AW, COM)</a:t>
            </a:r>
            <a:endParaRPr lang="en-GB" sz="2400" i="1" dirty="0">
              <a:solidFill>
                <a:srgbClr val="4BACC6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83568" y="4529582"/>
            <a:ext cx="8064896" cy="58477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723900" lvl="0" indent="-723900"/>
            <a:r>
              <a:rPr lang="en-GB" sz="3200" dirty="0">
                <a:solidFill>
                  <a:srgbClr val="990033"/>
                </a:solidFill>
                <a:latin typeface="Cambria" panose="02040503050406030204" pitchFamily="18" charset="0"/>
              </a:rPr>
              <a:t>❺</a:t>
            </a:r>
            <a:r>
              <a:rPr lang="en-GB" sz="3200" dirty="0">
                <a:solidFill>
                  <a:srgbClr val="990033"/>
                </a:solidFill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Cambria" panose="02040503050406030204" pitchFamily="18" charset="0"/>
              </a:rPr>
              <a:t>Consultation meeting on AW activities in Europe</a:t>
            </a:r>
            <a:endParaRPr lang="en-GB" sz="2000" i="1" dirty="0">
              <a:solidFill>
                <a:srgbClr val="4BACC6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3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94060"/>
            <a:ext cx="6984776" cy="763190"/>
          </a:xfrm>
        </p:spPr>
        <p:txBody>
          <a:bodyPr>
            <a:noAutofit/>
          </a:bodyPr>
          <a:lstStyle/>
          <a:p>
            <a:pPr algn="ctr"/>
            <a:r>
              <a:rPr lang="en-GB" sz="3600" dirty="0">
                <a:solidFill>
                  <a:srgbClr val="990033"/>
                </a:solidFill>
                <a:latin typeface="Cambria" panose="02040503050406030204" pitchFamily="18" charset="0"/>
              </a:rPr>
              <a:t>Introduction </a:t>
            </a:r>
            <a:br>
              <a:rPr lang="en-GB" sz="3600" dirty="0">
                <a:solidFill>
                  <a:srgbClr val="990033"/>
                </a:solidFill>
                <a:latin typeface="Cambria" panose="02040503050406030204" pitchFamily="18" charset="0"/>
              </a:rPr>
            </a:br>
            <a:r>
              <a:rPr lang="en-GB" sz="3200" dirty="0">
                <a:solidFill>
                  <a:srgbClr val="990033"/>
                </a:solidFill>
                <a:latin typeface="Cambria" panose="02040503050406030204" pitchFamily="18" charset="0"/>
              </a:rPr>
              <a:t>the OIE Platform on AW for Europe</a:t>
            </a:r>
            <a:endParaRPr lang="en-GB" sz="3600" dirty="0">
              <a:solidFill>
                <a:srgbClr val="990033"/>
              </a:solidFill>
              <a:latin typeface="Cambria" panose="020405030504060302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1203598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mbria" panose="02040503050406030204" pitchFamily="18" charset="0"/>
              </a:rPr>
              <a:t>Stray dog population management initiatives under the  first 3-year Action Plan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87475"/>
            <a:ext cx="1224136" cy="114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S:\Echange-Paloma\miniaturas covers 2013\CT2013\CT-v2-2013-fra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9" y="2211710"/>
            <a:ext cx="1711671" cy="243995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91598">
            <a:off x="2469849" y="387287"/>
            <a:ext cx="4525365" cy="4394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47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853512" y="94060"/>
            <a:ext cx="8182984" cy="763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rgbClr val="990033"/>
                </a:solidFill>
              </a:rPr>
              <a:t>❶ </a:t>
            </a:r>
            <a:r>
              <a:rPr lang="en-GB" sz="3600" dirty="0">
                <a:solidFill>
                  <a:srgbClr val="990033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Regional Stray Dog Roadmaps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87475"/>
            <a:ext cx="1224136" cy="114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191804"/>
            <a:ext cx="8280920" cy="393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e 13"/>
          <p:cNvGrpSpPr/>
          <p:nvPr/>
        </p:nvGrpSpPr>
        <p:grpSpPr>
          <a:xfrm>
            <a:off x="646618" y="1347614"/>
            <a:ext cx="1256568" cy="1738162"/>
            <a:chOff x="171576" y="1895639"/>
            <a:chExt cx="1256568" cy="2317549"/>
          </a:xfrm>
        </p:grpSpPr>
        <p:grpSp>
          <p:nvGrpSpPr>
            <p:cNvPr id="22" name="Groupe 21"/>
            <p:cNvGrpSpPr/>
            <p:nvPr/>
          </p:nvGrpSpPr>
          <p:grpSpPr>
            <a:xfrm>
              <a:off x="171576" y="1895639"/>
              <a:ext cx="1256568" cy="2317549"/>
              <a:chOff x="171576" y="2695627"/>
              <a:chExt cx="1256568" cy="2317549"/>
            </a:xfrm>
          </p:grpSpPr>
          <p:grpSp>
            <p:nvGrpSpPr>
              <p:cNvPr id="24" name="Groupe 23"/>
              <p:cNvGrpSpPr/>
              <p:nvPr/>
            </p:nvGrpSpPr>
            <p:grpSpPr>
              <a:xfrm>
                <a:off x="171576" y="2695627"/>
                <a:ext cx="1256568" cy="1442357"/>
                <a:chOff x="853512" y="3843137"/>
                <a:chExt cx="1256568" cy="1442357"/>
              </a:xfrm>
            </p:grpSpPr>
            <p:pic>
              <p:nvPicPr>
                <p:cNvPr id="26" name="Picture 4" descr="http://www.wpclipart.com/blanks/road_signs/blank_warning_sign_page_T.png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3512" y="3843137"/>
                  <a:ext cx="1115716" cy="14423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7" name="ZoneTexte 26"/>
                <p:cNvSpPr txBox="1"/>
                <p:nvPr/>
              </p:nvSpPr>
              <p:spPr>
                <a:xfrm>
                  <a:off x="957952" y="4201924"/>
                  <a:ext cx="1152128" cy="697627"/>
                </a:xfrm>
                <a:prstGeom prst="rect">
                  <a:avLst/>
                </a:prstGeom>
                <a:noFill/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800" dirty="0">
                      <a:solidFill>
                        <a:srgbClr val="000000"/>
                      </a:solidFill>
                    </a:rPr>
                    <a:t>SDB1</a:t>
                  </a:r>
                  <a:endParaRPr lang="en-GB" sz="2800" i="1" dirty="0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25" name="Connecteur droit 24"/>
              <p:cNvCxnSpPr/>
              <p:nvPr/>
            </p:nvCxnSpPr>
            <p:spPr>
              <a:xfrm>
                <a:off x="729434" y="3916207"/>
                <a:ext cx="0" cy="1096969"/>
              </a:xfrm>
              <a:prstGeom prst="line">
                <a:avLst/>
              </a:prstGeom>
              <a:ln w="57150"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ZoneTexte 22"/>
            <p:cNvSpPr txBox="1"/>
            <p:nvPr/>
          </p:nvSpPr>
          <p:spPr>
            <a:xfrm>
              <a:off x="193623" y="2951756"/>
              <a:ext cx="116703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June 2014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283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1563638"/>
            <a:ext cx="860444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2400" dirty="0">
                <a:latin typeface="Cambria" panose="02040503050406030204" pitchFamily="18" charset="0"/>
              </a:rPr>
              <a:t>First Workshop on stray dog management for Balkan countries (SDB1) in Bucharest, Romania, on 17-19 June 2014 </a:t>
            </a:r>
            <a:endParaRPr lang="en-US" sz="2400" i="1" dirty="0">
              <a:latin typeface="Cambria" panose="02040503050406030204" pitchFamily="18" charset="0"/>
            </a:endParaRPr>
          </a:p>
          <a:p>
            <a:pPr lvl="0">
              <a:spcBef>
                <a:spcPct val="0"/>
              </a:spcBef>
            </a:pPr>
            <a:endParaRPr lang="en-US" sz="2000" dirty="0">
              <a:latin typeface="Cambria" panose="02040503050406030204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705722" y="834605"/>
            <a:ext cx="6466679" cy="5232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457200" lvl="0" indent="-457200" algn="ctr">
              <a:buClr>
                <a:srgbClr val="990033"/>
              </a:buClr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prstClr val="black"/>
                </a:solidFill>
                <a:latin typeface="Cambria" panose="02040503050406030204" pitchFamily="18" charset="0"/>
              </a:rPr>
              <a:t>Regional Roadmaps - </a:t>
            </a:r>
            <a:r>
              <a:rPr lang="en-GB" sz="2800" dirty="0">
                <a:solidFill>
                  <a:srgbClr val="990033"/>
                </a:solidFill>
                <a:latin typeface="Cambria" panose="02040503050406030204" pitchFamily="18" charset="0"/>
              </a:rPr>
              <a:t>BALKANS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536" y="2499742"/>
            <a:ext cx="35327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990033"/>
                </a:solidFill>
                <a:latin typeface="Cambria" panose="02040503050406030204" pitchFamily="18" charset="0"/>
              </a:rPr>
              <a:t>Participants</a:t>
            </a:r>
            <a:endParaRPr lang="fr-FR" sz="20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10 Balkan countries and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territories</a:t>
            </a: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2 participants per country </a:t>
            </a:r>
          </a:p>
          <a:p>
            <a:pPr lvl="1"/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- OIE NFP on Animal Welfare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</a:p>
          <a:p>
            <a:pPr lvl="1"/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- Vet working at municipal level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endParaRPr lang="en-GB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4920" y="2499742"/>
            <a:ext cx="482453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990033"/>
                </a:solidFill>
                <a:latin typeface="Cambria" panose="02040503050406030204" pitchFamily="18" charset="0"/>
              </a:rPr>
              <a:t>Main objectives 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- Remind the provisions of the OIE Chapter 7.7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- Review National Control strategies on stray dog population 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- Identify the key weaknesses /constraints/ challenges</a:t>
            </a: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- Share best practices in the region</a:t>
            </a:r>
          </a:p>
          <a:p>
            <a:r>
              <a:rPr lang="en-GB" dirty="0">
                <a:solidFill>
                  <a:srgbClr val="990033"/>
                </a:solidFill>
                <a:latin typeface="Cambria" panose="02040503050406030204" pitchFamily="18" charset="0"/>
              </a:rPr>
              <a:t>- Exchange on a common vision at Sub-Regional level</a:t>
            </a:r>
            <a:endParaRPr lang="fr-FR" dirty="0">
              <a:solidFill>
                <a:srgbClr val="990033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53512" y="94060"/>
            <a:ext cx="8182984" cy="763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rgbClr val="990033"/>
                </a:solidFill>
              </a:rPr>
              <a:t>❶ </a:t>
            </a:r>
            <a:r>
              <a:rPr lang="en-GB" sz="3600" dirty="0">
                <a:solidFill>
                  <a:srgbClr val="990033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Regional Stray Dog Roadmaps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87475"/>
            <a:ext cx="1224136" cy="114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960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853512" y="94060"/>
            <a:ext cx="8182984" cy="763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rgbClr val="990033"/>
                </a:solidFill>
              </a:rPr>
              <a:t>❶ </a:t>
            </a:r>
            <a:r>
              <a:rPr lang="en-GB" sz="3600" dirty="0">
                <a:solidFill>
                  <a:srgbClr val="990033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Regional Stray Dog Roadmaps</a:t>
            </a:r>
          </a:p>
        </p:txBody>
      </p:sp>
      <p:pic>
        <p:nvPicPr>
          <p:cNvPr id="9" name="Imag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2085696"/>
            <a:ext cx="5760640" cy="307834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1060878" y="4688712"/>
            <a:ext cx="7162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ambria" panose="02040503050406030204" pitchFamily="18" charset="0"/>
              </a:rPr>
              <a:t>Evolution in stray dog population over the past years: </a:t>
            </a:r>
            <a:r>
              <a:rPr lang="en-GB" sz="2800" dirty="0">
                <a:solidFill>
                  <a:srgbClr val="00B050"/>
                </a:solidFill>
                <a:latin typeface="Cambria" panose="02040503050406030204" pitchFamily="18" charset="0"/>
                <a:sym typeface="Wingdings"/>
              </a:rPr>
              <a:t></a:t>
            </a:r>
            <a:r>
              <a:rPr lang="en-GB" sz="2800" dirty="0">
                <a:solidFill>
                  <a:srgbClr val="FFC000"/>
                </a:solidFill>
                <a:latin typeface="Cambria" panose="02040503050406030204" pitchFamily="18" charset="0"/>
                <a:sym typeface="Wingdings"/>
              </a:rPr>
              <a:t></a:t>
            </a:r>
            <a:r>
              <a:rPr lang="en-GB" sz="2800" dirty="0">
                <a:solidFill>
                  <a:srgbClr val="FF0000"/>
                </a:solidFill>
                <a:latin typeface="Cambria" panose="02040503050406030204" pitchFamily="18" charset="0"/>
                <a:sym typeface="Wingdings"/>
              </a:rPr>
              <a:t></a:t>
            </a:r>
            <a:endParaRPr lang="en-GB" sz="28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705722" y="834605"/>
            <a:ext cx="6466679" cy="5232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457200" lvl="0" indent="-457200" algn="ctr">
              <a:buClr>
                <a:srgbClr val="990033"/>
              </a:buClr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prstClr val="black"/>
                </a:solidFill>
                <a:latin typeface="Cambria" panose="02040503050406030204" pitchFamily="18" charset="0"/>
              </a:rPr>
              <a:t>Regional Roadmaps - </a:t>
            </a:r>
            <a:r>
              <a:rPr lang="en-GB" sz="2800" dirty="0">
                <a:solidFill>
                  <a:srgbClr val="990033"/>
                </a:solidFill>
                <a:latin typeface="Cambria" panose="02040503050406030204" pitchFamily="18" charset="0"/>
              </a:rPr>
              <a:t>BALKANS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9552" y="1347614"/>
            <a:ext cx="860444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2400" dirty="0">
                <a:latin typeface="Cambria" panose="02040503050406030204" pitchFamily="18" charset="0"/>
              </a:rPr>
              <a:t>First Workshop on stray dog management for Balkan countries (SDB1) in Bucharest, Romania, on 17-19 June 2014 </a:t>
            </a:r>
            <a:endParaRPr lang="en-US" sz="2400" i="1" dirty="0">
              <a:latin typeface="Cambria" panose="02040503050406030204" pitchFamily="18" charset="0"/>
            </a:endParaRPr>
          </a:p>
          <a:p>
            <a:pPr lvl="0">
              <a:spcBef>
                <a:spcPct val="0"/>
              </a:spcBef>
            </a:pPr>
            <a:endParaRPr lang="en-US" sz="2000" dirty="0">
              <a:latin typeface="Cambria" panose="020405030504060302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87475"/>
            <a:ext cx="1224136" cy="114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796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172289798"/>
              </p:ext>
            </p:extLst>
          </p:nvPr>
        </p:nvGraphicFramePr>
        <p:xfrm>
          <a:off x="549699" y="2535528"/>
          <a:ext cx="8342781" cy="2192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853512" y="94060"/>
            <a:ext cx="8182984" cy="763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rgbClr val="990033"/>
                </a:solidFill>
              </a:rPr>
              <a:t>❶ </a:t>
            </a:r>
            <a:r>
              <a:rPr lang="en-GB" sz="3600" dirty="0">
                <a:solidFill>
                  <a:srgbClr val="990033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Regional Stray Dog Roadmaps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705722" y="834605"/>
            <a:ext cx="6466679" cy="5232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457200" lvl="0" indent="-457200" algn="ctr">
              <a:buClr>
                <a:srgbClr val="990033"/>
              </a:buClr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prstClr val="black"/>
                </a:solidFill>
                <a:latin typeface="Cambria" panose="02040503050406030204" pitchFamily="18" charset="0"/>
              </a:rPr>
              <a:t>Regional Roadmaps - </a:t>
            </a:r>
            <a:r>
              <a:rPr lang="en-GB" sz="2800" dirty="0">
                <a:solidFill>
                  <a:srgbClr val="990033"/>
                </a:solidFill>
                <a:latin typeface="Cambria" panose="02040503050406030204" pitchFamily="18" charset="0"/>
              </a:rPr>
              <a:t>BALKANS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87475"/>
            <a:ext cx="1224136" cy="114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9552" y="1563638"/>
            <a:ext cx="860444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2400" dirty="0">
                <a:latin typeface="Cambria" panose="02040503050406030204" pitchFamily="18" charset="0"/>
              </a:rPr>
              <a:t>First Workshop on stray dog management for Balkan countries (SDB1) in Bucharest, Romania, on 17-19 June 2014 </a:t>
            </a:r>
            <a:endParaRPr lang="en-US" sz="2400" i="1" dirty="0">
              <a:latin typeface="Cambria" panose="02040503050406030204" pitchFamily="18" charset="0"/>
            </a:endParaRPr>
          </a:p>
          <a:p>
            <a:pPr lvl="0">
              <a:spcBef>
                <a:spcPct val="0"/>
              </a:spcBef>
            </a:pPr>
            <a:endParaRPr lang="en-US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1112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06pAfgfkGaGKC0r.FCO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t4xj7U7kClNC3foFazo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mDKyA86kOM0bjedfvEZ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Rj7h1sDUymoNuEnkwJz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oIvoZFaUGd5sH.karlK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tDNiCzIU.ZLYarAYz_G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Wx6YloDkGy_kS_F_XBg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sWh42skWMQ9rV_qByX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Z0XmBs8kegmRrj4i83s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VKGmdkSUA61x9_QId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pKX5g2QkKz9LKmgklIc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vAFrcGwEK81CTHhYdE7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Z0isQK0kiTvQOVRW3Mw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kWylrfjkasb5WPvteMY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oMuHCIbUC8w1k_PM3w6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EQhkPPUEeVf3ZSAl8LO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laaMDQPUKLYGpNiTkik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yV47rAOUqQYlqECp1hM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o4ke5zBUiGKFcxAndRg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9E2Y3OdEa2Pd0jMPX1o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9L9y7KnkG7xKWXIUTRr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fePBBRZkirfsCZZkwHP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wOggn15USZCCzNqdefw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AOARhnYk2ibDlYG4u.n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voMpFV4US6YqovARnID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tXRq3Sg0uHynw1ro0M2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gqIgscpkGYWr5g9JoVx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DPmZTpDUeYIzbn0Jb0g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JOQyINIE2hWqpqIZKhP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2APsZY7UyuapJTiZvGE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gOE4MGk.mrwh4qyDW3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O1ABoiAEWr_BTQ1LE7C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3Fy05q2kS2xnuRbWgMD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Bww18KPVU6aQbQuHbXGQ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T5kTTD0i9luD6Dhjtr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rYnzPg80iGV6nDsYa3_g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qnJSxjEUWHKvXa83Zkz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Q9JHMeIUiMk8oyoRisD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pq.3zDmkSx7CTl.T46T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khyViBXEqB_ZG.g0MjV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PVYBbRl0qv8HdjTXjU7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pe3ds09kqRC36uMJyVq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Pu_r3.dEy2P8YDwWaRO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IUtXOWaky.v0EENhvtIg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pjSJuip06YNxTsDcyIc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AKslXLb0K2nTFDcWwEwg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rifwEtv02plr2AV1E77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TF4N_m6UCjBbYTx1or6g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GihATCBkawWi_zDFQ4xg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Q6pfjZMUas75hfGP2hQg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cDZg77SUu4gr8K9dLweQ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SCF7K5jUuBzXH.I6CYa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z7A8sUfUOGPiZPb.CZY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tNkkwBB0Sohg.bE8xpi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NIpEOq70yXpfDsMKS7N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46AO9COkaW3CJRme37F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j1HqgCLkOQAJDVF0h7U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7j9aM.AUmasam1Ylp5S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M28NAukyygFCnfmIp6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W49Gaz3kGnDJlYf1sgn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9zDt2XUGOiZi2vmjNG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WfQzDBEkG3zGMvAL.7R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Eb4_aSbkKoc46CN9Fuj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C9sdKopEyj5pFXagmUS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vsdx3xr0qUPSFTvNdYx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8ZnrTSH0eH8zJ5gvuzv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rgY6VK6k6XEP4QJuqA8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pYUF6P8UizPLPJWKUrT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xc7kAlq0q..2dF7dqiD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YUeuh7M0ajOFY2ow5HG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lPJkC1Dkax6XCCXHdCI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CSiRqRAkmNr06KzdXAx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bF39aLrEq9kDegasBCQ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AHvb0wQkuUciZ8Q1G59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9xSqAF3UGld20e.g4Ly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3idTAd5Eu6LuYB7xBlr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P8qHwef0G.fg4PWFFGn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Qot1yjK0a0X7j9vp1Ya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bShBBuJ0yr3OeWYNIot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GzZfAXkOkydw1BdBsdlr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j0e1blbkWu4f6TdSanV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mRUV5NbUqjnSHfgDsvy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KQXGuuX0mvCdXLD_BJc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ZPJyxl6k2TCZpUqGWns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rhhhNNHEa2Dx_sYknyu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fSDorybkOoezonnCQ0.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3nr5L510u.7WzFx5Lsr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Dr2ZenNEeAu7zViCNPZ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sY0nDBg0OB3p3RNEHmG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Kn4WbJLkmWVP1QJs4fl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ZqesrxgUu59S4rQBI._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gwqcWv.UW.2DecAAyT_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tAtmc46UmWdtrA4QwIB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ubUT6Fl0CUWNvRn1Nlh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hzDNxW9kCsPNJYAel5n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wBbXqgF0yqhoayw7_5Z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GgXnkU2kOj.r2j7WhGf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8RhCYG1kmWNu9kTwt6m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xqV4gGA0eWbkOH9h5zm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1wUj2l90uG3EoegeRN.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_hxAhcjUefUAIIgw.gN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wlHZDYCEi9xlWFjucmY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XqfoHOS0yWW27hxOl2T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2TJvopvk2urLl3s3eOI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f6jgdkqU6sOY1JRsk9y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pr1D0u90mZAqeOV1hIv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ZrXYSsP0KXDbwb5C2Xw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rrDj9u2U6xdwgmwsFcQ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zhrVzTJE2N2zcidPpao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NZMPm7F0aPDmajKXJyX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pgm6x2_EeDmf0g_DV_6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mXTNduWUS3aG3YYnHkv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vWJSEN4keunilgtHn0p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N4imiM702igRhJXF8hY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Icd.4Hl06ADxfuz7gkm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6i8eG6lkGsuxSfvVbBY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9HZfPJck.YT3cB21ZUq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SiZgU5C0KRJ3NRUQDb1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OE0SFeUEq0GuF.rd3Aw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Oqv1clkCej3WHUe6Kg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7pTu4.SEO1a0Bu.GBDF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EbxMsa9067IFHyYdGAk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drP9MIuUCjSTrOJ858R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A3SRqmCUOiCH2e3vAy8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7QFIgC202wKh8rIsuw5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FegCkXUECt7yR3ZWznN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cseZ8lS0WMYUPYrrdGx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i5H1HpYEeJcR1.RzDOg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eiKrwBt0ieShaGvjOnD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kBHvZd6kGvxSEKsKfLr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uQXjGFSESzNYPEjU2nK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iK_YmSSEuaO.5_TwUne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1_9Cg6EkyVps3nOi70B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iCRjzDck24YT2fwPZFT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7poSVEz0WtgcKiPhdCP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RXsWDufES_7Sh6NEWII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h1ByZc.06ZjuZn7e2g1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pzWRg8dku8Jb3gf2zWk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JusvZu9kCC6ak2cuBQV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Y4D23bzEaNrzydBSYADQ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1983</TotalTime>
  <Words>1446</Words>
  <Application>Microsoft Office PowerPoint</Application>
  <PresentationFormat>On-screen Show (16:9)</PresentationFormat>
  <Paragraphs>233</Paragraphs>
  <Slides>33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Arial Black</vt:lpstr>
      <vt:lpstr>Calibri</vt:lpstr>
      <vt:lpstr>Cambria</vt:lpstr>
      <vt:lpstr>Symbol</vt:lpstr>
      <vt:lpstr>Tahoma</vt:lpstr>
      <vt:lpstr>Wingdings</vt:lpstr>
      <vt:lpstr>Thème Office</vt:lpstr>
      <vt:lpstr>PowerPoint Presentation</vt:lpstr>
      <vt:lpstr>Introduction  the OIE Platform on AW for Europe</vt:lpstr>
      <vt:lpstr>Introduction  the OIE Platform on AW for Europe</vt:lpstr>
      <vt:lpstr>Introduction  the OIE Platform on AW for Europe</vt:lpstr>
      <vt:lpstr>Introduction  the OIE Platform on AW for Europe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OIE</dc:creator>
  <cp:lastModifiedBy>Ellie Parravani</cp:lastModifiedBy>
  <cp:revision>91</cp:revision>
  <dcterms:created xsi:type="dcterms:W3CDTF">2014-11-30T14:47:48Z</dcterms:created>
  <dcterms:modified xsi:type="dcterms:W3CDTF">2017-07-28T15:31:23Z</dcterms:modified>
</cp:coreProperties>
</file>