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6256000" cy="9144000"/>
  <p:notesSz cx="6858000" cy="9144000"/>
  <p:defaultTextStyle>
    <a:lvl1pPr>
      <a:defRPr sz="1200">
        <a:latin typeface="Gill Sans"/>
        <a:ea typeface="Gill Sans"/>
        <a:cs typeface="Gill Sans"/>
        <a:sym typeface="Gill Sans"/>
      </a:defRPr>
    </a:lvl1pPr>
    <a:lvl2pPr indent="457200">
      <a:defRPr sz="1200">
        <a:latin typeface="Gill Sans"/>
        <a:ea typeface="Gill Sans"/>
        <a:cs typeface="Gill Sans"/>
        <a:sym typeface="Gill Sans"/>
      </a:defRPr>
    </a:lvl2pPr>
    <a:lvl3pPr indent="914400">
      <a:defRPr sz="1200">
        <a:latin typeface="Gill Sans"/>
        <a:ea typeface="Gill Sans"/>
        <a:cs typeface="Gill Sans"/>
        <a:sym typeface="Gill Sans"/>
      </a:defRPr>
    </a:lvl3pPr>
    <a:lvl4pPr indent="1371600">
      <a:defRPr sz="1200">
        <a:latin typeface="Gill Sans"/>
        <a:ea typeface="Gill Sans"/>
        <a:cs typeface="Gill Sans"/>
        <a:sym typeface="Gill Sans"/>
      </a:defRPr>
    </a:lvl4pPr>
    <a:lvl5pPr indent="1828800">
      <a:defRPr sz="1200">
        <a:latin typeface="Gill Sans"/>
        <a:ea typeface="Gill Sans"/>
        <a:cs typeface="Gill Sans"/>
        <a:sym typeface="Gill Sans"/>
      </a:defRPr>
    </a:lvl5pPr>
    <a:lvl6pPr>
      <a:defRPr sz="1200">
        <a:latin typeface="Gill Sans"/>
        <a:ea typeface="Gill Sans"/>
        <a:cs typeface="Gill Sans"/>
        <a:sym typeface="Gill Sans"/>
      </a:defRPr>
    </a:lvl6pPr>
    <a:lvl7pPr>
      <a:defRPr sz="1200">
        <a:latin typeface="Gill Sans"/>
        <a:ea typeface="Gill Sans"/>
        <a:cs typeface="Gill Sans"/>
        <a:sym typeface="Gill Sans"/>
      </a:defRPr>
    </a:lvl7pPr>
    <a:lvl8pPr>
      <a:defRPr sz="1200">
        <a:latin typeface="Gill Sans"/>
        <a:ea typeface="Gill Sans"/>
        <a:cs typeface="Gill Sans"/>
        <a:sym typeface="Gill Sans"/>
      </a:defRPr>
    </a:lvl8pPr>
    <a:lvl9pPr>
      <a:defRPr sz="1200"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155700" y="227105"/>
            <a:ext cx="13931900" cy="232709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155700" y="2554194"/>
            <a:ext cx="13931900" cy="5800912"/>
          </a:xfrm>
          <a:prstGeom prst="rect">
            <a:avLst/>
          </a:prstGeom>
        </p:spPr>
        <p:txBody>
          <a:bodyPr anchor="ctr"/>
          <a:lstStyle/>
          <a:p>
            <a:pPr lvl="0" marL="698500" indent="-533400">
              <a:defRPr sz="3600"/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1155700" y="227105"/>
            <a:ext cx="13931900" cy="23270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155700" y="2554194"/>
            <a:ext cx="6807200" cy="580091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600"/>
              </a:spcBef>
            </a:lvl1pPr>
            <a:lvl2pPr>
              <a:spcBef>
                <a:spcPts val="4600"/>
              </a:spcBef>
            </a:lvl2pPr>
            <a:lvl3pPr>
              <a:spcBef>
                <a:spcPts val="4600"/>
              </a:spcBef>
            </a:lvl3pPr>
            <a:lvl4pPr>
              <a:spcBef>
                <a:spcPts val="4600"/>
              </a:spcBef>
            </a:lvl4pPr>
            <a:lvl5pPr>
              <a:spcBef>
                <a:spcPts val="4600"/>
              </a:spcBef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155700" y="227105"/>
            <a:ext cx="13931900" cy="23270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8851900" y="2554194"/>
            <a:ext cx="6235700" cy="580091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600"/>
              </a:spcBef>
            </a:lvl1pPr>
            <a:lvl2pPr>
              <a:spcBef>
                <a:spcPts val="4600"/>
              </a:spcBef>
            </a:lvl2pPr>
            <a:lvl3pPr>
              <a:spcBef>
                <a:spcPts val="4600"/>
              </a:spcBef>
            </a:lvl3pPr>
            <a:lvl4pPr>
              <a:spcBef>
                <a:spcPts val="4600"/>
              </a:spcBef>
            </a:lvl4pPr>
            <a:lvl5pPr>
              <a:spcBef>
                <a:spcPts val="4600"/>
              </a:spcBef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1"/>
          </p:nvPr>
        </p:nvSpPr>
        <p:spPr>
          <a:xfrm>
            <a:off x="1155700" y="2554194"/>
            <a:ext cx="6807200" cy="5800912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600"/>
              </a:spcBef>
            </a:lvl1pPr>
            <a:lvl2pPr>
              <a:spcBef>
                <a:spcPts val="4600"/>
              </a:spcBef>
            </a:lvl2pPr>
            <a:lvl3pPr>
              <a:spcBef>
                <a:spcPts val="4600"/>
              </a:spcBef>
            </a:lvl3pPr>
            <a:lvl4pPr>
              <a:spcBef>
                <a:spcPts val="4600"/>
              </a:spcBef>
            </a:lvl4pPr>
            <a:lvl5pPr>
              <a:spcBef>
                <a:spcPts val="4600"/>
              </a:spcBef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1155700" y="227105"/>
            <a:ext cx="13931900" cy="23270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body" idx="1"/>
          </p:nvPr>
        </p:nvSpPr>
        <p:spPr>
          <a:xfrm>
            <a:off x="1155700" y="1181100"/>
            <a:ext cx="13931900" cy="6769100"/>
          </a:xfrm>
          <a:prstGeom prst="rect">
            <a:avLst/>
          </a:prstGeom>
        </p:spPr>
        <p:txBody>
          <a:bodyPr anchor="ctr"/>
          <a:lstStyle>
            <a:lvl1pPr marL="698500" indent="-533400">
              <a:spcBef>
                <a:spcPts val="4900"/>
              </a:spcBef>
              <a:defRPr sz="3600"/>
            </a:lvl1pPr>
            <a:lvl2pPr marL="990600" indent="-533400">
              <a:spcBef>
                <a:spcPts val="4900"/>
              </a:spcBef>
              <a:defRPr sz="3600"/>
            </a:lvl2pPr>
            <a:lvl3pPr marL="1282700" indent="-533400">
              <a:spcBef>
                <a:spcPts val="4900"/>
              </a:spcBef>
              <a:defRPr sz="3600"/>
            </a:lvl3pPr>
            <a:lvl4pPr marL="1587500" indent="-533400">
              <a:spcBef>
                <a:spcPts val="4900"/>
              </a:spcBef>
              <a:defRPr sz="3600"/>
            </a:lvl4pPr>
            <a:lvl5pPr marL="1879600" indent="-533400">
              <a:spcBef>
                <a:spcPts val="4900"/>
              </a:spcBef>
              <a:defRPr sz="3600"/>
            </a:lvl5pPr>
          </a:lstStyle>
          <a:p>
            <a:pPr lvl="0">
              <a:defRPr sz="1800"/>
            </a:pPr>
            <a:r>
              <a:rPr sz="3600"/>
              <a:t>Click to edit Master text styles</a:t>
            </a:r>
            <a:endParaRPr sz="3600"/>
          </a:p>
          <a:p>
            <a:pPr lvl="1">
              <a:defRPr sz="1800"/>
            </a:pPr>
            <a:r>
              <a:rPr sz="3600"/>
              <a:t>Second level</a:t>
            </a:r>
            <a:endParaRPr sz="3600"/>
          </a:p>
          <a:p>
            <a:pPr lvl="2">
              <a:defRPr sz="1800"/>
            </a:pPr>
            <a:r>
              <a:rPr sz="3600"/>
              <a:t>Third level</a:t>
            </a:r>
            <a:endParaRPr sz="3600"/>
          </a:p>
          <a:p>
            <a:pPr lvl="3">
              <a:defRPr sz="1800"/>
            </a:pPr>
            <a:r>
              <a:rPr sz="3600"/>
              <a:t>Fourth level</a:t>
            </a:r>
            <a:endParaRPr sz="3600"/>
          </a:p>
          <a:p>
            <a:pPr lvl="4">
              <a:defRPr sz="1800"/>
            </a:pPr>
            <a:r>
              <a:rPr sz="36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1155700" y="2781300"/>
            <a:ext cx="13931900" cy="35687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155700" y="0"/>
            <a:ext cx="13931900" cy="4622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1155700" y="4711700"/>
            <a:ext cx="13931900" cy="3340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32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32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32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155700" y="6908800"/>
            <a:ext cx="13931900" cy="1587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1155700" y="6908800"/>
            <a:ext cx="13931900" cy="1587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155700" y="0"/>
            <a:ext cx="8369300" cy="45212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Click to edit Master title style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1155700" y="4597400"/>
            <a:ext cx="8369300" cy="4546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3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3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3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3000"/>
            </a:lvl5pPr>
          </a:lstStyle>
          <a:p>
            <a:pPr lvl="0">
              <a:defRPr sz="1800"/>
            </a:pPr>
            <a:r>
              <a:rPr sz="3000"/>
              <a:t>Click to edit Master text styles</a:t>
            </a:r>
            <a:endParaRPr sz="3000"/>
          </a:p>
          <a:p>
            <a:pPr lvl="1">
              <a:defRPr sz="1800"/>
            </a:pPr>
            <a:r>
              <a:rPr sz="3000"/>
              <a:t>Second level</a:t>
            </a:r>
            <a:endParaRPr sz="3000"/>
          </a:p>
          <a:p>
            <a:pPr lvl="2">
              <a:defRPr sz="1800"/>
            </a:pPr>
            <a:r>
              <a:rPr sz="3000"/>
              <a:t>Third level</a:t>
            </a:r>
            <a:endParaRPr sz="3000"/>
          </a:p>
          <a:p>
            <a:pPr lvl="3">
              <a:defRPr sz="1800"/>
            </a:pPr>
            <a:r>
              <a:rPr sz="3000"/>
              <a:t>Fourth level</a:t>
            </a:r>
            <a:endParaRPr sz="3000"/>
          </a:p>
          <a:p>
            <a:pPr lvl="4">
              <a:defRPr sz="1800"/>
            </a:pPr>
            <a:r>
              <a:rPr sz="30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1155700" y="0"/>
            <a:ext cx="8369300" cy="45212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 lvl="0">
              <a:defRPr sz="1800"/>
            </a:pPr>
            <a:r>
              <a:rPr sz="6400"/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155700" y="4597400"/>
            <a:ext cx="8369300" cy="4546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3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3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3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3000"/>
            </a:lvl5pPr>
          </a:lstStyle>
          <a:p>
            <a:pPr lvl="0">
              <a:defRPr sz="1800"/>
            </a:pPr>
            <a:r>
              <a:rPr sz="3000"/>
              <a:t>Click to edit Master text styles</a:t>
            </a:r>
            <a:endParaRPr sz="3000"/>
          </a:p>
          <a:p>
            <a:pPr lvl="1">
              <a:defRPr sz="1800"/>
            </a:pPr>
            <a:r>
              <a:rPr sz="3000"/>
              <a:t>Second level</a:t>
            </a:r>
            <a:endParaRPr sz="3000"/>
          </a:p>
          <a:p>
            <a:pPr lvl="2">
              <a:defRPr sz="1800"/>
            </a:pPr>
            <a:r>
              <a:rPr sz="3000"/>
              <a:t>Third level</a:t>
            </a:r>
            <a:endParaRPr sz="3000"/>
          </a:p>
          <a:p>
            <a:pPr lvl="3">
              <a:defRPr sz="1800"/>
            </a:pPr>
            <a:r>
              <a:rPr sz="3000"/>
              <a:t>Fourth level</a:t>
            </a:r>
            <a:endParaRPr sz="3000"/>
          </a:p>
          <a:p>
            <a:pPr lvl="4">
              <a:defRPr sz="1800"/>
            </a:pPr>
            <a:r>
              <a:rPr sz="30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663700" y="241300"/>
            <a:ext cx="12941300" cy="22987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55700" y="177800"/>
            <a:ext cx="13931900" cy="24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76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55700" y="2603500"/>
            <a:ext cx="13931900" cy="654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>
        <a:defRPr sz="7600">
          <a:latin typeface="Gill Sans"/>
          <a:ea typeface="Gill Sans"/>
          <a:cs typeface="Gill Sans"/>
          <a:sym typeface="Gill Sans"/>
        </a:defRPr>
      </a:lvl1pPr>
      <a:lvl2pPr algn="ctr">
        <a:defRPr sz="7600">
          <a:latin typeface="Gill Sans"/>
          <a:ea typeface="Gill Sans"/>
          <a:cs typeface="Gill Sans"/>
          <a:sym typeface="Gill Sans"/>
        </a:defRPr>
      </a:lvl2pPr>
      <a:lvl3pPr algn="ctr">
        <a:defRPr sz="7600">
          <a:latin typeface="Gill Sans"/>
          <a:ea typeface="Gill Sans"/>
          <a:cs typeface="Gill Sans"/>
          <a:sym typeface="Gill Sans"/>
        </a:defRPr>
      </a:lvl3pPr>
      <a:lvl4pPr algn="ctr">
        <a:defRPr sz="7600">
          <a:latin typeface="Gill Sans"/>
          <a:ea typeface="Gill Sans"/>
          <a:cs typeface="Gill Sans"/>
          <a:sym typeface="Gill Sans"/>
        </a:defRPr>
      </a:lvl4pPr>
      <a:lvl5pPr algn="ctr">
        <a:defRPr sz="7600">
          <a:latin typeface="Gill Sans"/>
          <a:ea typeface="Gill Sans"/>
          <a:cs typeface="Gill Sans"/>
          <a:sym typeface="Gill Sans"/>
        </a:defRPr>
      </a:lvl5pPr>
      <a:lvl6pPr indent="457200" algn="ctr">
        <a:defRPr sz="7600">
          <a:latin typeface="Gill Sans"/>
          <a:ea typeface="Gill Sans"/>
          <a:cs typeface="Gill Sans"/>
          <a:sym typeface="Gill Sans"/>
        </a:defRPr>
      </a:lvl6pPr>
      <a:lvl7pPr indent="914400" algn="ctr">
        <a:defRPr sz="7600">
          <a:latin typeface="Gill Sans"/>
          <a:ea typeface="Gill Sans"/>
          <a:cs typeface="Gill Sans"/>
          <a:sym typeface="Gill Sans"/>
        </a:defRPr>
      </a:lvl7pPr>
      <a:lvl8pPr indent="1371600" algn="ctr">
        <a:defRPr sz="7600">
          <a:latin typeface="Gill Sans"/>
          <a:ea typeface="Gill Sans"/>
          <a:cs typeface="Gill Sans"/>
          <a:sym typeface="Gill Sans"/>
        </a:defRPr>
      </a:lvl8pPr>
      <a:lvl9pPr indent="1828800" algn="ctr">
        <a:defRPr sz="7600">
          <a:latin typeface="Gill Sans"/>
          <a:ea typeface="Gill Sans"/>
          <a:cs typeface="Gill Sans"/>
          <a:sym typeface="Gill Sans"/>
        </a:defRPr>
      </a:lvl9pPr>
    </p:titleStyle>
    <p:bodyStyle>
      <a:lvl1pPr marL="6350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1pPr>
      <a:lvl2pPr marL="9271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2pPr>
      <a:lvl3pPr marL="12192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3pPr>
      <a:lvl4pPr marL="15240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4pPr>
      <a:lvl5pPr marL="18161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5pPr>
      <a:lvl6pPr marL="22733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6pPr>
      <a:lvl7pPr marL="27305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7pPr>
      <a:lvl8pPr marL="31877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8pPr>
      <a:lvl9pPr marL="3644900" indent="-469900">
        <a:spcBef>
          <a:spcPts val="3500"/>
        </a:spcBef>
        <a:buSzPct val="171000"/>
        <a:buFont typeface="Gill Sans"/>
        <a:buChar char="•"/>
        <a:defRPr sz="2800">
          <a:latin typeface="Gill Sans"/>
          <a:ea typeface="Gill Sans"/>
          <a:cs typeface="Gill Sans"/>
          <a:sym typeface="Gill Sans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4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8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8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8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9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9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0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0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0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Kate PPT slides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Kate PPT slides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4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Kate PPT slides.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Kate PPT slides.0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Kate PPT slides.0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Kate PPT slides.00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Kate PPT slides.00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Kate PPT slides.0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Kate PPT slides.00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Kate PPT slides.0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Kate PPT slides.00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Kate PPT slides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5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3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4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4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4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5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5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6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6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16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5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6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6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6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7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1155700" y="241300"/>
            <a:ext cx="13931900" cy="22987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1155700" y="2603499"/>
            <a:ext cx="13931900" cy="5702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749300" indent="-533400">
              <a:defRPr sz="3600"/>
            </a:pPr>
          </a:p>
        </p:txBody>
      </p:sp>
      <p:pic>
        <p:nvPicPr>
          <p:cNvPr id="7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