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2" d="100"/>
        <a:sy n="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50 Canine records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3 - medical</c:v>
                </c:pt>
                <c:pt idx="1">
                  <c:v>47 - behavioral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4-4941-AB92-B4FCA8794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47 cases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15- refused the treatment</c:v>
                </c:pt>
                <c:pt idx="1">
                  <c:v>32 - accepted treatment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22-49E4-84E5-7B5AE83B3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9.840368912219305E-2"/>
          <c:y val="0.12962481788402111"/>
          <c:w val="0.45089494021580656"/>
          <c:h val="0.819866583060131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32 cases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7- treatment half completed</c:v>
                </c:pt>
                <c:pt idx="1">
                  <c:v>25 - treatment fully completed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8-4D6C-925D-80BB47F42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3CD02C-C0F5-435E-A343-32B771702CAF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A2898D-1215-4E0A-9E20-4A85919E9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789553"/>
            <a:ext cx="8424936" cy="3366373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sr-Latn-RS" dirty="0"/>
              <a:t>e</a:t>
            </a:r>
            <a:r>
              <a:rPr lang="en-US" dirty="0"/>
              <a:t>creasing the </a:t>
            </a:r>
            <a:r>
              <a:rPr lang="en-US" dirty="0" err="1"/>
              <a:t>reli</a:t>
            </a:r>
            <a:r>
              <a:rPr lang="sr-Latn-RS" dirty="0"/>
              <a:t>n</a:t>
            </a:r>
            <a:r>
              <a:rPr lang="en-US" dirty="0" err="1"/>
              <a:t>quishment</a:t>
            </a:r>
            <a:r>
              <a:rPr lang="en-US" dirty="0"/>
              <a:t> of owned dogs by implementing behavior modification therapy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11811"/>
            <a:ext cx="9144000" cy="810089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/>
              <a:t>Dunja Kovac, DVM</a:t>
            </a:r>
          </a:p>
          <a:p>
            <a:r>
              <a:rPr lang="en-US" dirty="0"/>
              <a:t>FDF- Farm Development Foundation, Novi Sad, Serbia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229862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3</a:t>
            </a:r>
            <a:r>
              <a:rPr lang="en-US" dirty="0"/>
              <a:t> important indicators: 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1.time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2.finance</a:t>
            </a:r>
            <a:r>
              <a:rPr lang="sr-Latn-RS" dirty="0"/>
              <a:t>s</a:t>
            </a:r>
          </a:p>
          <a:p>
            <a:endParaRPr lang="sr-Latn-RS" dirty="0"/>
          </a:p>
          <a:p>
            <a:r>
              <a:rPr lang="en-US" dirty="0"/>
              <a:t>3.outcome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Cost/benefit analysis</a:t>
            </a:r>
            <a:endParaRPr lang="en-US" dirty="0"/>
          </a:p>
        </p:txBody>
      </p:sp>
      <p:pic>
        <p:nvPicPr>
          <p:cNvPr id="4" name="Picture 3" descr="c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761660"/>
            <a:ext cx="3680938" cy="29227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en-US" dirty="0"/>
              <a:t>Behavioral modification therapy is often time consuming, it can take up to a six months </a:t>
            </a:r>
            <a:r>
              <a:rPr lang="sr-Latn-RS" dirty="0"/>
              <a:t>, </a:t>
            </a:r>
            <a:r>
              <a:rPr lang="en-US" dirty="0"/>
              <a:t>to a whole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 Time factor</a:t>
            </a:r>
            <a:endParaRPr lang="en-US" dirty="0"/>
          </a:p>
        </p:txBody>
      </p:sp>
      <p:pic>
        <p:nvPicPr>
          <p:cNvPr id="4" name="Picture 3" descr="cost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787774"/>
            <a:ext cx="2985120" cy="20542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The bigger the problem – the bigger the expenses  - time factor!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 Financies</a:t>
            </a:r>
            <a:endParaRPr lang="en-US" dirty="0"/>
          </a:p>
        </p:txBody>
      </p:sp>
      <p:pic>
        <p:nvPicPr>
          <p:cNvPr id="4" name="Picture 3" descr="cost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499742"/>
            <a:ext cx="3710186" cy="244213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The more severe problem – the outcome is often uknown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3. Outcome</a:t>
            </a:r>
            <a:endParaRPr lang="en-US" dirty="0"/>
          </a:p>
        </p:txBody>
      </p:sp>
      <p:pic>
        <p:nvPicPr>
          <p:cNvPr id="4" name="Picture 3" descr="cost6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6042" y="2283718"/>
            <a:ext cx="3549013" cy="26617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8229600" cy="3783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cases weren’t difficult </a:t>
            </a:r>
            <a:r>
              <a:rPr lang="sr-Latn-RS" dirty="0"/>
              <a:t>- </a:t>
            </a:r>
            <a:r>
              <a:rPr lang="en-US" dirty="0"/>
              <a:t>the therapy was conducted in short time span</a:t>
            </a:r>
            <a:r>
              <a:rPr lang="sr-Latn-RS" dirty="0"/>
              <a:t> – 2 months</a:t>
            </a:r>
          </a:p>
          <a:p>
            <a:endParaRPr lang="sr-Latn-RS" dirty="0"/>
          </a:p>
          <a:p>
            <a:r>
              <a:rPr lang="en-US" dirty="0"/>
              <a:t>expenses were reasonable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outcome was positive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>
              <a:buNone/>
            </a:pPr>
            <a:r>
              <a:rPr lang="sr-Latn-RS" dirty="0"/>
              <a:t>              </a:t>
            </a:r>
            <a:r>
              <a:rPr lang="en-US" dirty="0"/>
              <a:t>benefits out weights the costs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Cost/benefit in this study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283968" y="3327834"/>
            <a:ext cx="576064" cy="702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 between cost and benefit depends mostly on the severity of the case, the longer the therapy lasts, the cost out weights the benefit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realistic prognosis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 Conclusion</a:t>
            </a:r>
            <a:endParaRPr lang="en-US" dirty="0"/>
          </a:p>
        </p:txBody>
      </p:sp>
      <p:pic>
        <p:nvPicPr>
          <p:cNvPr id="5" name="Picture 4" descr="cost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2499742"/>
            <a:ext cx="3297862" cy="242773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giv</a:t>
            </a:r>
            <a:r>
              <a:rPr lang="sr-Latn-RS" dirty="0"/>
              <a:t>ing</a:t>
            </a:r>
            <a:r>
              <a:rPr lang="en-US" dirty="0"/>
              <a:t> some advice and explanation of the problem</a:t>
            </a:r>
            <a:r>
              <a:rPr lang="sr-Latn-RS" dirty="0"/>
              <a:t> to the owner</a:t>
            </a:r>
          </a:p>
          <a:p>
            <a:pPr algn="just"/>
            <a:endParaRPr lang="sr-Latn-RS" dirty="0"/>
          </a:p>
          <a:p>
            <a:pPr algn="just"/>
            <a:r>
              <a:rPr lang="en-US" dirty="0"/>
              <a:t>animal behavior problems often have detrimental effects on the relationships between pets and their owners</a:t>
            </a:r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en-US" dirty="0"/>
              <a:t>intervention strategy for educating owners and training dogs from the first day in their new home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 Conclusion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102048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1131590"/>
            <a:ext cx="4536504" cy="33944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2409732"/>
          </a:xfrm>
        </p:spPr>
        <p:txBody>
          <a:bodyPr>
            <a:normAutofit/>
          </a:bodyPr>
          <a:lstStyle/>
          <a:p>
            <a:pPr algn="ctr"/>
            <a:r>
              <a:rPr lang="sr-Latn-RS" sz="5400" dirty="0">
                <a:solidFill>
                  <a:srgbClr val="FF0000"/>
                </a:solidFill>
              </a:rPr>
              <a:t>THANK YOU FOR YOUR ATTENTION!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behavior </a:t>
            </a:r>
            <a:r>
              <a:rPr lang="en-US" dirty="0"/>
              <a:t>problems</a:t>
            </a:r>
            <a:r>
              <a:rPr lang="sr-Latn-RS" dirty="0"/>
              <a:t>- </a:t>
            </a:r>
            <a:r>
              <a:rPr lang="en-US" dirty="0"/>
              <a:t> the most frequently given reason for  relinquishment of owned dogs</a:t>
            </a:r>
            <a:r>
              <a:rPr lang="sr-Latn-RS" dirty="0"/>
              <a:t>.</a:t>
            </a:r>
          </a:p>
          <a:p>
            <a:pPr>
              <a:buNone/>
            </a:pPr>
            <a:endParaRPr lang="sr-Latn-RS" dirty="0"/>
          </a:p>
          <a:p>
            <a:r>
              <a:rPr lang="en-US" dirty="0"/>
              <a:t>further understanding of behavioral problems </a:t>
            </a:r>
            <a:endParaRPr lang="sr-Latn-RS" dirty="0"/>
          </a:p>
          <a:p>
            <a:endParaRPr lang="sr-Latn-RS" dirty="0"/>
          </a:p>
          <a:p>
            <a:r>
              <a:rPr lang="sr-Latn-RS" dirty="0"/>
              <a:t>r</a:t>
            </a:r>
            <a:r>
              <a:rPr lang="en-US" dirty="0" err="1"/>
              <a:t>esponsible</a:t>
            </a:r>
            <a:r>
              <a:rPr lang="en-US" dirty="0"/>
              <a:t> ownership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reduce</a:t>
            </a:r>
            <a:r>
              <a:rPr lang="sr-Latn-RS" dirty="0"/>
              <a:t>s</a:t>
            </a:r>
            <a:r>
              <a:rPr lang="en-US" dirty="0"/>
              <a:t> conflict between owner and a dog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Why?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At “Pets&amp;Science” educational centre for owners and pets in Novi Sad, Serbia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study:</a:t>
            </a:r>
            <a:endParaRPr lang="en-US" dirty="0"/>
          </a:p>
        </p:txBody>
      </p:sp>
      <p:pic>
        <p:nvPicPr>
          <p:cNvPr id="4" name="Picture 3" descr="Pets &amp; Science logo za wor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2787774"/>
            <a:ext cx="4608512" cy="1742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110853"/>
          <a:ext cx="8003232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data set 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059582"/>
            <a:ext cx="8003232" cy="36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aggression towards people</a:t>
            </a:r>
            <a:endParaRPr lang="sr-Latn-RS" dirty="0"/>
          </a:p>
          <a:p>
            <a:r>
              <a:rPr lang="en-US" dirty="0"/>
              <a:t> fear of various thing</a:t>
            </a:r>
            <a:r>
              <a:rPr lang="sr-Latn-RS" dirty="0"/>
              <a:t>s</a:t>
            </a:r>
          </a:p>
          <a:p>
            <a:r>
              <a:rPr lang="en-US" dirty="0"/>
              <a:t>destructiveness in the house</a:t>
            </a:r>
            <a:endParaRPr lang="sr-Latn-RS" dirty="0"/>
          </a:p>
          <a:p>
            <a:r>
              <a:rPr lang="en-US" dirty="0"/>
              <a:t>aggression towards animals </a:t>
            </a:r>
            <a:endParaRPr lang="sr-Latn-RS" dirty="0"/>
          </a:p>
          <a:p>
            <a:r>
              <a:rPr lang="en-US" dirty="0"/>
              <a:t>biting </a:t>
            </a:r>
            <a:endParaRPr lang="sr-Latn-RS" dirty="0"/>
          </a:p>
          <a:p>
            <a:r>
              <a:rPr lang="en-US" dirty="0"/>
              <a:t>excessive </a:t>
            </a:r>
            <a:r>
              <a:rPr lang="en-US" dirty="0" err="1"/>
              <a:t>vocali</a:t>
            </a:r>
            <a:r>
              <a:rPr lang="sr-Latn-RS" dirty="0"/>
              <a:t>z</a:t>
            </a:r>
            <a:r>
              <a:rPr lang="en-US" dirty="0" err="1"/>
              <a:t>atio</a:t>
            </a:r>
            <a:r>
              <a:rPr lang="sr-Latn-RS" dirty="0"/>
              <a:t>n</a:t>
            </a:r>
            <a:r>
              <a:rPr lang="en-US" dirty="0"/>
              <a:t> </a:t>
            </a:r>
            <a:endParaRPr lang="sr-Latn-RS" dirty="0"/>
          </a:p>
          <a:p>
            <a:r>
              <a:rPr lang="en-US" dirty="0"/>
              <a:t>problems between new pet and other pets</a:t>
            </a:r>
            <a:endParaRPr lang="sr-Latn-RS" dirty="0"/>
          </a:p>
          <a:p>
            <a:r>
              <a:rPr lang="en-US" dirty="0"/>
              <a:t>leash aggression </a:t>
            </a:r>
            <a:endParaRPr lang="sr-Latn-RS" dirty="0"/>
          </a:p>
          <a:p>
            <a:r>
              <a:rPr lang="en-US" dirty="0"/>
              <a:t>general </a:t>
            </a:r>
            <a:r>
              <a:rPr lang="en-US" dirty="0" err="1"/>
              <a:t>disobedienc</a:t>
            </a:r>
            <a:r>
              <a:rPr lang="sr-Latn-RS" dirty="0"/>
              <a:t>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05978"/>
            <a:ext cx="889248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Most common behavioral disorders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843558"/>
          <a:ext cx="8363272" cy="366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91630"/>
            <a:ext cx="8435280" cy="3013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sr-Latn-RS" dirty="0"/>
              <a:t>financies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en-US" dirty="0"/>
              <a:t> 2. unable to find time 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en-US" dirty="0"/>
              <a:t>3. “not believing” in treatment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15622"/>
          </a:xfrm>
        </p:spPr>
        <p:txBody>
          <a:bodyPr/>
          <a:lstStyle/>
          <a:p>
            <a:r>
              <a:rPr lang="sr-Latn-RS" dirty="0"/>
              <a:t>Refusal of treatment :</a:t>
            </a:r>
            <a:endParaRPr lang="en-US" dirty="0"/>
          </a:p>
        </p:txBody>
      </p:sp>
      <p:pic>
        <p:nvPicPr>
          <p:cNvPr id="4" name="Picture 3" descr="cost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329612"/>
            <a:ext cx="2984384" cy="19613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789552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3589"/>
            <a:ext cx="8229600" cy="339188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In 25 cases, the treatment was fully completed, all with the positive outcome</a:t>
            </a:r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en-US" dirty="0"/>
              <a:t>  the owners stuck to the program, and as a result dogs did no longer exhibit problem behavior </a:t>
            </a:r>
            <a:endParaRPr lang="sr-Latn-RS" dirty="0"/>
          </a:p>
          <a:p>
            <a:pPr algn="just"/>
            <a:endParaRPr lang="sr-Latn-RS" dirty="0"/>
          </a:p>
          <a:p>
            <a:pPr algn="just"/>
            <a:r>
              <a:rPr lang="en-US" dirty="0"/>
              <a:t>the relinquishment was no longer an option.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369</Words>
  <Application>Microsoft Office PowerPoint</Application>
  <PresentationFormat>On-screen Show (16:9)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Concourse</vt:lpstr>
      <vt:lpstr>Decreasing the relinquishment of owned dogs by implementing behavior modification therapy  </vt:lpstr>
      <vt:lpstr>Why?</vt:lpstr>
      <vt:lpstr>The study:</vt:lpstr>
      <vt:lpstr>The data set :</vt:lpstr>
      <vt:lpstr>Most common behavioral disorders</vt:lpstr>
      <vt:lpstr>PowerPoint Presentation</vt:lpstr>
      <vt:lpstr>Refusal of treatment :</vt:lpstr>
      <vt:lpstr>PowerPoint Presentation</vt:lpstr>
      <vt:lpstr>PowerPoint Presentation</vt:lpstr>
      <vt:lpstr>Cost/benefit analysis</vt:lpstr>
      <vt:lpstr>1. Time factor</vt:lpstr>
      <vt:lpstr>2. Financies</vt:lpstr>
      <vt:lpstr>3. Outcome</vt:lpstr>
      <vt:lpstr>Cost/benefit in this study</vt:lpstr>
      <vt:lpstr>1. Conclusion</vt:lpstr>
      <vt:lpstr>2. Conclusion</vt:lpstr>
      <vt:lpstr>THANK YOU FOR YOUR ATTENTION!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Dicreasing the reliquishment of owned dogs by implementing behavior modification therapy</dc:title>
  <dc:creator>Dunja</dc:creator>
  <cp:lastModifiedBy>Ellie Parravani</cp:lastModifiedBy>
  <cp:revision>25</cp:revision>
  <dcterms:created xsi:type="dcterms:W3CDTF">2015-02-04T17:44:46Z</dcterms:created>
  <dcterms:modified xsi:type="dcterms:W3CDTF">2017-07-28T15:22:47Z</dcterms:modified>
</cp:coreProperties>
</file>